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 id="2147483722" r:id="rId3"/>
  </p:sldMasterIdLst>
  <p:notesMasterIdLst>
    <p:notesMasterId r:id="rId41"/>
  </p:notesMasterIdLst>
  <p:sldIdLst>
    <p:sldId id="780" r:id="rId4"/>
    <p:sldId id="743" r:id="rId5"/>
    <p:sldId id="782" r:id="rId6"/>
    <p:sldId id="822" r:id="rId7"/>
    <p:sldId id="854" r:id="rId8"/>
    <p:sldId id="855" r:id="rId9"/>
    <p:sldId id="848" r:id="rId10"/>
    <p:sldId id="835" r:id="rId11"/>
    <p:sldId id="868" r:id="rId12"/>
    <p:sldId id="863" r:id="rId13"/>
    <p:sldId id="869" r:id="rId14"/>
    <p:sldId id="870" r:id="rId15"/>
    <p:sldId id="850" r:id="rId16"/>
    <p:sldId id="825" r:id="rId17"/>
    <p:sldId id="836" r:id="rId18"/>
    <p:sldId id="837" r:id="rId19"/>
    <p:sldId id="838" r:id="rId20"/>
    <p:sldId id="864" r:id="rId21"/>
    <p:sldId id="827" r:id="rId22"/>
    <p:sldId id="828" r:id="rId23"/>
    <p:sldId id="839" r:id="rId24"/>
    <p:sldId id="840" r:id="rId25"/>
    <p:sldId id="842" r:id="rId26"/>
    <p:sldId id="865" r:id="rId27"/>
    <p:sldId id="841" r:id="rId28"/>
    <p:sldId id="843" r:id="rId29"/>
    <p:sldId id="831" r:id="rId30"/>
    <p:sldId id="844" r:id="rId31"/>
    <p:sldId id="845" r:id="rId32"/>
    <p:sldId id="866" r:id="rId33"/>
    <p:sldId id="833" r:id="rId34"/>
    <p:sldId id="852" r:id="rId35"/>
    <p:sldId id="853" r:id="rId36"/>
    <p:sldId id="834" r:id="rId37"/>
    <p:sldId id="847" r:id="rId38"/>
    <p:sldId id="871" r:id="rId39"/>
    <p:sldId id="872" r:id="rId40"/>
  </p:sldIdLst>
  <p:sldSz cx="12196763" cy="6858000"/>
  <p:notesSz cx="6858000" cy="9144000"/>
  <p:custDataLst>
    <p:tags r:id="rId42"/>
  </p:custDataLst>
  <p:defaultTextStyle>
    <a:defPPr>
      <a:defRPr lang="zh-CN"/>
    </a:defPPr>
    <a:lvl1pPr algn="l" rtl="0" eaLnBrk="0" fontAlgn="base" hangingPunct="0">
      <a:spcBef>
        <a:spcPct val="0"/>
      </a:spcBef>
      <a:spcAft>
        <a:spcPct val="0"/>
      </a:spcAft>
      <a:defRPr kern="1200">
        <a:solidFill>
          <a:schemeClr val="tx1"/>
        </a:solidFill>
        <a:latin typeface="Arial" charset="0"/>
        <a:ea typeface="宋体" charset="-122"/>
        <a:cs typeface="+mn-cs"/>
      </a:defRPr>
    </a:lvl1pPr>
    <a:lvl2pPr marL="457200" algn="l" rtl="0" eaLnBrk="0" fontAlgn="base" hangingPunct="0">
      <a:spcBef>
        <a:spcPct val="0"/>
      </a:spcBef>
      <a:spcAft>
        <a:spcPct val="0"/>
      </a:spcAft>
      <a:defRPr kern="1200">
        <a:solidFill>
          <a:schemeClr val="tx1"/>
        </a:solidFill>
        <a:latin typeface="Arial" charset="0"/>
        <a:ea typeface="宋体" charset="-122"/>
        <a:cs typeface="+mn-cs"/>
      </a:defRPr>
    </a:lvl2pPr>
    <a:lvl3pPr marL="914400" algn="l" rtl="0" eaLnBrk="0" fontAlgn="base" hangingPunct="0">
      <a:spcBef>
        <a:spcPct val="0"/>
      </a:spcBef>
      <a:spcAft>
        <a:spcPct val="0"/>
      </a:spcAft>
      <a:defRPr kern="1200">
        <a:solidFill>
          <a:schemeClr val="tx1"/>
        </a:solidFill>
        <a:latin typeface="Arial" charset="0"/>
        <a:ea typeface="宋体" charset="-122"/>
        <a:cs typeface="+mn-cs"/>
      </a:defRPr>
    </a:lvl3pPr>
    <a:lvl4pPr marL="1371600" algn="l" rtl="0" eaLnBrk="0" fontAlgn="base" hangingPunct="0">
      <a:spcBef>
        <a:spcPct val="0"/>
      </a:spcBef>
      <a:spcAft>
        <a:spcPct val="0"/>
      </a:spcAft>
      <a:defRPr kern="1200">
        <a:solidFill>
          <a:schemeClr val="tx1"/>
        </a:solidFill>
        <a:latin typeface="Arial" charset="0"/>
        <a:ea typeface="宋体" charset="-122"/>
        <a:cs typeface="+mn-cs"/>
      </a:defRPr>
    </a:lvl4pPr>
    <a:lvl5pPr marL="1828800" algn="l" rtl="0" eaLnBrk="0" fontAlgn="base" hangingPunct="0">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428"/>
      </p:cViewPr>
      <p:guideLst>
        <p:guide orient="horz" pos="2142"/>
        <p:guide pos="38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xmlns="" id="{F6E290A1-C88B-43F1-B989-F001D8FA17FB}"/>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6147" name="Rectangle 3">
            <a:extLst>
              <a:ext uri="{FF2B5EF4-FFF2-40B4-BE49-F238E27FC236}">
                <a16:creationId xmlns:a16="http://schemas.microsoft.com/office/drawing/2014/main" xmlns="" id="{B2A06BDA-4352-4441-92F5-E774102542BB}"/>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A5B7AEB7-0878-4CA0-B8B2-576CE12F688B}" type="datetimeFigureOut">
              <a:rPr lang="zh-CN" altLang="en-US"/>
              <a:pPr>
                <a:defRPr/>
              </a:pPr>
              <a:t>2019/8/4</a:t>
            </a:fld>
            <a:endParaRPr lang="en-US"/>
          </a:p>
        </p:txBody>
      </p:sp>
      <p:sp>
        <p:nvSpPr>
          <p:cNvPr id="6148" name="Rectangle 4"/>
          <p:cNvSpPr>
            <a:spLocks noGrp="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a:extLst>
              <a:ext uri="{FF2B5EF4-FFF2-40B4-BE49-F238E27FC236}">
                <a16:creationId xmlns:a16="http://schemas.microsoft.com/office/drawing/2014/main" xmlns="" id="{0F91ACD8-10F3-4959-94BB-4D7408E6614F}"/>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150" name="Rectangle 6">
            <a:extLst>
              <a:ext uri="{FF2B5EF4-FFF2-40B4-BE49-F238E27FC236}">
                <a16:creationId xmlns:a16="http://schemas.microsoft.com/office/drawing/2014/main" xmlns="" id="{6F3BB305-4DB2-4990-91E4-440CC1D6C7D7}"/>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endParaRPr lang="en-US"/>
          </a:p>
        </p:txBody>
      </p:sp>
      <p:sp>
        <p:nvSpPr>
          <p:cNvPr id="6151" name="Rectangle 7">
            <a:extLst>
              <a:ext uri="{FF2B5EF4-FFF2-40B4-BE49-F238E27FC236}">
                <a16:creationId xmlns:a16="http://schemas.microsoft.com/office/drawing/2014/main" xmlns="" id="{C1F86E53-4D22-4975-8FE6-8389A6289656}"/>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buFont typeface="Arial" charset="0"/>
              <a:buNone/>
              <a:defRPr sz="1200"/>
            </a:lvl1pPr>
          </a:lstStyle>
          <a:p>
            <a:fld id="{179A1D60-E12A-45CB-838D-CBE5DADA9F87}" type="slidenum">
              <a:rPr lang="zh-CN" altLang="en-US"/>
              <a:pPr/>
              <a:t>‹#›</a:t>
            </a:fld>
            <a:endParaRPr lang="en-US" altLang="zh-CN"/>
          </a:p>
        </p:txBody>
      </p:sp>
    </p:spTree>
    <p:extLst>
      <p:ext uri="{BB962C8B-B14F-4D97-AF65-F5344CB8AC3E}">
        <p14:creationId xmlns:p14="http://schemas.microsoft.com/office/powerpoint/2010/main" val="41668083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a:xfrm>
            <a:off x="381000" y="685800"/>
            <a:ext cx="6096000" cy="3429000"/>
          </a:xfrm>
        </p:spPr>
      </p:sp>
      <p:sp>
        <p:nvSpPr>
          <p:cNvPr id="8195" name="备注占位符 2"/>
          <p:cNvSpPr>
            <a:spLocks noGrp="1"/>
          </p:cNvSpPr>
          <p:nvPr>
            <p:ph type="body" idx="1"/>
          </p:nvPr>
        </p:nvSpPr>
        <p:spPr>
          <a:noFill/>
        </p:spPr>
        <p:txBody>
          <a:bodyPr/>
          <a:lstStyle/>
          <a:p>
            <a:endParaRPr lang="zh-CN" altLang="en-US" smtClean="0">
              <a:ea typeface="宋体" charset="-122"/>
            </a:endParaRPr>
          </a:p>
        </p:txBody>
      </p:sp>
      <p:sp>
        <p:nvSpPr>
          <p:cNvPr id="819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BDE47B9-20FF-47A8-973D-6360D833C715}" type="slidenum">
              <a:rPr lang="zh-CN" altLang="en-US"/>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a:xfrm>
            <a:off x="381000" y="685800"/>
            <a:ext cx="6096000" cy="3429000"/>
          </a:xfrm>
        </p:spPr>
      </p:sp>
      <p:sp>
        <p:nvSpPr>
          <p:cNvPr id="26627" name="备注占位符 2"/>
          <p:cNvSpPr>
            <a:spLocks noGrp="1"/>
          </p:cNvSpPr>
          <p:nvPr>
            <p:ph type="body" idx="1"/>
          </p:nvPr>
        </p:nvSpPr>
        <p:spPr>
          <a:noFill/>
        </p:spPr>
        <p:txBody>
          <a:bodyPr/>
          <a:lstStyle/>
          <a:p>
            <a:endParaRPr lang="zh-CN" altLang="en-US" smtClean="0">
              <a:ea typeface="宋体" charset="-122"/>
            </a:endParaRPr>
          </a:p>
        </p:txBody>
      </p:sp>
      <p:sp>
        <p:nvSpPr>
          <p:cNvPr id="2662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08EE9082-694D-4D11-B7BE-89C5706C857D}" type="slidenum">
              <a:rPr lang="zh-CN" altLang="en-US"/>
              <a:pPr/>
              <a:t>10</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xfrm>
            <a:off x="381000" y="685800"/>
            <a:ext cx="6096000" cy="3429000"/>
          </a:xfrm>
        </p:spPr>
      </p:sp>
      <p:sp>
        <p:nvSpPr>
          <p:cNvPr id="28675" name="备注占位符 2"/>
          <p:cNvSpPr>
            <a:spLocks noGrp="1"/>
          </p:cNvSpPr>
          <p:nvPr>
            <p:ph type="body" idx="1"/>
          </p:nvPr>
        </p:nvSpPr>
        <p:spPr>
          <a:noFill/>
        </p:spPr>
        <p:txBody>
          <a:bodyPr/>
          <a:lstStyle/>
          <a:p>
            <a:endParaRPr lang="zh-CN" altLang="en-US" smtClean="0">
              <a:ea typeface="宋体" charset="-122"/>
            </a:endParaRPr>
          </a:p>
        </p:txBody>
      </p:sp>
      <p:sp>
        <p:nvSpPr>
          <p:cNvPr id="2867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ADB67B62-3D67-49A8-A748-887217DE904B}" type="slidenum">
              <a:rPr lang="zh-CN" altLang="en-US"/>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xfrm>
            <a:off x="381000" y="685800"/>
            <a:ext cx="6096000" cy="3429000"/>
          </a:xfrm>
        </p:spPr>
      </p:sp>
      <p:sp>
        <p:nvSpPr>
          <p:cNvPr id="30723" name="备注占位符 2"/>
          <p:cNvSpPr>
            <a:spLocks noGrp="1"/>
          </p:cNvSpPr>
          <p:nvPr>
            <p:ph type="body" idx="1"/>
          </p:nvPr>
        </p:nvSpPr>
        <p:spPr>
          <a:noFill/>
        </p:spPr>
        <p:txBody>
          <a:bodyPr/>
          <a:lstStyle/>
          <a:p>
            <a:endParaRPr lang="zh-CN" altLang="en-US" smtClean="0">
              <a:ea typeface="宋体" charset="-122"/>
            </a:endParaRPr>
          </a:p>
        </p:txBody>
      </p:sp>
      <p:sp>
        <p:nvSpPr>
          <p:cNvPr id="3072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E32A1AE-7775-4B85-A737-EFE2B834456E}" type="slidenum">
              <a:rPr lang="zh-CN" altLang="en-US"/>
              <a:pPr/>
              <a:t>12</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a:xfrm>
            <a:off x="381000" y="685800"/>
            <a:ext cx="6096000" cy="3429000"/>
          </a:xfrm>
        </p:spPr>
      </p:sp>
      <p:sp>
        <p:nvSpPr>
          <p:cNvPr id="32771" name="备注占位符 2"/>
          <p:cNvSpPr>
            <a:spLocks noGrp="1"/>
          </p:cNvSpPr>
          <p:nvPr>
            <p:ph type="body" idx="1"/>
          </p:nvPr>
        </p:nvSpPr>
        <p:spPr>
          <a:noFill/>
        </p:spPr>
        <p:txBody>
          <a:bodyPr/>
          <a:lstStyle/>
          <a:p>
            <a:endParaRPr lang="zh-CN" altLang="en-US" smtClean="0">
              <a:ea typeface="宋体" charset="-122"/>
            </a:endParaRPr>
          </a:p>
        </p:txBody>
      </p:sp>
      <p:sp>
        <p:nvSpPr>
          <p:cNvPr id="3277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331E447A-7604-4614-AC00-2B612313E697}" type="slidenum">
              <a:rPr lang="zh-CN" altLang="en-US"/>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a:xfrm>
            <a:off x="381000" y="685800"/>
            <a:ext cx="6096000" cy="3429000"/>
          </a:xfrm>
        </p:spPr>
      </p:sp>
      <p:sp>
        <p:nvSpPr>
          <p:cNvPr id="34819" name="备注占位符 2"/>
          <p:cNvSpPr>
            <a:spLocks noGrp="1"/>
          </p:cNvSpPr>
          <p:nvPr>
            <p:ph type="body" idx="1"/>
          </p:nvPr>
        </p:nvSpPr>
        <p:spPr>
          <a:noFill/>
        </p:spPr>
        <p:txBody>
          <a:bodyPr/>
          <a:lstStyle/>
          <a:p>
            <a:endParaRPr lang="zh-CN" altLang="en-US" smtClean="0">
              <a:ea typeface="宋体" charset="-122"/>
            </a:endParaRPr>
          </a:p>
        </p:txBody>
      </p:sp>
      <p:sp>
        <p:nvSpPr>
          <p:cNvPr id="3482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12659FF-72C1-44BD-AA30-2ABEF1A9853D}" type="slidenum">
              <a:rPr lang="zh-CN" altLang="en-US"/>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TextEdit="1"/>
          </p:cNvSpPr>
          <p:nvPr>
            <p:ph type="sldImg"/>
          </p:nvPr>
        </p:nvSpPr>
        <p:spPr>
          <a:xfrm>
            <a:off x="381000" y="685800"/>
            <a:ext cx="6096000" cy="3429000"/>
          </a:xfrm>
        </p:spPr>
      </p:sp>
      <p:sp>
        <p:nvSpPr>
          <p:cNvPr id="36867" name="备注占位符 2"/>
          <p:cNvSpPr>
            <a:spLocks noGrp="1"/>
          </p:cNvSpPr>
          <p:nvPr>
            <p:ph type="body" idx="1"/>
          </p:nvPr>
        </p:nvSpPr>
        <p:spPr>
          <a:noFill/>
        </p:spPr>
        <p:txBody>
          <a:bodyPr/>
          <a:lstStyle/>
          <a:p>
            <a:endParaRPr lang="zh-CN" altLang="en-US" smtClean="0">
              <a:ea typeface="宋体" charset="-122"/>
            </a:endParaRPr>
          </a:p>
        </p:txBody>
      </p:sp>
      <p:sp>
        <p:nvSpPr>
          <p:cNvPr id="3686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5AC45F4-2DD6-49BE-A203-064219380A88}" type="slidenum">
              <a:rPr lang="zh-CN" altLang="en-US"/>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a:xfrm>
            <a:off x="381000" y="685800"/>
            <a:ext cx="6096000" cy="3429000"/>
          </a:xfrm>
        </p:spPr>
      </p:sp>
      <p:sp>
        <p:nvSpPr>
          <p:cNvPr id="38915" name="备注占位符 2"/>
          <p:cNvSpPr>
            <a:spLocks noGrp="1"/>
          </p:cNvSpPr>
          <p:nvPr>
            <p:ph type="body" idx="1"/>
          </p:nvPr>
        </p:nvSpPr>
        <p:spPr>
          <a:noFill/>
        </p:spPr>
        <p:txBody>
          <a:bodyPr/>
          <a:lstStyle/>
          <a:p>
            <a:endParaRPr lang="zh-CN" altLang="en-US" smtClean="0">
              <a:ea typeface="宋体" charset="-122"/>
            </a:endParaRPr>
          </a:p>
        </p:txBody>
      </p:sp>
      <p:sp>
        <p:nvSpPr>
          <p:cNvPr id="3891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7B931DAD-EF27-47A2-A79F-169222B08E77}" type="slidenum">
              <a:rPr lang="zh-CN" altLang="en-US"/>
              <a:pPr/>
              <a:t>16</a:t>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xfrm>
            <a:off x="381000" y="685800"/>
            <a:ext cx="6096000" cy="3429000"/>
          </a:xfrm>
        </p:spPr>
      </p:sp>
      <p:sp>
        <p:nvSpPr>
          <p:cNvPr id="40963" name="备注占位符 2"/>
          <p:cNvSpPr>
            <a:spLocks noGrp="1"/>
          </p:cNvSpPr>
          <p:nvPr>
            <p:ph type="body" idx="1"/>
          </p:nvPr>
        </p:nvSpPr>
        <p:spPr>
          <a:noFill/>
        </p:spPr>
        <p:txBody>
          <a:bodyPr/>
          <a:lstStyle/>
          <a:p>
            <a:endParaRPr lang="zh-CN" altLang="en-US" smtClean="0">
              <a:ea typeface="宋体" charset="-122"/>
            </a:endParaRPr>
          </a:p>
        </p:txBody>
      </p:sp>
      <p:sp>
        <p:nvSpPr>
          <p:cNvPr id="4096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1F5D586-55DC-41DC-A232-37DA2E611251}" type="slidenum">
              <a:rPr lang="zh-CN" altLang="en-US"/>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xfrm>
            <a:off x="381000" y="685800"/>
            <a:ext cx="6096000" cy="3429000"/>
          </a:xfrm>
        </p:spPr>
      </p:sp>
      <p:sp>
        <p:nvSpPr>
          <p:cNvPr id="43011" name="备注占位符 2"/>
          <p:cNvSpPr>
            <a:spLocks noGrp="1"/>
          </p:cNvSpPr>
          <p:nvPr>
            <p:ph type="body" idx="1"/>
          </p:nvPr>
        </p:nvSpPr>
        <p:spPr>
          <a:noFill/>
        </p:spPr>
        <p:txBody>
          <a:bodyPr/>
          <a:lstStyle/>
          <a:p>
            <a:endParaRPr lang="zh-CN" altLang="en-US" smtClean="0">
              <a:ea typeface="宋体" charset="-122"/>
            </a:endParaRPr>
          </a:p>
        </p:txBody>
      </p:sp>
      <p:sp>
        <p:nvSpPr>
          <p:cNvPr id="4301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F8EB3CE3-9C41-4D64-B033-7322D088EBB2}" type="slidenum">
              <a:rPr lang="zh-CN" altLang="en-US"/>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a:xfrm>
            <a:off x="381000" y="685800"/>
            <a:ext cx="6096000" cy="3429000"/>
          </a:xfrm>
        </p:spPr>
      </p:sp>
      <p:sp>
        <p:nvSpPr>
          <p:cNvPr id="45059" name="备注占位符 2"/>
          <p:cNvSpPr>
            <a:spLocks noGrp="1"/>
          </p:cNvSpPr>
          <p:nvPr>
            <p:ph type="body" idx="1"/>
          </p:nvPr>
        </p:nvSpPr>
        <p:spPr>
          <a:noFill/>
        </p:spPr>
        <p:txBody>
          <a:bodyPr/>
          <a:lstStyle/>
          <a:p>
            <a:endParaRPr lang="zh-CN" altLang="en-US" smtClean="0">
              <a:ea typeface="宋体" charset="-122"/>
            </a:endParaRPr>
          </a:p>
        </p:txBody>
      </p:sp>
      <p:sp>
        <p:nvSpPr>
          <p:cNvPr id="4506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076A557-52A0-415F-93ED-864F929DC90F}" type="slidenum">
              <a:rPr lang="zh-CN" altLang="en-US"/>
              <a:pPr/>
              <a:t>19</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a:xfrm>
            <a:off x="381000" y="685800"/>
            <a:ext cx="6096000" cy="3429000"/>
          </a:xfrm>
        </p:spPr>
      </p:sp>
      <p:sp>
        <p:nvSpPr>
          <p:cNvPr id="10243" name="备注占位符 2"/>
          <p:cNvSpPr>
            <a:spLocks noGrp="1"/>
          </p:cNvSpPr>
          <p:nvPr>
            <p:ph type="body" idx="1"/>
          </p:nvPr>
        </p:nvSpPr>
        <p:spPr>
          <a:noFill/>
        </p:spPr>
        <p:txBody>
          <a:bodyPr/>
          <a:lstStyle/>
          <a:p>
            <a:endParaRPr lang="zh-CN" altLang="en-US" smtClean="0">
              <a:ea typeface="宋体" charset="-122"/>
            </a:endParaRPr>
          </a:p>
        </p:txBody>
      </p:sp>
      <p:sp>
        <p:nvSpPr>
          <p:cNvPr id="1024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5A78EF86-8057-414C-B77A-E386FD90EF40}" type="slidenum">
              <a:rPr lang="zh-CN" altLang="en-US"/>
              <a:pPr/>
              <a:t>2</a:t>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a:xfrm>
            <a:off x="381000" y="685800"/>
            <a:ext cx="6096000" cy="3429000"/>
          </a:xfrm>
        </p:spPr>
      </p:sp>
      <p:sp>
        <p:nvSpPr>
          <p:cNvPr id="47107" name="备注占位符 2"/>
          <p:cNvSpPr>
            <a:spLocks noGrp="1"/>
          </p:cNvSpPr>
          <p:nvPr>
            <p:ph type="body" idx="1"/>
          </p:nvPr>
        </p:nvSpPr>
        <p:spPr>
          <a:noFill/>
        </p:spPr>
        <p:txBody>
          <a:bodyPr/>
          <a:lstStyle/>
          <a:p>
            <a:endParaRPr lang="zh-CN" altLang="en-US" smtClean="0">
              <a:ea typeface="宋体" charset="-122"/>
            </a:endParaRPr>
          </a:p>
        </p:txBody>
      </p:sp>
      <p:sp>
        <p:nvSpPr>
          <p:cNvPr id="4710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AF7DBD70-229D-4A0A-BCD5-A7028F40B216}" type="slidenum">
              <a:rPr lang="zh-CN" altLang="en-US"/>
              <a:pPr/>
              <a:t>20</a:t>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a:xfrm>
            <a:off x="381000" y="685800"/>
            <a:ext cx="6096000" cy="3429000"/>
          </a:xfrm>
        </p:spPr>
      </p:sp>
      <p:sp>
        <p:nvSpPr>
          <p:cNvPr id="49155" name="备注占位符 2"/>
          <p:cNvSpPr>
            <a:spLocks noGrp="1"/>
          </p:cNvSpPr>
          <p:nvPr>
            <p:ph type="body" idx="1"/>
          </p:nvPr>
        </p:nvSpPr>
        <p:spPr>
          <a:noFill/>
        </p:spPr>
        <p:txBody>
          <a:bodyPr/>
          <a:lstStyle/>
          <a:p>
            <a:endParaRPr lang="zh-CN" altLang="en-US" smtClean="0">
              <a:ea typeface="宋体" charset="-122"/>
            </a:endParaRPr>
          </a:p>
        </p:txBody>
      </p:sp>
      <p:sp>
        <p:nvSpPr>
          <p:cNvPr id="4915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7273143-D9E1-4479-99F1-F6A438C24E34}" type="slidenum">
              <a:rPr lang="zh-CN" altLang="en-US"/>
              <a:pPr/>
              <a:t>21</a:t>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a:xfrm>
            <a:off x="381000" y="685800"/>
            <a:ext cx="6096000" cy="3429000"/>
          </a:xfrm>
        </p:spPr>
      </p:sp>
      <p:sp>
        <p:nvSpPr>
          <p:cNvPr id="51203" name="备注占位符 2"/>
          <p:cNvSpPr>
            <a:spLocks noGrp="1"/>
          </p:cNvSpPr>
          <p:nvPr>
            <p:ph type="body" idx="1"/>
          </p:nvPr>
        </p:nvSpPr>
        <p:spPr>
          <a:noFill/>
        </p:spPr>
        <p:txBody>
          <a:bodyPr/>
          <a:lstStyle/>
          <a:p>
            <a:endParaRPr lang="zh-CN" altLang="en-US" smtClean="0">
              <a:ea typeface="宋体" charset="-122"/>
            </a:endParaRPr>
          </a:p>
        </p:txBody>
      </p:sp>
      <p:sp>
        <p:nvSpPr>
          <p:cNvPr id="5120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96F1873D-E48C-4B07-8BA9-62661B42B4F1}" type="slidenum">
              <a:rPr lang="zh-CN" altLang="en-US"/>
              <a:pPr/>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a:xfrm>
            <a:off x="381000" y="685800"/>
            <a:ext cx="6096000" cy="3429000"/>
          </a:xfrm>
        </p:spPr>
      </p:sp>
      <p:sp>
        <p:nvSpPr>
          <p:cNvPr id="53251" name="备注占位符 2"/>
          <p:cNvSpPr>
            <a:spLocks noGrp="1"/>
          </p:cNvSpPr>
          <p:nvPr>
            <p:ph type="body" idx="1"/>
          </p:nvPr>
        </p:nvSpPr>
        <p:spPr>
          <a:noFill/>
        </p:spPr>
        <p:txBody>
          <a:bodyPr/>
          <a:lstStyle/>
          <a:p>
            <a:endParaRPr lang="zh-CN" altLang="en-US" smtClean="0">
              <a:ea typeface="宋体" charset="-122"/>
            </a:endParaRPr>
          </a:p>
        </p:txBody>
      </p:sp>
      <p:sp>
        <p:nvSpPr>
          <p:cNvPr id="5325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BC22DE37-316C-4E18-9C26-EE732225EC74}" type="slidenum">
              <a:rPr lang="zh-CN" altLang="en-US"/>
              <a:pPr/>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a:xfrm>
            <a:off x="381000" y="685800"/>
            <a:ext cx="6096000" cy="3429000"/>
          </a:xfrm>
        </p:spPr>
      </p:sp>
      <p:sp>
        <p:nvSpPr>
          <p:cNvPr id="55299" name="备注占位符 2"/>
          <p:cNvSpPr>
            <a:spLocks noGrp="1"/>
          </p:cNvSpPr>
          <p:nvPr>
            <p:ph type="body" idx="1"/>
          </p:nvPr>
        </p:nvSpPr>
        <p:spPr>
          <a:noFill/>
        </p:spPr>
        <p:txBody>
          <a:bodyPr/>
          <a:lstStyle/>
          <a:p>
            <a:endParaRPr lang="zh-CN" altLang="en-US" smtClean="0">
              <a:ea typeface="宋体" charset="-122"/>
            </a:endParaRPr>
          </a:p>
        </p:txBody>
      </p:sp>
      <p:sp>
        <p:nvSpPr>
          <p:cNvPr id="5530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A29E3CF-9885-4A64-8C26-97B85AE4D8BB}" type="slidenum">
              <a:rPr lang="zh-CN" altLang="en-US"/>
              <a:pPr/>
              <a:t>24</a:t>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a:xfrm>
            <a:off x="381000" y="685800"/>
            <a:ext cx="6096000" cy="3429000"/>
          </a:xfrm>
        </p:spPr>
      </p:sp>
      <p:sp>
        <p:nvSpPr>
          <p:cNvPr id="57347" name="备注占位符 2"/>
          <p:cNvSpPr>
            <a:spLocks noGrp="1"/>
          </p:cNvSpPr>
          <p:nvPr>
            <p:ph type="body" idx="1"/>
          </p:nvPr>
        </p:nvSpPr>
        <p:spPr>
          <a:noFill/>
        </p:spPr>
        <p:txBody>
          <a:bodyPr/>
          <a:lstStyle/>
          <a:p>
            <a:endParaRPr lang="zh-CN" altLang="en-US" smtClean="0">
              <a:ea typeface="宋体" charset="-122"/>
            </a:endParaRPr>
          </a:p>
        </p:txBody>
      </p:sp>
      <p:sp>
        <p:nvSpPr>
          <p:cNvPr id="5734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5644A47C-69EE-402F-96E2-F6EAAE229831}" type="slidenum">
              <a:rPr lang="zh-CN" altLang="en-US"/>
              <a:pPr/>
              <a:t>25</a:t>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a:xfrm>
            <a:off x="381000" y="685800"/>
            <a:ext cx="6096000" cy="3429000"/>
          </a:xfrm>
        </p:spPr>
      </p:sp>
      <p:sp>
        <p:nvSpPr>
          <p:cNvPr id="59395" name="备注占位符 2"/>
          <p:cNvSpPr>
            <a:spLocks noGrp="1"/>
          </p:cNvSpPr>
          <p:nvPr>
            <p:ph type="body" idx="1"/>
          </p:nvPr>
        </p:nvSpPr>
        <p:spPr>
          <a:noFill/>
        </p:spPr>
        <p:txBody>
          <a:bodyPr/>
          <a:lstStyle/>
          <a:p>
            <a:endParaRPr lang="zh-CN" altLang="en-US" smtClean="0">
              <a:ea typeface="宋体" charset="-122"/>
            </a:endParaRPr>
          </a:p>
        </p:txBody>
      </p:sp>
      <p:sp>
        <p:nvSpPr>
          <p:cNvPr id="5939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E3AF1ED-BA23-491A-99DB-98F27DB19819}" type="slidenum">
              <a:rPr lang="zh-CN" altLang="en-US"/>
              <a:pPr/>
              <a:t>26</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a:xfrm>
            <a:off x="381000" y="685800"/>
            <a:ext cx="6096000" cy="3429000"/>
          </a:xfrm>
        </p:spPr>
      </p:sp>
      <p:sp>
        <p:nvSpPr>
          <p:cNvPr id="61443" name="备注占位符 2"/>
          <p:cNvSpPr>
            <a:spLocks noGrp="1"/>
          </p:cNvSpPr>
          <p:nvPr>
            <p:ph type="body" idx="1"/>
          </p:nvPr>
        </p:nvSpPr>
        <p:spPr>
          <a:noFill/>
        </p:spPr>
        <p:txBody>
          <a:bodyPr/>
          <a:lstStyle/>
          <a:p>
            <a:endParaRPr lang="zh-CN" altLang="en-US" smtClean="0">
              <a:ea typeface="宋体" charset="-122"/>
            </a:endParaRPr>
          </a:p>
        </p:txBody>
      </p:sp>
      <p:sp>
        <p:nvSpPr>
          <p:cNvPr id="6144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50138BE4-2B56-44D4-B64F-32CB8167F8AB}" type="slidenum">
              <a:rPr lang="zh-CN" altLang="en-US"/>
              <a:pPr/>
              <a:t>27</a:t>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a:xfrm>
            <a:off x="381000" y="685800"/>
            <a:ext cx="6096000" cy="3429000"/>
          </a:xfrm>
        </p:spPr>
      </p:sp>
      <p:sp>
        <p:nvSpPr>
          <p:cNvPr id="63491" name="备注占位符 2"/>
          <p:cNvSpPr>
            <a:spLocks noGrp="1"/>
          </p:cNvSpPr>
          <p:nvPr>
            <p:ph type="body" idx="1"/>
          </p:nvPr>
        </p:nvSpPr>
        <p:spPr>
          <a:noFill/>
        </p:spPr>
        <p:txBody>
          <a:bodyPr/>
          <a:lstStyle/>
          <a:p>
            <a:endParaRPr lang="zh-CN" altLang="en-US" smtClean="0">
              <a:ea typeface="宋体" charset="-122"/>
            </a:endParaRPr>
          </a:p>
        </p:txBody>
      </p:sp>
      <p:sp>
        <p:nvSpPr>
          <p:cNvPr id="6349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673D4999-1027-4F10-BB06-C91EDDA99887}" type="slidenum">
              <a:rPr lang="zh-CN" altLang="en-US"/>
              <a:pPr/>
              <a:t>28</a:t>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a:xfrm>
            <a:off x="381000" y="685800"/>
            <a:ext cx="6096000" cy="3429000"/>
          </a:xfrm>
        </p:spPr>
      </p:sp>
      <p:sp>
        <p:nvSpPr>
          <p:cNvPr id="65539" name="备注占位符 2"/>
          <p:cNvSpPr>
            <a:spLocks noGrp="1"/>
          </p:cNvSpPr>
          <p:nvPr>
            <p:ph type="body" idx="1"/>
          </p:nvPr>
        </p:nvSpPr>
        <p:spPr>
          <a:noFill/>
        </p:spPr>
        <p:txBody>
          <a:bodyPr/>
          <a:lstStyle/>
          <a:p>
            <a:endParaRPr lang="zh-CN" altLang="en-US" smtClean="0">
              <a:ea typeface="宋体" charset="-122"/>
            </a:endParaRPr>
          </a:p>
        </p:txBody>
      </p:sp>
      <p:sp>
        <p:nvSpPr>
          <p:cNvPr id="6554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FEA3F67D-D164-4415-B155-3718CB266C12}" type="slidenum">
              <a:rPr lang="zh-CN" altLang="en-US"/>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a:xfrm>
            <a:off x="381000" y="685800"/>
            <a:ext cx="6096000" cy="3429000"/>
          </a:xfrm>
        </p:spPr>
      </p:sp>
      <p:sp>
        <p:nvSpPr>
          <p:cNvPr id="12291" name="备注占位符 2"/>
          <p:cNvSpPr>
            <a:spLocks noGrp="1"/>
          </p:cNvSpPr>
          <p:nvPr>
            <p:ph type="body" idx="1"/>
          </p:nvPr>
        </p:nvSpPr>
        <p:spPr>
          <a:noFill/>
        </p:spPr>
        <p:txBody>
          <a:bodyPr/>
          <a:lstStyle/>
          <a:p>
            <a:endParaRPr lang="zh-CN" altLang="en-US" smtClean="0">
              <a:ea typeface="宋体" charset="-122"/>
            </a:endParaRPr>
          </a:p>
        </p:txBody>
      </p:sp>
      <p:sp>
        <p:nvSpPr>
          <p:cNvPr id="1229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4C0D57E8-98B1-4FB8-98A1-F3CA47226F26}" type="slidenum">
              <a:rPr lang="zh-CN" altLang="en-US"/>
              <a:pPr/>
              <a:t>3</a:t>
            </a:fld>
            <a:endParaRPr lang="en-US" altLang="zh-C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a:xfrm>
            <a:off x="381000" y="685800"/>
            <a:ext cx="6096000" cy="3429000"/>
          </a:xfrm>
        </p:spPr>
      </p:sp>
      <p:sp>
        <p:nvSpPr>
          <p:cNvPr id="67587" name="备注占位符 2"/>
          <p:cNvSpPr>
            <a:spLocks noGrp="1"/>
          </p:cNvSpPr>
          <p:nvPr>
            <p:ph type="body" idx="1"/>
          </p:nvPr>
        </p:nvSpPr>
        <p:spPr>
          <a:noFill/>
        </p:spPr>
        <p:txBody>
          <a:bodyPr/>
          <a:lstStyle/>
          <a:p>
            <a:endParaRPr lang="zh-CN" altLang="en-US" smtClean="0">
              <a:ea typeface="宋体" charset="-122"/>
            </a:endParaRPr>
          </a:p>
        </p:txBody>
      </p:sp>
      <p:sp>
        <p:nvSpPr>
          <p:cNvPr id="6758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C63CE73B-6CCE-4218-8A14-83863EC9A475}" type="slidenum">
              <a:rPr lang="zh-CN" altLang="en-US"/>
              <a:pPr/>
              <a:t>30</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a:xfrm>
            <a:off x="381000" y="685800"/>
            <a:ext cx="6096000" cy="3429000"/>
          </a:xfrm>
        </p:spPr>
      </p:sp>
      <p:sp>
        <p:nvSpPr>
          <p:cNvPr id="69635" name="备注占位符 2"/>
          <p:cNvSpPr>
            <a:spLocks noGrp="1"/>
          </p:cNvSpPr>
          <p:nvPr>
            <p:ph type="body" idx="1"/>
          </p:nvPr>
        </p:nvSpPr>
        <p:spPr>
          <a:noFill/>
        </p:spPr>
        <p:txBody>
          <a:bodyPr/>
          <a:lstStyle/>
          <a:p>
            <a:endParaRPr lang="zh-CN" altLang="en-US" smtClean="0">
              <a:ea typeface="宋体" charset="-122"/>
            </a:endParaRPr>
          </a:p>
        </p:txBody>
      </p:sp>
      <p:sp>
        <p:nvSpPr>
          <p:cNvPr id="6963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E99D409-EBA3-4B7D-831E-9189F5EF227C}" type="slidenum">
              <a:rPr lang="zh-CN" altLang="en-US"/>
              <a:pPr/>
              <a:t>31</a:t>
            </a:fld>
            <a:endParaRPr lang="en-US" altLang="zh-CN"/>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p:spPr>
      </p:sp>
      <p:sp>
        <p:nvSpPr>
          <p:cNvPr id="71683" name="备注占位符 2"/>
          <p:cNvSpPr>
            <a:spLocks noGrp="1"/>
          </p:cNvSpPr>
          <p:nvPr>
            <p:ph type="body" idx="1"/>
          </p:nvPr>
        </p:nvSpPr>
        <p:spPr>
          <a:noFill/>
        </p:spPr>
        <p:txBody>
          <a:bodyPr/>
          <a:lstStyle/>
          <a:p>
            <a:endParaRPr lang="zh-CN" altLang="en-US" smtClean="0">
              <a:ea typeface="宋体" charset="-122"/>
            </a:endParaRPr>
          </a:p>
        </p:txBody>
      </p:sp>
      <p:sp>
        <p:nvSpPr>
          <p:cNvPr id="7168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5629ABD0-E447-4037-803F-1D4A8A15E571}" type="slidenum">
              <a:rPr lang="zh-CN" altLang="en-US"/>
              <a:pPr/>
              <a:t>32</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a:xfrm>
            <a:off x="381000" y="685800"/>
            <a:ext cx="6096000" cy="3429000"/>
          </a:xfrm>
        </p:spPr>
      </p:sp>
      <p:sp>
        <p:nvSpPr>
          <p:cNvPr id="73731" name="备注占位符 2"/>
          <p:cNvSpPr>
            <a:spLocks noGrp="1"/>
          </p:cNvSpPr>
          <p:nvPr>
            <p:ph type="body" idx="1"/>
          </p:nvPr>
        </p:nvSpPr>
        <p:spPr>
          <a:noFill/>
        </p:spPr>
        <p:txBody>
          <a:bodyPr/>
          <a:lstStyle/>
          <a:p>
            <a:endParaRPr lang="zh-CN" altLang="en-US" smtClean="0">
              <a:ea typeface="宋体" charset="-122"/>
            </a:endParaRPr>
          </a:p>
        </p:txBody>
      </p:sp>
      <p:sp>
        <p:nvSpPr>
          <p:cNvPr id="7373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967B541D-05E4-412F-B785-D55322495A5B}" type="slidenum">
              <a:rPr lang="zh-CN" altLang="en-US"/>
              <a:pPr/>
              <a:t>33</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幻灯片图像占位符 1"/>
          <p:cNvSpPr>
            <a:spLocks noGrp="1" noRot="1" noChangeAspect="1" noTextEdit="1"/>
          </p:cNvSpPr>
          <p:nvPr>
            <p:ph type="sldImg"/>
          </p:nvPr>
        </p:nvSpPr>
        <p:spPr>
          <a:xfrm>
            <a:off x="381000" y="685800"/>
            <a:ext cx="6096000" cy="3429000"/>
          </a:xfrm>
        </p:spPr>
      </p:sp>
      <p:sp>
        <p:nvSpPr>
          <p:cNvPr id="75779" name="备注占位符 2"/>
          <p:cNvSpPr>
            <a:spLocks noGrp="1"/>
          </p:cNvSpPr>
          <p:nvPr>
            <p:ph type="body" idx="1"/>
          </p:nvPr>
        </p:nvSpPr>
        <p:spPr>
          <a:noFill/>
        </p:spPr>
        <p:txBody>
          <a:bodyPr/>
          <a:lstStyle/>
          <a:p>
            <a:endParaRPr lang="zh-CN" altLang="en-US" smtClean="0">
              <a:ea typeface="宋体" charset="-122"/>
            </a:endParaRPr>
          </a:p>
        </p:txBody>
      </p:sp>
      <p:sp>
        <p:nvSpPr>
          <p:cNvPr id="7578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4C82FD5-A414-4B3E-8B97-DF856106F34D}" type="slidenum">
              <a:rPr lang="zh-CN" altLang="en-US"/>
              <a:pPr/>
              <a:t>34</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幻灯片图像占位符 1"/>
          <p:cNvSpPr>
            <a:spLocks noGrp="1" noRot="1" noChangeAspect="1" noTextEdit="1"/>
          </p:cNvSpPr>
          <p:nvPr>
            <p:ph type="sldImg"/>
          </p:nvPr>
        </p:nvSpPr>
        <p:spPr>
          <a:xfrm>
            <a:off x="381000" y="685800"/>
            <a:ext cx="6096000" cy="3429000"/>
          </a:xfrm>
        </p:spPr>
      </p:sp>
      <p:sp>
        <p:nvSpPr>
          <p:cNvPr id="77827" name="备注占位符 2"/>
          <p:cNvSpPr>
            <a:spLocks noGrp="1"/>
          </p:cNvSpPr>
          <p:nvPr>
            <p:ph type="body" idx="1"/>
          </p:nvPr>
        </p:nvSpPr>
        <p:spPr>
          <a:noFill/>
        </p:spPr>
        <p:txBody>
          <a:bodyPr/>
          <a:lstStyle/>
          <a:p>
            <a:endParaRPr lang="zh-CN" altLang="en-US" smtClean="0">
              <a:ea typeface="宋体" charset="-122"/>
            </a:endParaRPr>
          </a:p>
        </p:txBody>
      </p:sp>
      <p:sp>
        <p:nvSpPr>
          <p:cNvPr id="7782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7B9E691F-4D4D-4AFB-A78E-05D23041094B}" type="slidenum">
              <a:rPr lang="zh-CN" altLang="en-US"/>
              <a:pPr/>
              <a:t>35</a:t>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幻灯片图像占位符 1"/>
          <p:cNvSpPr>
            <a:spLocks noGrp="1" noRot="1" noChangeAspect="1" noTextEdit="1"/>
          </p:cNvSpPr>
          <p:nvPr>
            <p:ph type="sldImg"/>
          </p:nvPr>
        </p:nvSpPr>
        <p:spPr>
          <a:xfrm>
            <a:off x="381000" y="685800"/>
            <a:ext cx="6096000" cy="3429000"/>
          </a:xfrm>
        </p:spPr>
      </p:sp>
      <p:sp>
        <p:nvSpPr>
          <p:cNvPr id="79875" name="备注占位符 2"/>
          <p:cNvSpPr>
            <a:spLocks noGrp="1"/>
          </p:cNvSpPr>
          <p:nvPr>
            <p:ph type="body" idx="1"/>
          </p:nvPr>
        </p:nvSpPr>
        <p:spPr>
          <a:noFill/>
        </p:spPr>
        <p:txBody>
          <a:bodyPr/>
          <a:lstStyle/>
          <a:p>
            <a:endParaRPr lang="zh-CN" altLang="en-US" smtClean="0">
              <a:ea typeface="宋体" charset="-122"/>
            </a:endParaRPr>
          </a:p>
        </p:txBody>
      </p:sp>
      <p:sp>
        <p:nvSpPr>
          <p:cNvPr id="7987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BBE58022-CB29-4000-9A95-0C16D5DECC2E}" type="slidenum">
              <a:rPr lang="zh-CN" altLang="en-US"/>
              <a:pPr/>
              <a:t>36</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a:xfrm>
            <a:off x="381000" y="685800"/>
            <a:ext cx="6096000" cy="3429000"/>
          </a:xfrm>
        </p:spPr>
      </p:sp>
      <p:sp>
        <p:nvSpPr>
          <p:cNvPr id="14339" name="备注占位符 2"/>
          <p:cNvSpPr>
            <a:spLocks noGrp="1"/>
          </p:cNvSpPr>
          <p:nvPr>
            <p:ph type="body" idx="1"/>
          </p:nvPr>
        </p:nvSpPr>
        <p:spPr>
          <a:noFill/>
        </p:spPr>
        <p:txBody>
          <a:bodyPr/>
          <a:lstStyle/>
          <a:p>
            <a:endParaRPr lang="zh-CN" altLang="en-US" smtClean="0">
              <a:ea typeface="宋体" charset="-122"/>
            </a:endParaRPr>
          </a:p>
        </p:txBody>
      </p:sp>
      <p:sp>
        <p:nvSpPr>
          <p:cNvPr id="1434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2C2BD44-7690-4FD0-B3B2-C0D8B00A87B3}" type="slidenum">
              <a:rPr lang="zh-CN" altLang="en-US"/>
              <a:pPr/>
              <a:t>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a:xfrm>
            <a:off x="381000" y="685800"/>
            <a:ext cx="6096000" cy="3429000"/>
          </a:xfrm>
        </p:spPr>
      </p:sp>
      <p:sp>
        <p:nvSpPr>
          <p:cNvPr id="16387" name="备注占位符 2"/>
          <p:cNvSpPr>
            <a:spLocks noGrp="1"/>
          </p:cNvSpPr>
          <p:nvPr>
            <p:ph type="body" idx="1"/>
          </p:nvPr>
        </p:nvSpPr>
        <p:spPr>
          <a:noFill/>
        </p:spPr>
        <p:txBody>
          <a:bodyPr/>
          <a:lstStyle/>
          <a:p>
            <a:endParaRPr lang="zh-CN" altLang="en-US" smtClean="0">
              <a:ea typeface="宋体" charset="-122"/>
            </a:endParaRPr>
          </a:p>
        </p:txBody>
      </p:sp>
      <p:sp>
        <p:nvSpPr>
          <p:cNvPr id="16388"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DD5FFD6E-893E-41DC-A7C9-17BE60852C89}" type="slidenum">
              <a:rPr lang="zh-CN" altLang="en-US"/>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TextEdit="1"/>
          </p:cNvSpPr>
          <p:nvPr>
            <p:ph type="sldImg"/>
          </p:nvPr>
        </p:nvSpPr>
        <p:spPr>
          <a:xfrm>
            <a:off x="381000" y="685800"/>
            <a:ext cx="6096000" cy="3429000"/>
          </a:xfrm>
        </p:spPr>
      </p:sp>
      <p:sp>
        <p:nvSpPr>
          <p:cNvPr id="18435" name="备注占位符 2"/>
          <p:cNvSpPr>
            <a:spLocks noGrp="1"/>
          </p:cNvSpPr>
          <p:nvPr>
            <p:ph type="body" idx="1"/>
          </p:nvPr>
        </p:nvSpPr>
        <p:spPr>
          <a:noFill/>
        </p:spPr>
        <p:txBody>
          <a:bodyPr/>
          <a:lstStyle/>
          <a:p>
            <a:endParaRPr lang="zh-CN" altLang="en-US" smtClean="0">
              <a:ea typeface="宋体" charset="-122"/>
            </a:endParaRPr>
          </a:p>
        </p:txBody>
      </p:sp>
      <p:sp>
        <p:nvSpPr>
          <p:cNvPr id="18436"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4D9E88A-BCBC-4068-95F5-12053387DC16}" type="slidenum">
              <a:rPr lang="zh-CN" altLang="en-US"/>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a:xfrm>
            <a:off x="381000" y="685800"/>
            <a:ext cx="6096000" cy="3429000"/>
          </a:xfrm>
        </p:spPr>
      </p:sp>
      <p:sp>
        <p:nvSpPr>
          <p:cNvPr id="20483" name="备注占位符 2"/>
          <p:cNvSpPr>
            <a:spLocks noGrp="1"/>
          </p:cNvSpPr>
          <p:nvPr>
            <p:ph type="body" idx="1"/>
          </p:nvPr>
        </p:nvSpPr>
        <p:spPr>
          <a:noFill/>
        </p:spPr>
        <p:txBody>
          <a:bodyPr/>
          <a:lstStyle/>
          <a:p>
            <a:endParaRPr lang="zh-CN" altLang="en-US" smtClean="0">
              <a:ea typeface="宋体" charset="-122"/>
            </a:endParaRPr>
          </a:p>
        </p:txBody>
      </p:sp>
      <p:sp>
        <p:nvSpPr>
          <p:cNvPr id="20484"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BD64C5C9-9071-44D9-AF56-9635FB67ADCD}" type="slidenum">
              <a:rPr lang="zh-CN" altLang="en-US"/>
              <a:pPr/>
              <a:t>7</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a:xfrm>
            <a:off x="381000" y="685800"/>
            <a:ext cx="6096000" cy="3429000"/>
          </a:xfrm>
        </p:spPr>
      </p:sp>
      <p:sp>
        <p:nvSpPr>
          <p:cNvPr id="22531" name="备注占位符 2"/>
          <p:cNvSpPr>
            <a:spLocks noGrp="1"/>
          </p:cNvSpPr>
          <p:nvPr>
            <p:ph type="body" idx="1"/>
          </p:nvPr>
        </p:nvSpPr>
        <p:spPr>
          <a:noFill/>
        </p:spPr>
        <p:txBody>
          <a:bodyPr/>
          <a:lstStyle/>
          <a:p>
            <a:endParaRPr lang="zh-CN" altLang="en-US" smtClean="0">
              <a:ea typeface="宋体" charset="-122"/>
            </a:endParaRPr>
          </a:p>
        </p:txBody>
      </p:sp>
      <p:sp>
        <p:nvSpPr>
          <p:cNvPr id="22532"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B3143013-5310-483D-9633-0008E43A2254}" type="slidenum">
              <a:rPr lang="zh-CN" altLang="en-US"/>
              <a:pPr/>
              <a:t>8</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a:xfrm>
            <a:off x="381000" y="685800"/>
            <a:ext cx="6096000" cy="3429000"/>
          </a:xfrm>
        </p:spPr>
      </p:sp>
      <p:sp>
        <p:nvSpPr>
          <p:cNvPr id="24579" name="备注占位符 2"/>
          <p:cNvSpPr>
            <a:spLocks noGrp="1"/>
          </p:cNvSpPr>
          <p:nvPr>
            <p:ph type="body" idx="1"/>
          </p:nvPr>
        </p:nvSpPr>
        <p:spPr>
          <a:noFill/>
        </p:spPr>
        <p:txBody>
          <a:bodyPr/>
          <a:lstStyle/>
          <a:p>
            <a:endParaRPr lang="zh-CN" altLang="en-US" smtClean="0">
              <a:ea typeface="宋体" charset="-122"/>
            </a:endParaRPr>
          </a:p>
        </p:txBody>
      </p:sp>
      <p:sp>
        <p:nvSpPr>
          <p:cNvPr id="24580" name="灯片编号占位符 3"/>
          <p:cNvSpPr>
            <a:spLocks noGrp="1"/>
          </p:cNvSpPr>
          <p:nvPr>
            <p:ph type="sldNum" sz="quarter" idx="5"/>
          </p:nvPr>
        </p:nvSpPr>
        <p:spPr>
          <a:noFill/>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B9459635-BC1E-4B39-93EA-87A6656747B4}" type="slidenum">
              <a:rPr lang="zh-CN" altLang="en-US"/>
              <a:pPr/>
              <a:t>9</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2545462646"/>
      </p:ext>
    </p:extLst>
  </p:cSld>
  <p:clrMapOvr>
    <a:masterClrMapping/>
  </p:clrMapOvr>
  <p:transition spd="slow" advClick="0" advTm="2960">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359939651"/>
      </p:ext>
    </p:extLst>
  </p:cSld>
  <p:clrMapOvr>
    <a:masterClrMapping/>
  </p:clrMapOvr>
  <p:transition spd="slow" advClick="0" advTm="2960">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80995089"/>
      </p:ext>
    </p:extLst>
  </p:cSld>
  <p:clrMapOvr>
    <a:masterClrMapping/>
  </p:clrMapOvr>
  <p:transition spd="slow" advClick="0" advTm="2960">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Tree>
    <p:extLst>
      <p:ext uri="{BB962C8B-B14F-4D97-AF65-F5344CB8AC3E}">
        <p14:creationId xmlns:p14="http://schemas.microsoft.com/office/powerpoint/2010/main" val="1587548203"/>
      </p:ext>
    </p:extLst>
  </p:cSld>
  <p:clrMapOvr>
    <a:masterClrMapping/>
  </p:clrMapOvr>
  <p:transition spd="slow" advClick="0" advTm="2960">
    <p:blinds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88846180"/>
      </p:ext>
    </p:extLst>
  </p:cSld>
  <p:clrMapOvr>
    <a:masterClrMapping/>
  </p:clrMapOvr>
  <p:transition spd="slow" advClick="0" advTm="2960">
    <p:blinds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038736699"/>
      </p:ext>
    </p:extLst>
  </p:cSld>
  <p:clrMapOvr>
    <a:masterClrMapping/>
  </p:clrMapOvr>
  <p:transition spd="slow" advClick="0" advTm="2960">
    <p:blinds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85170803"/>
      </p:ext>
    </p:extLst>
  </p:cSld>
  <p:clrMapOvr>
    <a:masterClrMapping/>
  </p:clrMapOvr>
  <p:transition spd="slow" advClick="0" advTm="2960">
    <p:blinds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矩形 7"/>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055202018"/>
      </p:ext>
    </p:extLst>
  </p:cSld>
  <p:clrMapOvr>
    <a:masterClrMapping/>
  </p:clrMapOvr>
  <p:transition spd="slow" advClick="0" advTm="2960">
    <p:blinds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697478385"/>
      </p:ext>
    </p:extLst>
  </p:cSld>
  <p:clrMapOvr>
    <a:masterClrMapping/>
  </p:clrMapOvr>
  <p:transition spd="slow" advClick="0" advTm="2960">
    <p:blinds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4291447"/>
      </p:ext>
    </p:extLst>
  </p:cSld>
  <p:clrMapOvr>
    <a:masterClrMapping/>
  </p:clrMapOvr>
  <p:transition spd="slow" advClick="0" advTm="2960">
    <p:blinds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761696456"/>
      </p:ext>
    </p:extLst>
  </p:cSld>
  <p:clrMapOvr>
    <a:masterClrMapping/>
  </p:clrMapOvr>
  <p:transition spd="slow" advClick="0" advTm="2960">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56430639"/>
      </p:ext>
    </p:extLst>
  </p:cSld>
  <p:clrMapOvr>
    <a:masterClrMapping/>
  </p:clrMapOvr>
  <p:transition spd="slow" advClick="0" advTm="2960">
    <p:blinds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10902848"/>
      </p:ext>
    </p:extLst>
  </p:cSld>
  <p:clrMapOvr>
    <a:masterClrMapping/>
  </p:clrMapOvr>
  <p:transition spd="slow" advClick="0" advTm="2960">
    <p:blinds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143813869"/>
      </p:ext>
    </p:extLst>
  </p:cSld>
  <p:clrMapOvr>
    <a:masterClrMapping/>
  </p:clrMapOvr>
  <p:transition spd="slow" advClick="0" advTm="2960">
    <p:blinds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36311927"/>
      </p:ext>
    </p:extLst>
  </p:cSld>
  <p:clrMapOvr>
    <a:masterClrMapping/>
  </p:clrMapOvr>
  <p:transition spd="slow" advClick="0" advTm="2960">
    <p:blinds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146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222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317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938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75355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12496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497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655322945"/>
      </p:ext>
    </p:extLst>
  </p:cSld>
  <p:clrMapOvr>
    <a:masterClrMapping/>
  </p:clrMapOvr>
  <p:transition spd="slow" advClick="0" advTm="2960">
    <p:blinds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47920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952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0445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089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810611184"/>
      </p:ext>
    </p:extLst>
  </p:cSld>
  <p:clrMapOvr>
    <a:masterClrMapping/>
  </p:clrMapOvr>
  <p:transition spd="slow" advClick="0" advTm="2960">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645275825"/>
      </p:ext>
    </p:extLst>
  </p:cSld>
  <p:clrMapOvr>
    <a:masterClrMapping/>
  </p:clrMapOvr>
  <p:transition spd="slow" advClick="0" advTm="2960">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850890100"/>
      </p:ext>
    </p:extLst>
  </p:cSld>
  <p:clrMapOvr>
    <a:masterClrMapping/>
  </p:clrMapOvr>
  <p:transition spd="slow" advClick="0" advTm="2960">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640300"/>
      </p:ext>
    </p:extLst>
  </p:cSld>
  <p:clrMapOvr>
    <a:masterClrMapping/>
  </p:clrMapOvr>
  <p:transition spd="slow" advClick="0" advTm="2960">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5344743"/>
      </p:ext>
    </p:extLst>
  </p:cSld>
  <p:clrMapOvr>
    <a:masterClrMapping/>
  </p:clrMapOvr>
  <p:transition spd="slow" advClick="0" advTm="2960">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842238813"/>
      </p:ext>
    </p:extLst>
  </p:cSld>
  <p:clrMapOvr>
    <a:masterClrMapping/>
  </p:clrMapOvr>
  <p:transition spd="slow" advClick="0" advTm="2960">
    <p:blinds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spd="slow" advClick="0" advTm="2960">
    <p:blinds dir="vert"/>
  </p:transition>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Freeform 5"/>
          <p:cNvSpPr>
            <a:spLocks/>
          </p:cNvSpPr>
          <p:nvPr userDrawn="1"/>
        </p:nvSpPr>
        <p:spPr bwMode="auto">
          <a:xfrm>
            <a:off x="63500" y="73025"/>
            <a:ext cx="1227138" cy="487363"/>
          </a:xfrm>
          <a:custGeom>
            <a:avLst/>
            <a:gdLst>
              <a:gd name="T0" fmla="*/ 0 w 1600"/>
              <a:gd name="T1" fmla="*/ 0 h 617"/>
              <a:gd name="T2" fmla="*/ 2147483646 w 1600"/>
              <a:gd name="T3" fmla="*/ 0 h 617"/>
              <a:gd name="T4" fmla="*/ 2147483646 w 1600"/>
              <a:gd name="T5" fmla="*/ 2147483646 h 617"/>
              <a:gd name="T6" fmla="*/ 2147483646 w 1600"/>
              <a:gd name="T7" fmla="*/ 2147483646 h 617"/>
              <a:gd name="T8" fmla="*/ 0 w 1600"/>
              <a:gd name="T9" fmla="*/ 2147483646 h 617"/>
              <a:gd name="T10" fmla="*/ 0 w 1600"/>
              <a:gd name="T11" fmla="*/ 0 h 6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0" h="617">
                <a:moveTo>
                  <a:pt x="0" y="0"/>
                </a:moveTo>
                <a:lnTo>
                  <a:pt x="1429" y="0"/>
                </a:lnTo>
                <a:lnTo>
                  <a:pt x="1600" y="308"/>
                </a:lnTo>
                <a:lnTo>
                  <a:pt x="1429" y="617"/>
                </a:lnTo>
                <a:lnTo>
                  <a:pt x="0" y="6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5" name="Freeform 6"/>
          <p:cNvSpPr>
            <a:spLocks/>
          </p:cNvSpPr>
          <p:nvPr userDrawn="1"/>
        </p:nvSpPr>
        <p:spPr bwMode="auto">
          <a:xfrm>
            <a:off x="1196975" y="73025"/>
            <a:ext cx="10215563" cy="487363"/>
          </a:xfrm>
          <a:custGeom>
            <a:avLst/>
            <a:gdLst>
              <a:gd name="T0" fmla="*/ 0 w 13327"/>
              <a:gd name="T1" fmla="*/ 0 h 617"/>
              <a:gd name="T2" fmla="*/ 2147483646 w 13327"/>
              <a:gd name="T3" fmla="*/ 0 h 617"/>
              <a:gd name="T4" fmla="*/ 2147483646 w 13327"/>
              <a:gd name="T5" fmla="*/ 2147483646 h 617"/>
              <a:gd name="T6" fmla="*/ 2147483646 w 13327"/>
              <a:gd name="T7" fmla="*/ 2147483646 h 617"/>
              <a:gd name="T8" fmla="*/ 0 w 13327"/>
              <a:gd name="T9" fmla="*/ 2147483646 h 617"/>
              <a:gd name="T10" fmla="*/ 2147483646 w 13327"/>
              <a:gd name="T11" fmla="*/ 2147483646 h 617"/>
              <a:gd name="T12" fmla="*/ 0 w 13327"/>
              <a:gd name="T13" fmla="*/ 0 h 6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327" h="617">
                <a:moveTo>
                  <a:pt x="0" y="0"/>
                </a:moveTo>
                <a:lnTo>
                  <a:pt x="13155" y="0"/>
                </a:lnTo>
                <a:lnTo>
                  <a:pt x="13327" y="308"/>
                </a:lnTo>
                <a:lnTo>
                  <a:pt x="13155" y="617"/>
                </a:lnTo>
                <a:lnTo>
                  <a:pt x="0" y="617"/>
                </a:lnTo>
                <a:lnTo>
                  <a:pt x="171" y="30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6" name="Freeform 7"/>
          <p:cNvSpPr>
            <a:spLocks/>
          </p:cNvSpPr>
          <p:nvPr userDrawn="1"/>
        </p:nvSpPr>
        <p:spPr bwMode="auto">
          <a:xfrm>
            <a:off x="11320463" y="73025"/>
            <a:ext cx="812800" cy="487363"/>
          </a:xfrm>
          <a:custGeom>
            <a:avLst/>
            <a:gdLst>
              <a:gd name="T0" fmla="*/ 0 w 1060"/>
              <a:gd name="T1" fmla="*/ 0 h 617"/>
              <a:gd name="T2" fmla="*/ 2147483646 w 1060"/>
              <a:gd name="T3" fmla="*/ 0 h 617"/>
              <a:gd name="T4" fmla="*/ 2147483646 w 1060"/>
              <a:gd name="T5" fmla="*/ 2147483646 h 617"/>
              <a:gd name="T6" fmla="*/ 0 w 1060"/>
              <a:gd name="T7" fmla="*/ 2147483646 h 617"/>
              <a:gd name="T8" fmla="*/ 2147483646 w 1060"/>
              <a:gd name="T9" fmla="*/ 2147483646 h 617"/>
              <a:gd name="T10" fmla="*/ 0 w 1060"/>
              <a:gd name="T11" fmla="*/ 0 h 6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0" h="617">
                <a:moveTo>
                  <a:pt x="0" y="0"/>
                </a:moveTo>
                <a:lnTo>
                  <a:pt x="1060" y="0"/>
                </a:lnTo>
                <a:lnTo>
                  <a:pt x="1060" y="617"/>
                </a:lnTo>
                <a:lnTo>
                  <a:pt x="0" y="617"/>
                </a:lnTo>
                <a:lnTo>
                  <a:pt x="172" y="30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7" name="TextBox 6">
            <a:extLst>
              <a:ext uri="{FF2B5EF4-FFF2-40B4-BE49-F238E27FC236}">
                <a16:creationId xmlns:a16="http://schemas.microsoft.com/office/drawing/2014/main" xmlns="" id="{CF6599F7-3751-4EA1-971C-CF7A4AC2E614}"/>
              </a:ext>
            </a:extLst>
          </p:cNvPr>
          <p:cNvSpPr txBox="1">
            <a:spLocks noChangeArrowheads="1"/>
          </p:cNvSpPr>
          <p:nvPr userDrawn="1"/>
        </p:nvSpPr>
        <p:spPr bwMode="auto">
          <a:xfrm>
            <a:off x="11617325" y="115888"/>
            <a:ext cx="314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fld id="{E08851EB-1E8C-4815-BB23-560DA25DB3AC}" type="slidenum">
              <a:rPr lang="zh-CN" altLang="en-US">
                <a:solidFill>
                  <a:schemeClr val="accent2"/>
                </a:solidFill>
                <a:latin typeface="微软雅黑" pitchFamily="34" charset="-122"/>
                <a:ea typeface="微软雅黑" pitchFamily="34" charset="-122"/>
              </a:rPr>
              <a:pPr algn="ctr" eaLnBrk="1" hangingPunct="1">
                <a:buFont typeface="Arial" charset="0"/>
                <a:buNone/>
              </a:pPr>
              <a:t>‹#›</a:t>
            </a:fld>
            <a:endParaRPr lang="zh-CN" altLang="en-US">
              <a:solidFill>
                <a:schemeClr val="accent2"/>
              </a:solidFill>
              <a:latin typeface="微软雅黑" pitchFamily="34" charset="-122"/>
              <a:ea typeface="微软雅黑" pitchFamily="34" charset="-122"/>
            </a:endParaRPr>
          </a:p>
        </p:txBody>
      </p:sp>
      <p:sp>
        <p:nvSpPr>
          <p:cNvPr id="307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300" fill="hold"/>
                                        <p:tgtEl>
                                          <p:spTgt spid="3074"/>
                                        </p:tgtEl>
                                        <p:attrNameLst>
                                          <p:attrName>ppt_x</p:attrName>
                                        </p:attrNameLst>
                                      </p:cBhvr>
                                      <p:tavLst>
                                        <p:tav tm="0">
                                          <p:val>
                                            <p:strVal val="0-#ppt_w/2"/>
                                          </p:val>
                                        </p:tav>
                                        <p:tav tm="100000">
                                          <p:val>
                                            <p:strVal val="#ppt_x"/>
                                          </p:val>
                                        </p:tav>
                                      </p:tavLst>
                                    </p:anim>
                                    <p:anim calcmode="lin" valueType="num">
                                      <p:cBhvr additive="base">
                                        <p:cTn id="8" dur="300" fill="hold"/>
                                        <p:tgtEl>
                                          <p:spTgt spid="307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
                            </p:stCondLst>
                            <p:childTnLst>
                              <p:par>
                                <p:cTn id="10" presetID="22" presetClass="entr" presetSubtype="8" fill="hold" grpId="0" nodeType="after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ipe(left)">
                                      <p:cBhvr>
                                        <p:cTn id="12" dur="300"/>
                                        <p:tgtEl>
                                          <p:spTgt spid="3075"/>
                                        </p:tgtEl>
                                      </p:cBhvr>
                                    </p:animEffect>
                                  </p:childTnLst>
                                </p:cTn>
                              </p:par>
                            </p:childTnLst>
                          </p:cTn>
                        </p:par>
                        <p:par>
                          <p:cTn id="13" fill="hold" nodeType="afterGroup">
                            <p:stCondLst>
                              <p:cond delay="600"/>
                            </p:stCondLst>
                            <p:childTnLst>
                              <p:par>
                                <p:cTn id="14" presetID="2" presetClass="entr" presetSubtype="2" fill="hold" grpId="0" nodeType="afterEffect">
                                  <p:stCondLst>
                                    <p:cond delay="0"/>
                                  </p:stCondLst>
                                  <p:childTnLst>
                                    <p:set>
                                      <p:cBhvr>
                                        <p:cTn id="15" dur="1" fill="hold">
                                          <p:stCondLst>
                                            <p:cond delay="0"/>
                                          </p:stCondLst>
                                        </p:cTn>
                                        <p:tgtEl>
                                          <p:spTgt spid="3076"/>
                                        </p:tgtEl>
                                        <p:attrNameLst>
                                          <p:attrName>style.visibility</p:attrName>
                                        </p:attrNameLst>
                                      </p:cBhvr>
                                      <p:to>
                                        <p:strVal val="visible"/>
                                      </p:to>
                                    </p:set>
                                    <p:anim calcmode="lin" valueType="num">
                                      <p:cBhvr additive="base">
                                        <p:cTn id="16" dur="300" fill="hold"/>
                                        <p:tgtEl>
                                          <p:spTgt spid="3076"/>
                                        </p:tgtEl>
                                        <p:attrNameLst>
                                          <p:attrName>ppt_x</p:attrName>
                                        </p:attrNameLst>
                                      </p:cBhvr>
                                      <p:tavLst>
                                        <p:tav tm="0">
                                          <p:val>
                                            <p:strVal val="1+#ppt_w/2"/>
                                          </p:val>
                                        </p:tav>
                                        <p:tav tm="100000">
                                          <p:val>
                                            <p:strVal val="#ppt_x"/>
                                          </p:val>
                                        </p:tav>
                                      </p:tavLst>
                                    </p:anim>
                                    <p:anim calcmode="lin" valueType="num">
                                      <p:cBhvr additive="base">
                                        <p:cTn id="17" dur="300" fill="hold"/>
                                        <p:tgtEl>
                                          <p:spTgt spid="30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P spid="3075" grpId="0" animBg="1"/>
      <p:bldP spid="3076" grpId="0" animBg="1"/>
    </p:bld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2019/8/4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97859932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8.xml"/><Relationship Id="rId1" Type="http://schemas.openxmlformats.org/officeDocument/2006/relationships/tags" Target="../tags/tag2.xml"/><Relationship Id="rId4" Type="http://schemas.openxmlformats.org/officeDocument/2006/relationships/image" Target="../media/image2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3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18.xml"/><Relationship Id="rId5" Type="http://schemas.openxmlformats.org/officeDocument/2006/relationships/image" Target="../media/image29.jpeg"/><Relationship Id="rId4" Type="http://schemas.openxmlformats.org/officeDocument/2006/relationships/image" Target="../media/image28.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170" name="图片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860550"/>
            <a:ext cx="12196763"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Box 37"/>
          <p:cNvSpPr txBox="1">
            <a:spLocks noChangeArrowheads="1"/>
          </p:cNvSpPr>
          <p:nvPr/>
        </p:nvSpPr>
        <p:spPr bwMode="auto">
          <a:xfrm>
            <a:off x="650875" y="684213"/>
            <a:ext cx="7896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a:solidFill>
                  <a:schemeClr val="accent6">
                    <a:lumMod val="90000"/>
                  </a:schemeClr>
                </a:solidFill>
                <a:latin typeface="微软雅黑" pitchFamily="34" charset="-122"/>
              </a:rPr>
              <a:t>适用于铁路局、铁路建设、火车站等与铁路和列车相关单位使用</a:t>
            </a:r>
          </a:p>
        </p:txBody>
      </p:sp>
      <p:sp>
        <p:nvSpPr>
          <p:cNvPr id="7172" name="Rectangle 3">
            <a:extLst>
              <a:ext uri="{FF2B5EF4-FFF2-40B4-BE49-F238E27FC236}">
                <a16:creationId xmlns:a16="http://schemas.microsoft.com/office/drawing/2014/main" xmlns="" id="{6B217C03-56C1-42AC-A7D5-9E2C826A5630}"/>
              </a:ext>
            </a:extLst>
          </p:cNvPr>
          <p:cNvSpPr txBox="1">
            <a:spLocks noChangeArrowheads="1"/>
          </p:cNvSpPr>
          <p:nvPr/>
        </p:nvSpPr>
        <p:spPr bwMode="auto">
          <a:xfrm>
            <a:off x="636588" y="1380306"/>
            <a:ext cx="7673975" cy="154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r>
              <a:rPr lang="zh-CN" altLang="en-US"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微软雅黑" panose="020B0503020204020204" pitchFamily="34" charset="-122"/>
              </a:rPr>
              <a:t>火车高铁客</a:t>
            </a:r>
            <a:r>
              <a:rPr lang="zh-CN" altLang="en-US"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微软雅黑" panose="020B0503020204020204" pitchFamily="34" charset="-122"/>
              </a:rPr>
              <a:t>运旅游</a:t>
            </a:r>
            <a:r>
              <a:rPr lang="en-US" altLang="zh-CN"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微软雅黑" panose="020B0503020204020204" pitchFamily="34" charset="-122"/>
              </a:rPr>
              <a:t>PPT</a:t>
            </a:r>
            <a:r>
              <a:rPr lang="zh-CN" altLang="en-US"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微软雅黑" panose="020B0503020204020204" pitchFamily="34" charset="-122"/>
              </a:rPr>
              <a:t>模板</a:t>
            </a:r>
          </a:p>
        </p:txBody>
      </p:sp>
      <p:pic>
        <p:nvPicPr>
          <p:cNvPr id="7173" name="图片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700463"/>
            <a:ext cx="1171257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矩形 15"/>
          <p:cNvSpPr>
            <a:spLocks noChangeArrowheads="1"/>
          </p:cNvSpPr>
          <p:nvPr/>
        </p:nvSpPr>
        <p:spPr bwMode="auto">
          <a:xfrm>
            <a:off x="774700" y="3071813"/>
            <a:ext cx="5035550" cy="4000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7176" name="TextBox 16"/>
          <p:cNvSpPr txBox="1">
            <a:spLocks noChangeArrowheads="1"/>
          </p:cNvSpPr>
          <p:nvPr/>
        </p:nvSpPr>
        <p:spPr bwMode="auto">
          <a:xfrm>
            <a:off x="790059" y="3060700"/>
            <a:ext cx="46602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dirty="0">
                <a:solidFill>
                  <a:srgbClr val="F8F8F8"/>
                </a:solidFill>
                <a:latin typeface="微软雅黑" pitchFamily="34" charset="-122"/>
              </a:rPr>
              <a:t>汇报人</a:t>
            </a:r>
            <a:r>
              <a:rPr lang="zh-CN" altLang="en-US" dirty="0" smtClean="0">
                <a:solidFill>
                  <a:srgbClr val="F8F8F8"/>
                </a:solidFill>
                <a:latin typeface="微软雅黑" pitchFamily="34" charset="-122"/>
              </a:rPr>
              <a:t>：第一</a:t>
            </a:r>
            <a:r>
              <a:rPr lang="en-US" altLang="zh-CN" dirty="0" smtClean="0">
                <a:solidFill>
                  <a:srgbClr val="F8F8F8"/>
                </a:solidFill>
                <a:latin typeface="微软雅黑" pitchFamily="34" charset="-122"/>
              </a:rPr>
              <a:t>PPT</a:t>
            </a:r>
            <a:r>
              <a:rPr lang="zh-CN" altLang="en-US" dirty="0" smtClean="0">
                <a:solidFill>
                  <a:srgbClr val="F8F8F8"/>
                </a:solidFill>
                <a:latin typeface="微软雅黑" pitchFamily="34" charset="-122"/>
              </a:rPr>
              <a:t>    时</a:t>
            </a:r>
            <a:r>
              <a:rPr lang="zh-CN" altLang="en-US" dirty="0">
                <a:solidFill>
                  <a:srgbClr val="F8F8F8"/>
                </a:solidFill>
                <a:latin typeface="微软雅黑" pitchFamily="34" charset="-122"/>
              </a:rPr>
              <a:t>间</a:t>
            </a:r>
            <a:r>
              <a:rPr lang="zh-CN" altLang="en-US" dirty="0" smtClean="0">
                <a:solidFill>
                  <a:srgbClr val="F8F8F8"/>
                </a:solidFill>
                <a:latin typeface="微软雅黑" pitchFamily="34" charset="-122"/>
              </a:rPr>
              <a:t>：</a:t>
            </a:r>
            <a:r>
              <a:rPr lang="en-US" altLang="zh-CN" dirty="0" smtClean="0">
                <a:solidFill>
                  <a:srgbClr val="F8F8F8"/>
                </a:solidFill>
                <a:latin typeface="微软雅黑" pitchFamily="34" charset="-122"/>
              </a:rPr>
              <a:t>20XX</a:t>
            </a:r>
            <a:r>
              <a:rPr lang="zh-CN" altLang="en-US" dirty="0" smtClean="0">
                <a:solidFill>
                  <a:srgbClr val="F8F8F8"/>
                </a:solidFill>
                <a:latin typeface="微软雅黑" pitchFamily="34" charset="-122"/>
              </a:rPr>
              <a:t>年</a:t>
            </a:r>
            <a:r>
              <a:rPr lang="en-US" altLang="zh-CN" dirty="0">
                <a:solidFill>
                  <a:srgbClr val="F8F8F8"/>
                </a:solidFill>
                <a:latin typeface="微软雅黑" pitchFamily="34" charset="-122"/>
              </a:rPr>
              <a:t>xx</a:t>
            </a:r>
            <a:r>
              <a:rPr lang="zh-CN" altLang="en-US" dirty="0">
                <a:solidFill>
                  <a:srgbClr val="F8F8F8"/>
                </a:solidFill>
                <a:latin typeface="微软雅黑" pitchFamily="34" charset="-122"/>
              </a:rPr>
              <a:t>月</a:t>
            </a:r>
          </a:p>
        </p:txBody>
      </p:sp>
      <p:sp>
        <p:nvSpPr>
          <p:cNvPr id="7177" name="Rectangle 4"/>
          <p:cNvSpPr txBox="1">
            <a:spLocks noChangeArrowheads="1"/>
          </p:cNvSpPr>
          <p:nvPr/>
        </p:nvSpPr>
        <p:spPr bwMode="auto">
          <a:xfrm>
            <a:off x="1181100" y="6092825"/>
            <a:ext cx="405288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dirty="0">
                <a:solidFill>
                  <a:schemeClr val="accent6">
                    <a:lumMod val="90000"/>
                  </a:schemeClr>
                </a:solidFill>
              </a:rPr>
              <a:t>这里输入您的单位名称</a:t>
            </a:r>
          </a:p>
        </p:txBody>
      </p:sp>
      <p:sp>
        <p:nvSpPr>
          <p:cNvPr id="7178" name="Freeform 5"/>
          <p:cNvSpPr>
            <a:spLocks noEditPoints="1"/>
          </p:cNvSpPr>
          <p:nvPr/>
        </p:nvSpPr>
        <p:spPr bwMode="auto">
          <a:xfrm>
            <a:off x="774700" y="6021388"/>
            <a:ext cx="392113" cy="442912"/>
          </a:xfrm>
          <a:custGeom>
            <a:avLst/>
            <a:gdLst>
              <a:gd name="T0" fmla="*/ 2147483646 w 1165"/>
              <a:gd name="T1" fmla="*/ 2147483646 h 1323"/>
              <a:gd name="T2" fmla="*/ 2147483646 w 1165"/>
              <a:gd name="T3" fmla="*/ 2147483646 h 1323"/>
              <a:gd name="T4" fmla="*/ 2147483646 w 1165"/>
              <a:gd name="T5" fmla="*/ 2147483646 h 1323"/>
              <a:gd name="T6" fmla="*/ 2147483646 w 1165"/>
              <a:gd name="T7" fmla="*/ 2147483646 h 1323"/>
              <a:gd name="T8" fmla="*/ 2147483646 w 1165"/>
              <a:gd name="T9" fmla="*/ 2147483646 h 1323"/>
              <a:gd name="T10" fmla="*/ 2147483646 w 1165"/>
              <a:gd name="T11" fmla="*/ 2147483646 h 1323"/>
              <a:gd name="T12" fmla="*/ 2147483646 w 1165"/>
              <a:gd name="T13" fmla="*/ 2147483646 h 1323"/>
              <a:gd name="T14" fmla="*/ 2147483646 w 1165"/>
              <a:gd name="T15" fmla="*/ 2147483646 h 1323"/>
              <a:gd name="T16" fmla="*/ 2147483646 w 1165"/>
              <a:gd name="T17" fmla="*/ 2147483646 h 1323"/>
              <a:gd name="T18" fmla="*/ 2147483646 w 1165"/>
              <a:gd name="T19" fmla="*/ 2147483646 h 1323"/>
              <a:gd name="T20" fmla="*/ 2147483646 w 1165"/>
              <a:gd name="T21" fmla="*/ 2147483646 h 1323"/>
              <a:gd name="T22" fmla="*/ 2147483646 w 1165"/>
              <a:gd name="T23" fmla="*/ 2147483646 h 1323"/>
              <a:gd name="T24" fmla="*/ 2147483646 w 1165"/>
              <a:gd name="T25" fmla="*/ 2147483646 h 1323"/>
              <a:gd name="T26" fmla="*/ 2147483646 w 1165"/>
              <a:gd name="T27" fmla="*/ 2147483646 h 1323"/>
              <a:gd name="T28" fmla="*/ 2147483646 w 1165"/>
              <a:gd name="T29" fmla="*/ 2147483646 h 1323"/>
              <a:gd name="T30" fmla="*/ 2147483646 w 1165"/>
              <a:gd name="T31" fmla="*/ 2147483646 h 1323"/>
              <a:gd name="T32" fmla="*/ 2147483646 w 1165"/>
              <a:gd name="T33" fmla="*/ 2147483646 h 1323"/>
              <a:gd name="T34" fmla="*/ 2147483646 w 1165"/>
              <a:gd name="T35" fmla="*/ 2147483646 h 1323"/>
              <a:gd name="T36" fmla="*/ 2147483646 w 1165"/>
              <a:gd name="T37" fmla="*/ 2147483646 h 1323"/>
              <a:gd name="T38" fmla="*/ 2147483646 w 1165"/>
              <a:gd name="T39" fmla="*/ 2147483646 h 1323"/>
              <a:gd name="T40" fmla="*/ 2147483646 w 1165"/>
              <a:gd name="T41" fmla="*/ 2147483646 h 1323"/>
              <a:gd name="T42" fmla="*/ 2147483646 w 1165"/>
              <a:gd name="T43" fmla="*/ 2147483646 h 1323"/>
              <a:gd name="T44" fmla="*/ 2147483646 w 1165"/>
              <a:gd name="T45" fmla="*/ 2147483646 h 1323"/>
              <a:gd name="T46" fmla="*/ 2147483646 w 1165"/>
              <a:gd name="T47" fmla="*/ 2147483646 h 1323"/>
              <a:gd name="T48" fmla="*/ 2147483646 w 1165"/>
              <a:gd name="T49" fmla="*/ 2147483646 h 1323"/>
              <a:gd name="T50" fmla="*/ 2147483646 w 1165"/>
              <a:gd name="T51" fmla="*/ 2147483646 h 1323"/>
              <a:gd name="T52" fmla="*/ 2147483646 w 1165"/>
              <a:gd name="T53" fmla="*/ 2147483646 h 1323"/>
              <a:gd name="T54" fmla="*/ 2147483646 w 1165"/>
              <a:gd name="T55" fmla="*/ 2147483646 h 1323"/>
              <a:gd name="T56" fmla="*/ 2147483646 w 1165"/>
              <a:gd name="T57" fmla="*/ 2147483646 h 1323"/>
              <a:gd name="T58" fmla="*/ 2147483646 w 1165"/>
              <a:gd name="T59" fmla="*/ 2147483646 h 1323"/>
              <a:gd name="T60" fmla="*/ 2147483646 w 1165"/>
              <a:gd name="T61" fmla="*/ 2147483646 h 1323"/>
              <a:gd name="T62" fmla="*/ 2147483646 w 1165"/>
              <a:gd name="T63" fmla="*/ 2147483646 h 1323"/>
              <a:gd name="T64" fmla="*/ 2147483646 w 1165"/>
              <a:gd name="T65" fmla="*/ 2147483646 h 1323"/>
              <a:gd name="T66" fmla="*/ 2147483646 w 1165"/>
              <a:gd name="T67" fmla="*/ 2147483646 h 1323"/>
              <a:gd name="T68" fmla="*/ 2147483646 w 1165"/>
              <a:gd name="T69" fmla="*/ 2147483646 h 1323"/>
              <a:gd name="T70" fmla="*/ 2147483646 w 1165"/>
              <a:gd name="T71" fmla="*/ 2147483646 h 1323"/>
              <a:gd name="T72" fmla="*/ 2147483646 w 1165"/>
              <a:gd name="T73" fmla="*/ 2147483646 h 1323"/>
              <a:gd name="T74" fmla="*/ 2147483646 w 1165"/>
              <a:gd name="T75" fmla="*/ 2147483646 h 1323"/>
              <a:gd name="T76" fmla="*/ 2147483646 w 1165"/>
              <a:gd name="T77" fmla="*/ 2147483646 h 1323"/>
              <a:gd name="T78" fmla="*/ 2147483646 w 1165"/>
              <a:gd name="T79" fmla="*/ 2147483646 h 1323"/>
              <a:gd name="T80" fmla="*/ 2147483646 w 1165"/>
              <a:gd name="T81" fmla="*/ 2147483646 h 1323"/>
              <a:gd name="T82" fmla="*/ 2147483646 w 1165"/>
              <a:gd name="T83" fmla="*/ 2147483646 h 1323"/>
              <a:gd name="T84" fmla="*/ 2147483646 w 1165"/>
              <a:gd name="T85" fmla="*/ 2147483646 h 1323"/>
              <a:gd name="T86" fmla="*/ 2147483646 w 1165"/>
              <a:gd name="T87" fmla="*/ 2147483646 h 1323"/>
              <a:gd name="T88" fmla="*/ 2147483646 w 1165"/>
              <a:gd name="T89" fmla="*/ 2147483646 h 1323"/>
              <a:gd name="T90" fmla="*/ 2147483646 w 1165"/>
              <a:gd name="T91" fmla="*/ 2147483646 h 1323"/>
              <a:gd name="T92" fmla="*/ 2147483646 w 1165"/>
              <a:gd name="T93" fmla="*/ 2147483646 h 1323"/>
              <a:gd name="T94" fmla="*/ 2147483646 w 1165"/>
              <a:gd name="T95" fmla="*/ 2147483646 h 1323"/>
              <a:gd name="T96" fmla="*/ 2147483646 w 1165"/>
              <a:gd name="T97" fmla="*/ 2147483646 h 1323"/>
              <a:gd name="T98" fmla="*/ 2147483646 w 1165"/>
              <a:gd name="T99" fmla="*/ 2147483646 h 1323"/>
              <a:gd name="T100" fmla="*/ 2147483646 w 1165"/>
              <a:gd name="T101" fmla="*/ 2147483646 h 1323"/>
              <a:gd name="T102" fmla="*/ 2147483646 w 1165"/>
              <a:gd name="T103" fmla="*/ 2147483646 h 1323"/>
              <a:gd name="T104" fmla="*/ 2147483646 w 1165"/>
              <a:gd name="T105" fmla="*/ 2147483646 h 1323"/>
              <a:gd name="T106" fmla="*/ 2147483646 w 1165"/>
              <a:gd name="T107" fmla="*/ 2147483646 h 1323"/>
              <a:gd name="T108" fmla="*/ 2147483646 w 1165"/>
              <a:gd name="T109" fmla="*/ 2147483646 h 1323"/>
              <a:gd name="T110" fmla="*/ 2147483646 w 1165"/>
              <a:gd name="T111" fmla="*/ 2147483646 h 1323"/>
              <a:gd name="T112" fmla="*/ 2147483646 w 1165"/>
              <a:gd name="T113" fmla="*/ 2147483646 h 1323"/>
              <a:gd name="T114" fmla="*/ 2147483646 w 1165"/>
              <a:gd name="T115" fmla="*/ 2147483646 h 1323"/>
              <a:gd name="T116" fmla="*/ 2147483646 w 1165"/>
              <a:gd name="T117" fmla="*/ 2147483646 h 1323"/>
              <a:gd name="T118" fmla="*/ 2147483646 w 1165"/>
              <a:gd name="T119" fmla="*/ 2147483646 h 1323"/>
              <a:gd name="T120" fmla="*/ 2147483646 w 1165"/>
              <a:gd name="T121" fmla="*/ 2147483646 h 1323"/>
              <a:gd name="T122" fmla="*/ 2147483646 w 1165"/>
              <a:gd name="T123" fmla="*/ 2147483646 h 132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65" h="1323">
                <a:moveTo>
                  <a:pt x="986" y="1234"/>
                </a:moveTo>
                <a:cubicBezTo>
                  <a:pt x="986" y="1234"/>
                  <a:pt x="853" y="1227"/>
                  <a:pt x="744" y="1202"/>
                </a:cubicBezTo>
                <a:cubicBezTo>
                  <a:pt x="685" y="1189"/>
                  <a:pt x="649" y="1171"/>
                  <a:pt x="650" y="1142"/>
                </a:cubicBezTo>
                <a:cubicBezTo>
                  <a:pt x="650" y="1112"/>
                  <a:pt x="650" y="770"/>
                  <a:pt x="650" y="770"/>
                </a:cubicBezTo>
                <a:lnTo>
                  <a:pt x="725" y="769"/>
                </a:lnTo>
                <a:cubicBezTo>
                  <a:pt x="725" y="769"/>
                  <a:pt x="795" y="764"/>
                  <a:pt x="810" y="696"/>
                </a:cubicBezTo>
                <a:cubicBezTo>
                  <a:pt x="810" y="694"/>
                  <a:pt x="811" y="692"/>
                  <a:pt x="811" y="689"/>
                </a:cubicBezTo>
                <a:cubicBezTo>
                  <a:pt x="811" y="687"/>
                  <a:pt x="810" y="615"/>
                  <a:pt x="810" y="615"/>
                </a:cubicBezTo>
                <a:cubicBezTo>
                  <a:pt x="810" y="615"/>
                  <a:pt x="805" y="547"/>
                  <a:pt x="722" y="535"/>
                </a:cubicBezTo>
                <a:cubicBezTo>
                  <a:pt x="721" y="535"/>
                  <a:pt x="720" y="535"/>
                  <a:pt x="719" y="534"/>
                </a:cubicBezTo>
                <a:cubicBezTo>
                  <a:pt x="719" y="534"/>
                  <a:pt x="460" y="535"/>
                  <a:pt x="460" y="535"/>
                </a:cubicBezTo>
                <a:cubicBezTo>
                  <a:pt x="460" y="535"/>
                  <a:pt x="382" y="544"/>
                  <a:pt x="371" y="620"/>
                </a:cubicBezTo>
                <a:cubicBezTo>
                  <a:pt x="371" y="621"/>
                  <a:pt x="371" y="622"/>
                  <a:pt x="371" y="623"/>
                </a:cubicBezTo>
                <a:cubicBezTo>
                  <a:pt x="370" y="624"/>
                  <a:pt x="371" y="690"/>
                  <a:pt x="371" y="690"/>
                </a:cubicBezTo>
                <a:cubicBezTo>
                  <a:pt x="371" y="690"/>
                  <a:pt x="377" y="756"/>
                  <a:pt x="464" y="769"/>
                </a:cubicBezTo>
                <a:cubicBezTo>
                  <a:pt x="464" y="769"/>
                  <a:pt x="465" y="769"/>
                  <a:pt x="466" y="770"/>
                </a:cubicBezTo>
                <a:cubicBezTo>
                  <a:pt x="466" y="770"/>
                  <a:pt x="532" y="770"/>
                  <a:pt x="532" y="770"/>
                </a:cubicBezTo>
                <a:lnTo>
                  <a:pt x="532" y="1142"/>
                </a:lnTo>
                <a:cubicBezTo>
                  <a:pt x="532" y="1142"/>
                  <a:pt x="528" y="1194"/>
                  <a:pt x="363" y="1221"/>
                </a:cubicBezTo>
                <a:cubicBezTo>
                  <a:pt x="360" y="1221"/>
                  <a:pt x="358" y="1222"/>
                  <a:pt x="356" y="1222"/>
                </a:cubicBezTo>
                <a:cubicBezTo>
                  <a:pt x="354" y="1222"/>
                  <a:pt x="251" y="1236"/>
                  <a:pt x="201" y="1235"/>
                </a:cubicBezTo>
                <a:cubicBezTo>
                  <a:pt x="200" y="1235"/>
                  <a:pt x="197" y="1235"/>
                  <a:pt x="195" y="1235"/>
                </a:cubicBezTo>
                <a:cubicBezTo>
                  <a:pt x="194" y="1235"/>
                  <a:pt x="196" y="1323"/>
                  <a:pt x="196" y="1323"/>
                </a:cubicBezTo>
                <a:lnTo>
                  <a:pt x="986" y="1323"/>
                </a:lnTo>
                <a:lnTo>
                  <a:pt x="986" y="1234"/>
                </a:lnTo>
                <a:close/>
                <a:moveTo>
                  <a:pt x="844" y="1156"/>
                </a:moveTo>
                <a:cubicBezTo>
                  <a:pt x="844" y="1156"/>
                  <a:pt x="896" y="1133"/>
                  <a:pt x="954" y="1084"/>
                </a:cubicBezTo>
                <a:cubicBezTo>
                  <a:pt x="987" y="1056"/>
                  <a:pt x="1021" y="1020"/>
                  <a:pt x="1051" y="978"/>
                </a:cubicBezTo>
                <a:cubicBezTo>
                  <a:pt x="1119" y="886"/>
                  <a:pt x="1159" y="757"/>
                  <a:pt x="1162" y="641"/>
                </a:cubicBezTo>
                <a:cubicBezTo>
                  <a:pt x="1165" y="557"/>
                  <a:pt x="1142" y="469"/>
                  <a:pt x="1109" y="394"/>
                </a:cubicBezTo>
                <a:cubicBezTo>
                  <a:pt x="1078" y="323"/>
                  <a:pt x="1033" y="268"/>
                  <a:pt x="978" y="213"/>
                </a:cubicBezTo>
                <a:cubicBezTo>
                  <a:pt x="949" y="185"/>
                  <a:pt x="915" y="158"/>
                  <a:pt x="873" y="135"/>
                </a:cubicBezTo>
                <a:cubicBezTo>
                  <a:pt x="830" y="111"/>
                  <a:pt x="776" y="88"/>
                  <a:pt x="716" y="73"/>
                </a:cubicBezTo>
                <a:cubicBezTo>
                  <a:pt x="713" y="72"/>
                  <a:pt x="711" y="74"/>
                  <a:pt x="711" y="72"/>
                </a:cubicBezTo>
                <a:lnTo>
                  <a:pt x="711" y="18"/>
                </a:lnTo>
                <a:cubicBezTo>
                  <a:pt x="712" y="6"/>
                  <a:pt x="708" y="0"/>
                  <a:pt x="691" y="1"/>
                </a:cubicBezTo>
                <a:lnTo>
                  <a:pt x="475" y="1"/>
                </a:lnTo>
                <a:cubicBezTo>
                  <a:pt x="460" y="2"/>
                  <a:pt x="454" y="7"/>
                  <a:pt x="454" y="18"/>
                </a:cubicBezTo>
                <a:lnTo>
                  <a:pt x="454" y="71"/>
                </a:lnTo>
                <a:cubicBezTo>
                  <a:pt x="454" y="71"/>
                  <a:pt x="380" y="87"/>
                  <a:pt x="306" y="126"/>
                </a:cubicBezTo>
                <a:cubicBezTo>
                  <a:pt x="265" y="149"/>
                  <a:pt x="225" y="178"/>
                  <a:pt x="192" y="208"/>
                </a:cubicBezTo>
                <a:cubicBezTo>
                  <a:pt x="171" y="227"/>
                  <a:pt x="154" y="244"/>
                  <a:pt x="128" y="277"/>
                </a:cubicBezTo>
                <a:cubicBezTo>
                  <a:pt x="111" y="298"/>
                  <a:pt x="95" y="321"/>
                  <a:pt x="80" y="348"/>
                </a:cubicBezTo>
                <a:cubicBezTo>
                  <a:pt x="69" y="367"/>
                  <a:pt x="59" y="386"/>
                  <a:pt x="51" y="406"/>
                </a:cubicBezTo>
                <a:cubicBezTo>
                  <a:pt x="38" y="436"/>
                  <a:pt x="28" y="472"/>
                  <a:pt x="19" y="504"/>
                </a:cubicBezTo>
                <a:cubicBezTo>
                  <a:pt x="4" y="560"/>
                  <a:pt x="0" y="624"/>
                  <a:pt x="5" y="677"/>
                </a:cubicBezTo>
                <a:cubicBezTo>
                  <a:pt x="9" y="730"/>
                  <a:pt x="19" y="784"/>
                  <a:pt x="37" y="834"/>
                </a:cubicBezTo>
                <a:cubicBezTo>
                  <a:pt x="51" y="871"/>
                  <a:pt x="69" y="908"/>
                  <a:pt x="89" y="941"/>
                </a:cubicBezTo>
                <a:cubicBezTo>
                  <a:pt x="146" y="1032"/>
                  <a:pt x="221" y="1101"/>
                  <a:pt x="306" y="1147"/>
                </a:cubicBezTo>
                <a:cubicBezTo>
                  <a:pt x="307" y="1148"/>
                  <a:pt x="308" y="1149"/>
                  <a:pt x="310" y="1150"/>
                </a:cubicBezTo>
                <a:cubicBezTo>
                  <a:pt x="311" y="1150"/>
                  <a:pt x="370" y="1009"/>
                  <a:pt x="370" y="1009"/>
                </a:cubicBezTo>
                <a:cubicBezTo>
                  <a:pt x="370" y="1009"/>
                  <a:pt x="239" y="939"/>
                  <a:pt x="186" y="799"/>
                </a:cubicBezTo>
                <a:cubicBezTo>
                  <a:pt x="169" y="755"/>
                  <a:pt x="154" y="695"/>
                  <a:pt x="155" y="632"/>
                </a:cubicBezTo>
                <a:cubicBezTo>
                  <a:pt x="155" y="607"/>
                  <a:pt x="155" y="580"/>
                  <a:pt x="160" y="561"/>
                </a:cubicBezTo>
                <a:cubicBezTo>
                  <a:pt x="187" y="442"/>
                  <a:pt x="238" y="367"/>
                  <a:pt x="307" y="308"/>
                </a:cubicBezTo>
                <a:cubicBezTo>
                  <a:pt x="409" y="221"/>
                  <a:pt x="522" y="214"/>
                  <a:pt x="556" y="210"/>
                </a:cubicBezTo>
                <a:cubicBezTo>
                  <a:pt x="663" y="200"/>
                  <a:pt x="825" y="247"/>
                  <a:pt x="922" y="375"/>
                </a:cubicBezTo>
                <a:cubicBezTo>
                  <a:pt x="958" y="423"/>
                  <a:pt x="992" y="495"/>
                  <a:pt x="1005" y="563"/>
                </a:cubicBezTo>
                <a:cubicBezTo>
                  <a:pt x="1019" y="632"/>
                  <a:pt x="1014" y="768"/>
                  <a:pt x="944" y="865"/>
                </a:cubicBezTo>
                <a:cubicBezTo>
                  <a:pt x="880" y="952"/>
                  <a:pt x="832" y="988"/>
                  <a:pt x="792" y="1010"/>
                </a:cubicBezTo>
                <a:cubicBezTo>
                  <a:pt x="791" y="1011"/>
                  <a:pt x="790" y="1011"/>
                  <a:pt x="788" y="1012"/>
                </a:cubicBezTo>
                <a:cubicBezTo>
                  <a:pt x="787" y="1013"/>
                  <a:pt x="844" y="1156"/>
                  <a:pt x="844" y="115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172"/>
                                        </p:tgtEl>
                                        <p:attrNameLst>
                                          <p:attrName>style.visibility</p:attrName>
                                        </p:attrNameLst>
                                      </p:cBhvr>
                                      <p:to>
                                        <p:strVal val="visible"/>
                                      </p:to>
                                    </p:set>
                                    <p:anim by="(-#ppt_w*2)" calcmode="lin" valueType="num">
                                      <p:cBhvr rctx="PPT">
                                        <p:cTn id="7" dur="550" autoRev="1" fill="hold">
                                          <p:stCondLst>
                                            <p:cond delay="0"/>
                                          </p:stCondLst>
                                        </p:cTn>
                                        <p:tgtEl>
                                          <p:spTgt spid="7172"/>
                                        </p:tgtEl>
                                        <p:attrNameLst>
                                          <p:attrName>ppt_w</p:attrName>
                                        </p:attrNameLst>
                                      </p:cBhvr>
                                    </p:anim>
                                    <p:anim by="(#ppt_w*0.50)" calcmode="lin" valueType="num">
                                      <p:cBhvr>
                                        <p:cTn id="8" dur="550" decel="50000" autoRev="1" fill="hold">
                                          <p:stCondLst>
                                            <p:cond delay="0"/>
                                          </p:stCondLst>
                                        </p:cTn>
                                        <p:tgtEl>
                                          <p:spTgt spid="7172"/>
                                        </p:tgtEl>
                                        <p:attrNameLst>
                                          <p:attrName>ppt_x</p:attrName>
                                        </p:attrNameLst>
                                      </p:cBhvr>
                                    </p:anim>
                                    <p:anim from="(-#ppt_h/2)" to="(#ppt_y)" calcmode="lin" valueType="num">
                                      <p:cBhvr>
                                        <p:cTn id="9" dur="1100" fill="hold">
                                          <p:stCondLst>
                                            <p:cond delay="0"/>
                                          </p:stCondLst>
                                        </p:cTn>
                                        <p:tgtEl>
                                          <p:spTgt spid="7172"/>
                                        </p:tgtEl>
                                        <p:attrNameLst>
                                          <p:attrName>ppt_y</p:attrName>
                                        </p:attrNameLst>
                                      </p:cBhvr>
                                    </p:anim>
                                    <p:animRot by="21600000">
                                      <p:cBhvr>
                                        <p:cTn id="10" dur="1100" fill="hold">
                                          <p:stCondLst>
                                            <p:cond delay="0"/>
                                          </p:stCondLst>
                                        </p:cTn>
                                        <p:tgtEl>
                                          <p:spTgt spid="7172"/>
                                        </p:tgtEl>
                                        <p:attrNameLst>
                                          <p:attrName>r</p:attrName>
                                        </p:attrNameLst>
                                      </p:cBhvr>
                                    </p:animRot>
                                  </p:childTnLst>
                                </p:cTn>
                              </p:par>
                            </p:childTnLst>
                          </p:cTn>
                        </p:par>
                        <p:par>
                          <p:cTn id="11" fill="hold" nodeType="afterGroup">
                            <p:stCondLst>
                              <p:cond delay="2420"/>
                            </p:stCondLst>
                            <p:childTnLst>
                              <p:par>
                                <p:cTn id="12" presetID="31" presetClass="entr" presetSubtype="0" fill="hold" grpId="0" nodeType="afterEffect">
                                  <p:stCondLst>
                                    <p:cond delay="0"/>
                                  </p:stCondLst>
                                  <p:childTnLst>
                                    <p:set>
                                      <p:cBhvr>
                                        <p:cTn id="13" dur="1" fill="hold">
                                          <p:stCondLst>
                                            <p:cond delay="0"/>
                                          </p:stCondLst>
                                        </p:cTn>
                                        <p:tgtEl>
                                          <p:spTgt spid="7171"/>
                                        </p:tgtEl>
                                        <p:attrNameLst>
                                          <p:attrName>style.visibility</p:attrName>
                                        </p:attrNameLst>
                                      </p:cBhvr>
                                      <p:to>
                                        <p:strVal val="visible"/>
                                      </p:to>
                                    </p:set>
                                    <p:anim calcmode="lin" valueType="num">
                                      <p:cBhvr>
                                        <p:cTn id="14" dur="1000" fill="hold"/>
                                        <p:tgtEl>
                                          <p:spTgt spid="7171"/>
                                        </p:tgtEl>
                                        <p:attrNameLst>
                                          <p:attrName>ppt_w</p:attrName>
                                        </p:attrNameLst>
                                      </p:cBhvr>
                                      <p:tavLst>
                                        <p:tav tm="0">
                                          <p:val>
                                            <p:fltVal val="0"/>
                                          </p:val>
                                        </p:tav>
                                        <p:tav tm="100000">
                                          <p:val>
                                            <p:strVal val="#ppt_w"/>
                                          </p:val>
                                        </p:tav>
                                      </p:tavLst>
                                    </p:anim>
                                    <p:anim calcmode="lin" valueType="num">
                                      <p:cBhvr>
                                        <p:cTn id="15" dur="1000" fill="hold"/>
                                        <p:tgtEl>
                                          <p:spTgt spid="7171"/>
                                        </p:tgtEl>
                                        <p:attrNameLst>
                                          <p:attrName>ppt_h</p:attrName>
                                        </p:attrNameLst>
                                      </p:cBhvr>
                                      <p:tavLst>
                                        <p:tav tm="0">
                                          <p:val>
                                            <p:fltVal val="0"/>
                                          </p:val>
                                        </p:tav>
                                        <p:tav tm="100000">
                                          <p:val>
                                            <p:strVal val="#ppt_h"/>
                                          </p:val>
                                        </p:tav>
                                      </p:tavLst>
                                    </p:anim>
                                    <p:anim calcmode="lin" valueType="num">
                                      <p:cBhvr>
                                        <p:cTn id="16" dur="1000" fill="hold"/>
                                        <p:tgtEl>
                                          <p:spTgt spid="7171"/>
                                        </p:tgtEl>
                                        <p:attrNameLst>
                                          <p:attrName>style.rotation</p:attrName>
                                        </p:attrNameLst>
                                      </p:cBhvr>
                                      <p:tavLst>
                                        <p:tav tm="0">
                                          <p:val>
                                            <p:fltVal val="90"/>
                                          </p:val>
                                        </p:tav>
                                        <p:tav tm="100000">
                                          <p:val>
                                            <p:fltVal val="0"/>
                                          </p:val>
                                        </p:tav>
                                      </p:tavLst>
                                    </p:anim>
                                    <p:animEffect transition="in" filter="fade">
                                      <p:cBhvr>
                                        <p:cTn id="17" dur="1000"/>
                                        <p:tgtEl>
                                          <p:spTgt spid="7171"/>
                                        </p:tgtEl>
                                      </p:cBhvr>
                                    </p:animEffect>
                                  </p:childTnLst>
                                </p:cTn>
                              </p:par>
                            </p:childTnLst>
                          </p:cTn>
                        </p:par>
                        <p:par>
                          <p:cTn id="18" fill="hold" nodeType="afterGroup">
                            <p:stCondLst>
                              <p:cond delay="3420"/>
                            </p:stCondLst>
                            <p:childTnLst>
                              <p:par>
                                <p:cTn id="19" presetID="31" presetClass="entr" presetSubtype="0" fill="hold" grpId="0" nodeType="afterEffect">
                                  <p:stCondLst>
                                    <p:cond delay="0"/>
                                  </p:stCondLst>
                                  <p:childTnLst>
                                    <p:set>
                                      <p:cBhvr>
                                        <p:cTn id="20" dur="1" fill="hold">
                                          <p:stCondLst>
                                            <p:cond delay="0"/>
                                          </p:stCondLst>
                                        </p:cTn>
                                        <p:tgtEl>
                                          <p:spTgt spid="7178"/>
                                        </p:tgtEl>
                                        <p:attrNameLst>
                                          <p:attrName>style.visibility</p:attrName>
                                        </p:attrNameLst>
                                      </p:cBhvr>
                                      <p:to>
                                        <p:strVal val="visible"/>
                                      </p:to>
                                    </p:set>
                                    <p:anim calcmode="lin" valueType="num">
                                      <p:cBhvr>
                                        <p:cTn id="21" dur="500" fill="hold"/>
                                        <p:tgtEl>
                                          <p:spTgt spid="7178"/>
                                        </p:tgtEl>
                                        <p:attrNameLst>
                                          <p:attrName>ppt_w</p:attrName>
                                        </p:attrNameLst>
                                      </p:cBhvr>
                                      <p:tavLst>
                                        <p:tav tm="0">
                                          <p:val>
                                            <p:fltVal val="0"/>
                                          </p:val>
                                        </p:tav>
                                        <p:tav tm="100000">
                                          <p:val>
                                            <p:strVal val="#ppt_w"/>
                                          </p:val>
                                        </p:tav>
                                      </p:tavLst>
                                    </p:anim>
                                    <p:anim calcmode="lin" valueType="num">
                                      <p:cBhvr>
                                        <p:cTn id="22" dur="500" fill="hold"/>
                                        <p:tgtEl>
                                          <p:spTgt spid="7178"/>
                                        </p:tgtEl>
                                        <p:attrNameLst>
                                          <p:attrName>ppt_h</p:attrName>
                                        </p:attrNameLst>
                                      </p:cBhvr>
                                      <p:tavLst>
                                        <p:tav tm="0">
                                          <p:val>
                                            <p:fltVal val="0"/>
                                          </p:val>
                                        </p:tav>
                                        <p:tav tm="100000">
                                          <p:val>
                                            <p:strVal val="#ppt_h"/>
                                          </p:val>
                                        </p:tav>
                                      </p:tavLst>
                                    </p:anim>
                                    <p:anim calcmode="lin" valueType="num">
                                      <p:cBhvr>
                                        <p:cTn id="23" dur="500" fill="hold"/>
                                        <p:tgtEl>
                                          <p:spTgt spid="7178"/>
                                        </p:tgtEl>
                                        <p:attrNameLst>
                                          <p:attrName>style.rotation</p:attrName>
                                        </p:attrNameLst>
                                      </p:cBhvr>
                                      <p:tavLst>
                                        <p:tav tm="0">
                                          <p:val>
                                            <p:fltVal val="90"/>
                                          </p:val>
                                        </p:tav>
                                        <p:tav tm="100000">
                                          <p:val>
                                            <p:fltVal val="0"/>
                                          </p:val>
                                        </p:tav>
                                      </p:tavLst>
                                    </p:anim>
                                    <p:animEffect transition="in" filter="fade">
                                      <p:cBhvr>
                                        <p:cTn id="24" dur="500"/>
                                        <p:tgtEl>
                                          <p:spTgt spid="7178"/>
                                        </p:tgtEl>
                                      </p:cBhvr>
                                    </p:animEffect>
                                  </p:childTnLst>
                                </p:cTn>
                              </p:par>
                            </p:childTnLst>
                          </p:cTn>
                        </p:par>
                        <p:par>
                          <p:cTn id="25" fill="hold" nodeType="afterGroup">
                            <p:stCondLst>
                              <p:cond delay="3920"/>
                            </p:stCondLst>
                            <p:childTnLst>
                              <p:par>
                                <p:cTn id="26" presetID="22" presetClass="entr" presetSubtype="8" fill="hold" grpId="0" nodeType="afterEffect">
                                  <p:stCondLst>
                                    <p:cond delay="0"/>
                                  </p:stCondLst>
                                  <p:childTnLst>
                                    <p:set>
                                      <p:cBhvr>
                                        <p:cTn id="27" dur="1" fill="hold">
                                          <p:stCondLst>
                                            <p:cond delay="0"/>
                                          </p:stCondLst>
                                        </p:cTn>
                                        <p:tgtEl>
                                          <p:spTgt spid="7177"/>
                                        </p:tgtEl>
                                        <p:attrNameLst>
                                          <p:attrName>style.visibility</p:attrName>
                                        </p:attrNameLst>
                                      </p:cBhvr>
                                      <p:to>
                                        <p:strVal val="visible"/>
                                      </p:to>
                                    </p:set>
                                    <p:animEffect transition="in" filter="wipe(left)">
                                      <p:cBhvr>
                                        <p:cTn id="28" dur="500"/>
                                        <p:tgtEl>
                                          <p:spTgt spid="7177"/>
                                        </p:tgtEl>
                                      </p:cBhvr>
                                    </p:animEffect>
                                  </p:childTnLst>
                                </p:cTn>
                              </p:par>
                            </p:childTnLst>
                          </p:cTn>
                        </p:par>
                        <p:par>
                          <p:cTn id="29" fill="hold" nodeType="afterGroup">
                            <p:stCondLst>
                              <p:cond delay="4420"/>
                            </p:stCondLst>
                            <p:childTnLst>
                              <p:par>
                                <p:cTn id="30" presetID="2" presetClass="entr" presetSubtype="2" fill="hold" grpId="0" nodeType="afterEffect">
                                  <p:stCondLst>
                                    <p:cond delay="0"/>
                                  </p:stCondLst>
                                  <p:childTnLst>
                                    <p:set>
                                      <p:cBhvr>
                                        <p:cTn id="31" dur="1" fill="hold">
                                          <p:stCondLst>
                                            <p:cond delay="0"/>
                                          </p:stCondLst>
                                        </p:cTn>
                                        <p:tgtEl>
                                          <p:spTgt spid="7175"/>
                                        </p:tgtEl>
                                        <p:attrNameLst>
                                          <p:attrName>style.visibility</p:attrName>
                                        </p:attrNameLst>
                                      </p:cBhvr>
                                      <p:to>
                                        <p:strVal val="visible"/>
                                      </p:to>
                                    </p:set>
                                    <p:anim calcmode="lin" valueType="num">
                                      <p:cBhvr additive="base">
                                        <p:cTn id="32" dur="500" fill="hold"/>
                                        <p:tgtEl>
                                          <p:spTgt spid="7175"/>
                                        </p:tgtEl>
                                        <p:attrNameLst>
                                          <p:attrName>ppt_x</p:attrName>
                                        </p:attrNameLst>
                                      </p:cBhvr>
                                      <p:tavLst>
                                        <p:tav tm="0">
                                          <p:val>
                                            <p:strVal val="1+#ppt_w/2"/>
                                          </p:val>
                                        </p:tav>
                                        <p:tav tm="100000">
                                          <p:val>
                                            <p:strVal val="#ppt_x"/>
                                          </p:val>
                                        </p:tav>
                                      </p:tavLst>
                                    </p:anim>
                                    <p:anim calcmode="lin" valueType="num">
                                      <p:cBhvr additive="base">
                                        <p:cTn id="33" dur="500" fill="hold"/>
                                        <p:tgtEl>
                                          <p:spTgt spid="717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7176"/>
                                        </p:tgtEl>
                                        <p:attrNameLst>
                                          <p:attrName>style.visibility</p:attrName>
                                        </p:attrNameLst>
                                      </p:cBhvr>
                                      <p:to>
                                        <p:strVal val="visible"/>
                                      </p:to>
                                    </p:set>
                                    <p:anim calcmode="lin" valueType="num">
                                      <p:cBhvr additive="base">
                                        <p:cTn id="36" dur="500" fill="hold"/>
                                        <p:tgtEl>
                                          <p:spTgt spid="7176"/>
                                        </p:tgtEl>
                                        <p:attrNameLst>
                                          <p:attrName>ppt_x</p:attrName>
                                        </p:attrNameLst>
                                      </p:cBhvr>
                                      <p:tavLst>
                                        <p:tav tm="0">
                                          <p:val>
                                            <p:strVal val="0-#ppt_w/2"/>
                                          </p:val>
                                        </p:tav>
                                        <p:tav tm="100000">
                                          <p:val>
                                            <p:strVal val="#ppt_x"/>
                                          </p:val>
                                        </p:tav>
                                      </p:tavLst>
                                    </p:anim>
                                    <p:anim calcmode="lin" valueType="num">
                                      <p:cBhvr additive="base">
                                        <p:cTn id="37" dur="500" fill="hold"/>
                                        <p:tgtEl>
                                          <p:spTgt spid="71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2" grpId="0" autoUpdateAnimBg="0"/>
      <p:bldP spid="7175" grpId="0" animBg="1" autoUpdateAnimBg="0"/>
      <p:bldP spid="7176" grpId="0" autoUpdateAnimBg="0"/>
      <p:bldP spid="7177" grpId="0" autoUpdateAnimBg="0"/>
      <p:bldP spid="717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WPS上传PPT\高铁\过渡页.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05038"/>
            <a:ext cx="12196763"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10"/>
          <p:cNvSpPr txBox="1">
            <a:spLocks noChangeArrowheads="1"/>
          </p:cNvSpPr>
          <p:nvPr/>
        </p:nvSpPr>
        <p:spPr bwMode="auto">
          <a:xfrm>
            <a:off x="2641600" y="3357563"/>
            <a:ext cx="6913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800" b="1">
                <a:solidFill>
                  <a:srgbClr val="FFFFFF"/>
                </a:solidFill>
                <a:latin typeface="微软雅黑" pitchFamily="34" charset="-122"/>
              </a:rPr>
              <a:t>请输入您的章节大标题</a:t>
            </a:r>
          </a:p>
        </p:txBody>
      </p:sp>
      <p:cxnSp>
        <p:nvCxnSpPr>
          <p:cNvPr id="17412" name="直接连接符 11"/>
          <p:cNvCxnSpPr>
            <a:cxnSpLocks noChangeShapeType="1"/>
          </p:cNvCxnSpPr>
          <p:nvPr/>
        </p:nvCxnSpPr>
        <p:spPr bwMode="auto">
          <a:xfrm>
            <a:off x="2641600" y="4195763"/>
            <a:ext cx="6913563"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13" name="TextBox 14"/>
          <p:cNvSpPr txBox="1">
            <a:spLocks noChangeArrowheads="1"/>
          </p:cNvSpPr>
          <p:nvPr/>
        </p:nvSpPr>
        <p:spPr bwMode="auto">
          <a:xfrm>
            <a:off x="2714625" y="4289425"/>
            <a:ext cx="66246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rgbClr val="FFFFFF"/>
                </a:solidFill>
                <a:latin typeface="微软雅黑" pitchFamily="34" charset="-122"/>
              </a:rPr>
              <a:t>这里可以用一段简洁的文字描述出本章中心思想，或者作为章节导语。还可以列出本章的小节标题。</a:t>
            </a:r>
          </a:p>
        </p:txBody>
      </p:sp>
      <p:grpSp>
        <p:nvGrpSpPr>
          <p:cNvPr id="17414" name="组合 15"/>
          <p:cNvGrpSpPr>
            <a:grpSpLocks/>
          </p:cNvGrpSpPr>
          <p:nvPr/>
        </p:nvGrpSpPr>
        <p:grpSpPr bwMode="auto">
          <a:xfrm>
            <a:off x="4948238" y="1039813"/>
            <a:ext cx="2301875" cy="2308225"/>
            <a:chOff x="0" y="0"/>
            <a:chExt cx="2301875" cy="2308226"/>
          </a:xfrm>
        </p:grpSpPr>
        <p:sp>
          <p:nvSpPr>
            <p:cNvPr id="25608"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5609" name="Freeform 6"/>
            <p:cNvSpPr>
              <a:spLocks noEditPoint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7417" name="Freeform 40"/>
          <p:cNvSpPr>
            <a:spLocks noEditPoints="1"/>
          </p:cNvSpPr>
          <p:nvPr/>
        </p:nvSpPr>
        <p:spPr bwMode="auto">
          <a:xfrm>
            <a:off x="5410200" y="1557338"/>
            <a:ext cx="1376363" cy="1273175"/>
          </a:xfrm>
          <a:custGeom>
            <a:avLst/>
            <a:gdLst>
              <a:gd name="T0" fmla="*/ 0 w 416"/>
              <a:gd name="T1" fmla="*/ 2147483646 h 384"/>
              <a:gd name="T2" fmla="*/ 2147483646 w 416"/>
              <a:gd name="T3" fmla="*/ 2147483646 h 384"/>
              <a:gd name="T4" fmla="*/ 2147483646 w 416"/>
              <a:gd name="T5" fmla="*/ 2147483646 h 384"/>
              <a:gd name="T6" fmla="*/ 2147483646 w 416"/>
              <a:gd name="T7" fmla="*/ 2147483646 h 384"/>
              <a:gd name="T8" fmla="*/ 2147483646 w 416"/>
              <a:gd name="T9" fmla="*/ 2147483646 h 384"/>
              <a:gd name="T10" fmla="*/ 2147483646 w 416"/>
              <a:gd name="T11" fmla="*/ 2147483646 h 384"/>
              <a:gd name="T12" fmla="*/ 2147483646 w 416"/>
              <a:gd name="T13" fmla="*/ 2147483646 h 384"/>
              <a:gd name="T14" fmla="*/ 2147483646 w 416"/>
              <a:gd name="T15" fmla="*/ 2147483646 h 384"/>
              <a:gd name="T16" fmla="*/ 2147483646 w 416"/>
              <a:gd name="T17" fmla="*/ 2147483646 h 384"/>
              <a:gd name="T18" fmla="*/ 2147483646 w 416"/>
              <a:gd name="T19" fmla="*/ 2147483646 h 384"/>
              <a:gd name="T20" fmla="*/ 0 w 416"/>
              <a:gd name="T21" fmla="*/ 2147483646 h 384"/>
              <a:gd name="T22" fmla="*/ 2147483646 w 416"/>
              <a:gd name="T23" fmla="*/ 2147483646 h 384"/>
              <a:gd name="T24" fmla="*/ 2147483646 w 416"/>
              <a:gd name="T25" fmla="*/ 2147483646 h 384"/>
              <a:gd name="T26" fmla="*/ 2147483646 w 416"/>
              <a:gd name="T27" fmla="*/ 2147483646 h 384"/>
              <a:gd name="T28" fmla="*/ 2147483646 w 416"/>
              <a:gd name="T29" fmla="*/ 2147483646 h 384"/>
              <a:gd name="T30" fmla="*/ 2147483646 w 416"/>
              <a:gd name="T31" fmla="*/ 2147483646 h 384"/>
              <a:gd name="T32" fmla="*/ 2147483646 w 416"/>
              <a:gd name="T33" fmla="*/ 2147483646 h 384"/>
              <a:gd name="T34" fmla="*/ 2147483646 w 416"/>
              <a:gd name="T35" fmla="*/ 2147483646 h 384"/>
              <a:gd name="T36" fmla="*/ 2147483646 w 416"/>
              <a:gd name="T37" fmla="*/ 2147483646 h 384"/>
              <a:gd name="T38" fmla="*/ 2147483646 w 416"/>
              <a:gd name="T39" fmla="*/ 2147483646 h 384"/>
              <a:gd name="T40" fmla="*/ 2147483646 w 416"/>
              <a:gd name="T41" fmla="*/ 2147483646 h 384"/>
              <a:gd name="T42" fmla="*/ 2147483646 w 416"/>
              <a:gd name="T43" fmla="*/ 2147483646 h 384"/>
              <a:gd name="T44" fmla="*/ 2147483646 w 416"/>
              <a:gd name="T45" fmla="*/ 2147483646 h 384"/>
              <a:gd name="T46" fmla="*/ 2147483646 w 416"/>
              <a:gd name="T47" fmla="*/ 2147483646 h 384"/>
              <a:gd name="T48" fmla="*/ 2147483646 w 416"/>
              <a:gd name="T49" fmla="*/ 2147483646 h 384"/>
              <a:gd name="T50" fmla="*/ 2147483646 w 416"/>
              <a:gd name="T51" fmla="*/ 2147483646 h 384"/>
              <a:gd name="T52" fmla="*/ 2147483646 w 416"/>
              <a:gd name="T53" fmla="*/ 2147483646 h 384"/>
              <a:gd name="T54" fmla="*/ 2147483646 w 416"/>
              <a:gd name="T55" fmla="*/ 2147483646 h 384"/>
              <a:gd name="T56" fmla="*/ 2147483646 w 416"/>
              <a:gd name="T57" fmla="*/ 2147483646 h 384"/>
              <a:gd name="T58" fmla="*/ 2147483646 w 416"/>
              <a:gd name="T59" fmla="*/ 2147483646 h 384"/>
              <a:gd name="T60" fmla="*/ 2147483646 w 416"/>
              <a:gd name="T61" fmla="*/ 2147483646 h 384"/>
              <a:gd name="T62" fmla="*/ 2147483646 w 416"/>
              <a:gd name="T63" fmla="*/ 2147483646 h 384"/>
              <a:gd name="T64" fmla="*/ 2147483646 w 416"/>
              <a:gd name="T65" fmla="*/ 2147483646 h 384"/>
              <a:gd name="T66" fmla="*/ 2147483646 w 416"/>
              <a:gd name="T67" fmla="*/ 2147483646 h 384"/>
              <a:gd name="T68" fmla="*/ 2147483646 w 416"/>
              <a:gd name="T69" fmla="*/ 2147483646 h 384"/>
              <a:gd name="T70" fmla="*/ 2147483646 w 416"/>
              <a:gd name="T71" fmla="*/ 2147483646 h 384"/>
              <a:gd name="T72" fmla="*/ 2147483646 w 416"/>
              <a:gd name="T73" fmla="*/ 2147483646 h 384"/>
              <a:gd name="T74" fmla="*/ 2147483646 w 416"/>
              <a:gd name="T75" fmla="*/ 2147483646 h 384"/>
              <a:gd name="T76" fmla="*/ 2147483646 w 416"/>
              <a:gd name="T77" fmla="*/ 2147483646 h 384"/>
              <a:gd name="T78" fmla="*/ 2147483646 w 416"/>
              <a:gd name="T79" fmla="*/ 2147483646 h 384"/>
              <a:gd name="T80" fmla="*/ 2147483646 w 416"/>
              <a:gd name="T81" fmla="*/ 2147483646 h 384"/>
              <a:gd name="T82" fmla="*/ 2147483646 w 416"/>
              <a:gd name="T83" fmla="*/ 2147483646 h 384"/>
              <a:gd name="T84" fmla="*/ 2147483646 w 416"/>
              <a:gd name="T85" fmla="*/ 2147483646 h 384"/>
              <a:gd name="T86" fmla="*/ 2147483646 w 416"/>
              <a:gd name="T87" fmla="*/ 2147483646 h 384"/>
              <a:gd name="T88" fmla="*/ 2147483646 w 416"/>
              <a:gd name="T89" fmla="*/ 2147483646 h 384"/>
              <a:gd name="T90" fmla="*/ 2147483646 w 416"/>
              <a:gd name="T91" fmla="*/ 2147483646 h 384"/>
              <a:gd name="T92" fmla="*/ 2147483646 w 416"/>
              <a:gd name="T93" fmla="*/ 2147483646 h 3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16" h="384">
                <a:moveTo>
                  <a:pt x="0" y="67"/>
                </a:moveTo>
                <a:cubicBezTo>
                  <a:pt x="0" y="120"/>
                  <a:pt x="0" y="174"/>
                  <a:pt x="0" y="227"/>
                </a:cubicBezTo>
                <a:cubicBezTo>
                  <a:pt x="0" y="231"/>
                  <a:pt x="71" y="298"/>
                  <a:pt x="79" y="307"/>
                </a:cubicBezTo>
                <a:cubicBezTo>
                  <a:pt x="88" y="316"/>
                  <a:pt x="155" y="384"/>
                  <a:pt x="160" y="384"/>
                </a:cubicBezTo>
                <a:cubicBezTo>
                  <a:pt x="192" y="384"/>
                  <a:pt x="225" y="384"/>
                  <a:pt x="257" y="384"/>
                </a:cubicBezTo>
                <a:cubicBezTo>
                  <a:pt x="270" y="384"/>
                  <a:pt x="275" y="372"/>
                  <a:pt x="281" y="364"/>
                </a:cubicBezTo>
                <a:cubicBezTo>
                  <a:pt x="281" y="297"/>
                  <a:pt x="281" y="231"/>
                  <a:pt x="281" y="165"/>
                </a:cubicBezTo>
                <a:cubicBezTo>
                  <a:pt x="274" y="167"/>
                  <a:pt x="257" y="160"/>
                  <a:pt x="253" y="170"/>
                </a:cubicBezTo>
                <a:cubicBezTo>
                  <a:pt x="251" y="174"/>
                  <a:pt x="253" y="249"/>
                  <a:pt x="253" y="264"/>
                </a:cubicBezTo>
                <a:cubicBezTo>
                  <a:pt x="253" y="279"/>
                  <a:pt x="258" y="357"/>
                  <a:pt x="247" y="357"/>
                </a:cubicBezTo>
                <a:cubicBezTo>
                  <a:pt x="221" y="357"/>
                  <a:pt x="195" y="357"/>
                  <a:pt x="168" y="357"/>
                </a:cubicBezTo>
                <a:cubicBezTo>
                  <a:pt x="160" y="357"/>
                  <a:pt x="164" y="330"/>
                  <a:pt x="164" y="322"/>
                </a:cubicBezTo>
                <a:cubicBezTo>
                  <a:pt x="164" y="309"/>
                  <a:pt x="164" y="295"/>
                  <a:pt x="164" y="282"/>
                </a:cubicBezTo>
                <a:cubicBezTo>
                  <a:pt x="164" y="245"/>
                  <a:pt x="164" y="239"/>
                  <a:pt x="141" y="224"/>
                </a:cubicBezTo>
                <a:cubicBezTo>
                  <a:pt x="131" y="224"/>
                  <a:pt x="131" y="221"/>
                  <a:pt x="122" y="221"/>
                </a:cubicBezTo>
                <a:cubicBezTo>
                  <a:pt x="91" y="221"/>
                  <a:pt x="60" y="221"/>
                  <a:pt x="29" y="221"/>
                </a:cubicBezTo>
                <a:cubicBezTo>
                  <a:pt x="29" y="173"/>
                  <a:pt x="29" y="125"/>
                  <a:pt x="29" y="77"/>
                </a:cubicBezTo>
                <a:cubicBezTo>
                  <a:pt x="29" y="73"/>
                  <a:pt x="30" y="73"/>
                  <a:pt x="32" y="70"/>
                </a:cubicBezTo>
                <a:cubicBezTo>
                  <a:pt x="68" y="70"/>
                  <a:pt x="103" y="70"/>
                  <a:pt x="138" y="70"/>
                </a:cubicBezTo>
                <a:cubicBezTo>
                  <a:pt x="145" y="65"/>
                  <a:pt x="163" y="50"/>
                  <a:pt x="164" y="40"/>
                </a:cubicBezTo>
                <a:cubicBezTo>
                  <a:pt x="119" y="40"/>
                  <a:pt x="75" y="40"/>
                  <a:pt x="31" y="40"/>
                </a:cubicBezTo>
                <a:cubicBezTo>
                  <a:pt x="19" y="40"/>
                  <a:pt x="0" y="57"/>
                  <a:pt x="0" y="67"/>
                </a:cubicBezTo>
                <a:close/>
                <a:moveTo>
                  <a:pt x="220" y="93"/>
                </a:moveTo>
                <a:lnTo>
                  <a:pt x="234" y="79"/>
                </a:lnTo>
                <a:lnTo>
                  <a:pt x="220" y="65"/>
                </a:lnTo>
                <a:cubicBezTo>
                  <a:pt x="219" y="64"/>
                  <a:pt x="219" y="63"/>
                  <a:pt x="220" y="63"/>
                </a:cubicBezTo>
                <a:lnTo>
                  <a:pt x="229" y="53"/>
                </a:lnTo>
                <a:cubicBezTo>
                  <a:pt x="230" y="53"/>
                  <a:pt x="231" y="53"/>
                  <a:pt x="231" y="53"/>
                </a:cubicBezTo>
                <a:lnTo>
                  <a:pt x="246" y="68"/>
                </a:lnTo>
                <a:lnTo>
                  <a:pt x="260" y="53"/>
                </a:lnTo>
                <a:cubicBezTo>
                  <a:pt x="261" y="53"/>
                  <a:pt x="261" y="53"/>
                  <a:pt x="262" y="53"/>
                </a:cubicBezTo>
                <a:lnTo>
                  <a:pt x="272" y="63"/>
                </a:lnTo>
                <a:cubicBezTo>
                  <a:pt x="272" y="63"/>
                  <a:pt x="272" y="64"/>
                  <a:pt x="272" y="65"/>
                </a:cubicBezTo>
                <a:lnTo>
                  <a:pt x="257" y="79"/>
                </a:lnTo>
                <a:lnTo>
                  <a:pt x="272" y="93"/>
                </a:lnTo>
                <a:cubicBezTo>
                  <a:pt x="272" y="94"/>
                  <a:pt x="272" y="95"/>
                  <a:pt x="272" y="95"/>
                </a:cubicBezTo>
                <a:lnTo>
                  <a:pt x="262" y="105"/>
                </a:lnTo>
                <a:cubicBezTo>
                  <a:pt x="261" y="105"/>
                  <a:pt x="261" y="105"/>
                  <a:pt x="260" y="105"/>
                </a:cubicBezTo>
                <a:lnTo>
                  <a:pt x="246" y="90"/>
                </a:lnTo>
                <a:lnTo>
                  <a:pt x="231" y="105"/>
                </a:lnTo>
                <a:cubicBezTo>
                  <a:pt x="231" y="105"/>
                  <a:pt x="230" y="105"/>
                  <a:pt x="229" y="105"/>
                </a:cubicBezTo>
                <a:lnTo>
                  <a:pt x="220" y="95"/>
                </a:lnTo>
                <a:cubicBezTo>
                  <a:pt x="219" y="95"/>
                  <a:pt x="219" y="94"/>
                  <a:pt x="220" y="93"/>
                </a:cubicBezTo>
                <a:close/>
                <a:moveTo>
                  <a:pt x="340" y="144"/>
                </a:moveTo>
                <a:lnTo>
                  <a:pt x="411" y="215"/>
                </a:lnTo>
                <a:cubicBezTo>
                  <a:pt x="416" y="221"/>
                  <a:pt x="416" y="230"/>
                  <a:pt x="411" y="236"/>
                </a:cubicBezTo>
                <a:lnTo>
                  <a:pt x="402" y="244"/>
                </a:lnTo>
                <a:cubicBezTo>
                  <a:pt x="397" y="250"/>
                  <a:pt x="388" y="250"/>
                  <a:pt x="382" y="244"/>
                </a:cubicBezTo>
                <a:lnTo>
                  <a:pt x="311" y="173"/>
                </a:lnTo>
                <a:lnTo>
                  <a:pt x="340" y="144"/>
                </a:lnTo>
                <a:close/>
                <a:moveTo>
                  <a:pt x="195" y="28"/>
                </a:moveTo>
                <a:cubicBezTo>
                  <a:pt x="223" y="0"/>
                  <a:pt x="269" y="0"/>
                  <a:pt x="297" y="28"/>
                </a:cubicBezTo>
                <a:cubicBezTo>
                  <a:pt x="322" y="53"/>
                  <a:pt x="325" y="92"/>
                  <a:pt x="305" y="121"/>
                </a:cubicBezTo>
                <a:lnTo>
                  <a:pt x="328" y="144"/>
                </a:lnTo>
                <a:cubicBezTo>
                  <a:pt x="329" y="145"/>
                  <a:pt x="329" y="146"/>
                  <a:pt x="328" y="147"/>
                </a:cubicBezTo>
                <a:lnTo>
                  <a:pt x="314" y="161"/>
                </a:lnTo>
                <a:cubicBezTo>
                  <a:pt x="313" y="162"/>
                  <a:pt x="311" y="162"/>
                  <a:pt x="310" y="161"/>
                </a:cubicBezTo>
                <a:lnTo>
                  <a:pt x="287" y="138"/>
                </a:lnTo>
                <a:cubicBezTo>
                  <a:pt x="259" y="158"/>
                  <a:pt x="220" y="156"/>
                  <a:pt x="195" y="130"/>
                </a:cubicBezTo>
                <a:cubicBezTo>
                  <a:pt x="166" y="102"/>
                  <a:pt x="166" y="56"/>
                  <a:pt x="195" y="28"/>
                </a:cubicBezTo>
                <a:close/>
                <a:moveTo>
                  <a:pt x="212" y="45"/>
                </a:moveTo>
                <a:cubicBezTo>
                  <a:pt x="230" y="26"/>
                  <a:pt x="261" y="26"/>
                  <a:pt x="280" y="45"/>
                </a:cubicBezTo>
                <a:cubicBezTo>
                  <a:pt x="299" y="64"/>
                  <a:pt x="299" y="94"/>
                  <a:pt x="280" y="113"/>
                </a:cubicBezTo>
                <a:cubicBezTo>
                  <a:pt x="261" y="132"/>
                  <a:pt x="230" y="132"/>
                  <a:pt x="212" y="113"/>
                </a:cubicBezTo>
                <a:cubicBezTo>
                  <a:pt x="193" y="94"/>
                  <a:pt x="193" y="64"/>
                  <a:pt x="212" y="45"/>
                </a:cubicBezTo>
                <a:close/>
                <a:moveTo>
                  <a:pt x="133" y="335"/>
                </a:moveTo>
                <a:cubicBezTo>
                  <a:pt x="133" y="307"/>
                  <a:pt x="132" y="279"/>
                  <a:pt x="132" y="251"/>
                </a:cubicBezTo>
                <a:cubicBezTo>
                  <a:pt x="105" y="251"/>
                  <a:pt x="78" y="251"/>
                  <a:pt x="52" y="251"/>
                </a:cubicBezTo>
                <a:cubicBezTo>
                  <a:pt x="51" y="252"/>
                  <a:pt x="51" y="252"/>
                  <a:pt x="50" y="253"/>
                </a:cubicBezTo>
                <a:cubicBezTo>
                  <a:pt x="78" y="280"/>
                  <a:pt x="106" y="307"/>
                  <a:pt x="133" y="335"/>
                </a:cubicBezTo>
                <a:close/>
                <a:moveTo>
                  <a:pt x="48" y="97"/>
                </a:moveTo>
                <a:cubicBezTo>
                  <a:pt x="48" y="101"/>
                  <a:pt x="48" y="105"/>
                  <a:pt x="48" y="109"/>
                </a:cubicBezTo>
                <a:cubicBezTo>
                  <a:pt x="48" y="112"/>
                  <a:pt x="51" y="115"/>
                  <a:pt x="55" y="115"/>
                </a:cubicBezTo>
                <a:cubicBezTo>
                  <a:pt x="91" y="115"/>
                  <a:pt x="127" y="115"/>
                  <a:pt x="164" y="115"/>
                </a:cubicBezTo>
                <a:cubicBezTo>
                  <a:pt x="174" y="115"/>
                  <a:pt x="171" y="99"/>
                  <a:pt x="168" y="93"/>
                </a:cubicBezTo>
                <a:cubicBezTo>
                  <a:pt x="147" y="93"/>
                  <a:pt x="126" y="93"/>
                  <a:pt x="104" y="93"/>
                </a:cubicBezTo>
                <a:cubicBezTo>
                  <a:pt x="91" y="93"/>
                  <a:pt x="48" y="89"/>
                  <a:pt x="48" y="97"/>
                </a:cubicBezTo>
                <a:close/>
                <a:moveTo>
                  <a:pt x="48" y="176"/>
                </a:moveTo>
                <a:cubicBezTo>
                  <a:pt x="48" y="181"/>
                  <a:pt x="48" y="186"/>
                  <a:pt x="48" y="190"/>
                </a:cubicBezTo>
                <a:cubicBezTo>
                  <a:pt x="48" y="194"/>
                  <a:pt x="49" y="195"/>
                  <a:pt x="53" y="195"/>
                </a:cubicBezTo>
                <a:cubicBezTo>
                  <a:pt x="92" y="195"/>
                  <a:pt x="131" y="195"/>
                  <a:pt x="170" y="195"/>
                </a:cubicBezTo>
                <a:cubicBezTo>
                  <a:pt x="171" y="191"/>
                  <a:pt x="174" y="174"/>
                  <a:pt x="165" y="174"/>
                </a:cubicBezTo>
                <a:cubicBezTo>
                  <a:pt x="129" y="174"/>
                  <a:pt x="93" y="174"/>
                  <a:pt x="56" y="174"/>
                </a:cubicBezTo>
                <a:cubicBezTo>
                  <a:pt x="54" y="174"/>
                  <a:pt x="50" y="175"/>
                  <a:pt x="48" y="176"/>
                </a:cubicBezTo>
                <a:close/>
                <a:moveTo>
                  <a:pt x="48" y="142"/>
                </a:moveTo>
                <a:cubicBezTo>
                  <a:pt x="48" y="144"/>
                  <a:pt x="48" y="147"/>
                  <a:pt x="48" y="149"/>
                </a:cubicBezTo>
                <a:cubicBezTo>
                  <a:pt x="48" y="152"/>
                  <a:pt x="50" y="152"/>
                  <a:pt x="52" y="155"/>
                </a:cubicBezTo>
                <a:cubicBezTo>
                  <a:pt x="89" y="155"/>
                  <a:pt x="127" y="155"/>
                  <a:pt x="165" y="155"/>
                </a:cubicBezTo>
                <a:cubicBezTo>
                  <a:pt x="167" y="154"/>
                  <a:pt x="170" y="153"/>
                  <a:pt x="172" y="152"/>
                </a:cubicBezTo>
                <a:cubicBezTo>
                  <a:pt x="172" y="149"/>
                  <a:pt x="172" y="147"/>
                  <a:pt x="172" y="144"/>
                </a:cubicBezTo>
                <a:cubicBezTo>
                  <a:pt x="172" y="139"/>
                  <a:pt x="170" y="137"/>
                  <a:pt x="168" y="134"/>
                </a:cubicBezTo>
                <a:cubicBezTo>
                  <a:pt x="147" y="134"/>
                  <a:pt x="125" y="134"/>
                  <a:pt x="103" y="134"/>
                </a:cubicBezTo>
                <a:cubicBezTo>
                  <a:pt x="92" y="134"/>
                  <a:pt x="81" y="134"/>
                  <a:pt x="71" y="134"/>
                </a:cubicBezTo>
                <a:cubicBezTo>
                  <a:pt x="57" y="134"/>
                  <a:pt x="48" y="130"/>
                  <a:pt x="48" y="1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ipe(down)">
                                      <p:cBhvr>
                                        <p:cTn id="7" dur="500"/>
                                        <p:tgtEl>
                                          <p:spTgt spid="17410"/>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17414"/>
                                        </p:tgtEl>
                                        <p:attrNameLst>
                                          <p:attrName>style.visibility</p:attrName>
                                        </p:attrNameLst>
                                      </p:cBhvr>
                                      <p:to>
                                        <p:strVal val="visible"/>
                                      </p:to>
                                    </p:set>
                                    <p:animEffect transition="in" filter="wheel(1)">
                                      <p:cBhvr>
                                        <p:cTn id="11" dur="1000"/>
                                        <p:tgtEl>
                                          <p:spTgt spid="17414"/>
                                        </p:tgtEl>
                                      </p:cBhvr>
                                    </p:animEffect>
                                  </p:childTnLst>
                                </p:cTn>
                              </p:par>
                            </p:childTnLst>
                          </p:cTn>
                        </p:par>
                        <p:par>
                          <p:cTn id="12" fill="hold" nodeType="afterGroup">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17417"/>
                                        </p:tgtEl>
                                        <p:attrNameLst>
                                          <p:attrName>style.visibility</p:attrName>
                                        </p:attrNameLst>
                                      </p:cBhvr>
                                      <p:to>
                                        <p:strVal val="visible"/>
                                      </p:to>
                                    </p:set>
                                    <p:anim calcmode="lin" valueType="num">
                                      <p:cBhvr>
                                        <p:cTn id="15" dur="500" fill="hold"/>
                                        <p:tgtEl>
                                          <p:spTgt spid="17417"/>
                                        </p:tgtEl>
                                        <p:attrNameLst>
                                          <p:attrName>ppt_w</p:attrName>
                                        </p:attrNameLst>
                                      </p:cBhvr>
                                      <p:tavLst>
                                        <p:tav tm="0">
                                          <p:val>
                                            <p:fltVal val="0"/>
                                          </p:val>
                                        </p:tav>
                                        <p:tav tm="100000">
                                          <p:val>
                                            <p:strVal val="#ppt_w"/>
                                          </p:val>
                                        </p:tav>
                                      </p:tavLst>
                                    </p:anim>
                                    <p:anim calcmode="lin" valueType="num">
                                      <p:cBhvr>
                                        <p:cTn id="16" dur="500" fill="hold"/>
                                        <p:tgtEl>
                                          <p:spTgt spid="17417"/>
                                        </p:tgtEl>
                                        <p:attrNameLst>
                                          <p:attrName>ppt_h</p:attrName>
                                        </p:attrNameLst>
                                      </p:cBhvr>
                                      <p:tavLst>
                                        <p:tav tm="0">
                                          <p:val>
                                            <p:fltVal val="0"/>
                                          </p:val>
                                        </p:tav>
                                        <p:tav tm="100000">
                                          <p:val>
                                            <p:strVal val="#ppt_h"/>
                                          </p:val>
                                        </p:tav>
                                      </p:tavLst>
                                    </p:anim>
                                    <p:anim calcmode="lin" valueType="num">
                                      <p:cBhvr>
                                        <p:cTn id="17" dur="500" fill="hold"/>
                                        <p:tgtEl>
                                          <p:spTgt spid="17417"/>
                                        </p:tgtEl>
                                        <p:attrNameLst>
                                          <p:attrName>style.rotation</p:attrName>
                                        </p:attrNameLst>
                                      </p:cBhvr>
                                      <p:tavLst>
                                        <p:tav tm="0">
                                          <p:val>
                                            <p:fltVal val="90"/>
                                          </p:val>
                                        </p:tav>
                                        <p:tav tm="100000">
                                          <p:val>
                                            <p:fltVal val="0"/>
                                          </p:val>
                                        </p:tav>
                                      </p:tavLst>
                                    </p:anim>
                                    <p:animEffect transition="in" filter="fade">
                                      <p:cBhvr>
                                        <p:cTn id="18" dur="500"/>
                                        <p:tgtEl>
                                          <p:spTgt spid="17417"/>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7411"/>
                                        </p:tgtEl>
                                        <p:attrNameLst>
                                          <p:attrName>style.visibility</p:attrName>
                                        </p:attrNameLst>
                                      </p:cBhvr>
                                      <p:to>
                                        <p:strVal val="visible"/>
                                      </p:to>
                                    </p:set>
                                    <p:anim calcmode="lin" valueType="num">
                                      <p:cBhvr>
                                        <p:cTn id="22" dur="500" fill="hold"/>
                                        <p:tgtEl>
                                          <p:spTgt spid="1741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7411"/>
                                        </p:tgtEl>
                                        <p:attrNameLst>
                                          <p:attrName>ppt_y</p:attrName>
                                        </p:attrNameLst>
                                      </p:cBhvr>
                                      <p:tavLst>
                                        <p:tav tm="0">
                                          <p:val>
                                            <p:strVal val="#ppt_y"/>
                                          </p:val>
                                        </p:tav>
                                        <p:tav tm="100000">
                                          <p:val>
                                            <p:strVal val="#ppt_y"/>
                                          </p:val>
                                        </p:tav>
                                      </p:tavLst>
                                    </p:anim>
                                    <p:anim calcmode="lin" valueType="num">
                                      <p:cBhvr>
                                        <p:cTn id="24" dur="500" fill="hold"/>
                                        <p:tgtEl>
                                          <p:spTgt spid="1741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741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7411"/>
                                        </p:tgtEl>
                                      </p:cBhvr>
                                    </p:animEffect>
                                  </p:childTnLst>
                                </p:cTn>
                              </p:par>
                            </p:childTnLst>
                          </p:cTn>
                        </p:par>
                        <p:par>
                          <p:cTn id="27" fill="hold" nodeType="afterGroup">
                            <p:stCondLst>
                              <p:cond delay="2950"/>
                            </p:stCondLst>
                            <p:childTnLst>
                              <p:par>
                                <p:cTn id="28" presetID="16" presetClass="entr" presetSubtype="21" fill="hold" nodeType="afterEffect">
                                  <p:stCondLst>
                                    <p:cond delay="0"/>
                                  </p:stCondLst>
                                  <p:childTnLst>
                                    <p:set>
                                      <p:cBhvr>
                                        <p:cTn id="29" dur="1" fill="hold">
                                          <p:stCondLst>
                                            <p:cond delay="0"/>
                                          </p:stCondLst>
                                        </p:cTn>
                                        <p:tgtEl>
                                          <p:spTgt spid="17412"/>
                                        </p:tgtEl>
                                        <p:attrNameLst>
                                          <p:attrName>style.visibility</p:attrName>
                                        </p:attrNameLst>
                                      </p:cBhvr>
                                      <p:to>
                                        <p:strVal val="visible"/>
                                      </p:to>
                                    </p:set>
                                    <p:animEffect transition="in" filter="barn(inVertical)">
                                      <p:cBhvr>
                                        <p:cTn id="30" dur="500"/>
                                        <p:tgtEl>
                                          <p:spTgt spid="17412"/>
                                        </p:tgtEl>
                                      </p:cBhvr>
                                    </p:animEffect>
                                  </p:childTnLst>
                                </p:cTn>
                              </p:par>
                            </p:childTnLst>
                          </p:cTn>
                        </p:par>
                        <p:par>
                          <p:cTn id="31" fill="hold" nodeType="afterGroup">
                            <p:stCondLst>
                              <p:cond delay="3450"/>
                            </p:stCondLst>
                            <p:childTnLst>
                              <p:par>
                                <p:cTn id="32" presetID="22" presetClass="entr" presetSubtype="1" fill="hold" grpId="0" nodeType="afterEffect">
                                  <p:stCondLst>
                                    <p:cond delay="0"/>
                                  </p:stCondLst>
                                  <p:childTnLst>
                                    <p:set>
                                      <p:cBhvr>
                                        <p:cTn id="33" dur="1" fill="hold">
                                          <p:stCondLst>
                                            <p:cond delay="0"/>
                                          </p:stCondLst>
                                        </p:cTn>
                                        <p:tgtEl>
                                          <p:spTgt spid="17413"/>
                                        </p:tgtEl>
                                        <p:attrNameLst>
                                          <p:attrName>style.visibility</p:attrName>
                                        </p:attrNameLst>
                                      </p:cBhvr>
                                      <p:to>
                                        <p:strVal val="visible"/>
                                      </p:to>
                                    </p:set>
                                    <p:animEffect transition="in" filter="wipe(up)">
                                      <p:cBhvr>
                                        <p:cTn id="34"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autoUpdateAnimBg="0"/>
      <p:bldP spid="17413" grpId="0" autoUpdateAnimBg="0"/>
      <p:bldP spid="174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2.3</a:t>
            </a:r>
            <a:r>
              <a:rPr lang="zh-CN" altLang="en-US" sz="2800">
                <a:solidFill>
                  <a:schemeClr val="accent2"/>
                </a:solidFill>
                <a:latin typeface="微软雅黑" pitchFamily="34" charset="-122"/>
              </a:rPr>
              <a:t>请输入您的标题</a:t>
            </a:r>
          </a:p>
        </p:txBody>
      </p:sp>
      <p:sp>
        <p:nvSpPr>
          <p:cNvPr id="2765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18436" name="燕尾形 3"/>
          <p:cNvSpPr>
            <a:spLocks noChangeArrowheads="1"/>
          </p:cNvSpPr>
          <p:nvPr/>
        </p:nvSpPr>
        <p:spPr bwMode="auto">
          <a:xfrm rot="-5400000">
            <a:off x="998537" y="4279901"/>
            <a:ext cx="1008063" cy="1223962"/>
          </a:xfrm>
          <a:prstGeom prst="chevron">
            <a:avLst>
              <a:gd name="adj" fmla="val 23861"/>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37" name="燕尾形 4"/>
          <p:cNvSpPr>
            <a:spLocks noChangeArrowheads="1"/>
          </p:cNvSpPr>
          <p:nvPr/>
        </p:nvSpPr>
        <p:spPr bwMode="auto">
          <a:xfrm rot="-5400000">
            <a:off x="998537" y="2889251"/>
            <a:ext cx="1008063" cy="1223962"/>
          </a:xfrm>
          <a:prstGeom prst="chevron">
            <a:avLst>
              <a:gd name="adj" fmla="val 23861"/>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38" name="燕尾形 5"/>
          <p:cNvSpPr>
            <a:spLocks noChangeArrowheads="1"/>
          </p:cNvSpPr>
          <p:nvPr/>
        </p:nvSpPr>
        <p:spPr bwMode="auto">
          <a:xfrm rot="-5400000">
            <a:off x="998537" y="1479551"/>
            <a:ext cx="1008063" cy="1223962"/>
          </a:xfrm>
          <a:prstGeom prst="chevron">
            <a:avLst>
              <a:gd name="adj" fmla="val 23861"/>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39" name="燕尾形 6"/>
          <p:cNvSpPr>
            <a:spLocks noChangeArrowheads="1"/>
          </p:cNvSpPr>
          <p:nvPr/>
        </p:nvSpPr>
        <p:spPr bwMode="auto">
          <a:xfrm rot="5400000" flipV="1">
            <a:off x="6481763" y="3033713"/>
            <a:ext cx="1008062" cy="1223962"/>
          </a:xfrm>
          <a:prstGeom prst="chevron">
            <a:avLst>
              <a:gd name="adj" fmla="val 23861"/>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40" name="燕尾形 7"/>
          <p:cNvSpPr>
            <a:spLocks noChangeArrowheads="1"/>
          </p:cNvSpPr>
          <p:nvPr/>
        </p:nvSpPr>
        <p:spPr bwMode="auto">
          <a:xfrm rot="5400000" flipV="1">
            <a:off x="6481762" y="1387476"/>
            <a:ext cx="1008063" cy="1223962"/>
          </a:xfrm>
          <a:prstGeom prst="chevron">
            <a:avLst>
              <a:gd name="adj" fmla="val 23861"/>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41" name="TextBox 8"/>
          <p:cNvSpPr txBox="1">
            <a:spLocks noChangeArrowheads="1"/>
          </p:cNvSpPr>
          <p:nvPr/>
        </p:nvSpPr>
        <p:spPr bwMode="auto">
          <a:xfrm>
            <a:off x="1063625" y="1731963"/>
            <a:ext cx="87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正面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观点一</a:t>
            </a:r>
          </a:p>
        </p:txBody>
      </p:sp>
      <p:sp>
        <p:nvSpPr>
          <p:cNvPr id="18442" name="TextBox 9"/>
          <p:cNvSpPr txBox="1">
            <a:spLocks noChangeArrowheads="1"/>
          </p:cNvSpPr>
          <p:nvPr/>
        </p:nvSpPr>
        <p:spPr bwMode="auto">
          <a:xfrm>
            <a:off x="2257425" y="1819275"/>
            <a:ext cx="32654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
        <p:nvSpPr>
          <p:cNvPr id="18443" name="TextBox 10"/>
          <p:cNvSpPr txBox="1">
            <a:spLocks noChangeArrowheads="1"/>
          </p:cNvSpPr>
          <p:nvPr/>
        </p:nvSpPr>
        <p:spPr bwMode="auto">
          <a:xfrm>
            <a:off x="1063625" y="3182938"/>
            <a:ext cx="87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正面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观点二</a:t>
            </a:r>
          </a:p>
        </p:txBody>
      </p:sp>
      <p:sp>
        <p:nvSpPr>
          <p:cNvPr id="18444" name="TextBox 11"/>
          <p:cNvSpPr txBox="1">
            <a:spLocks noChangeArrowheads="1"/>
          </p:cNvSpPr>
          <p:nvPr/>
        </p:nvSpPr>
        <p:spPr bwMode="auto">
          <a:xfrm>
            <a:off x="2257425" y="3270250"/>
            <a:ext cx="32654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
        <p:nvSpPr>
          <p:cNvPr id="18445" name="TextBox 12"/>
          <p:cNvSpPr txBox="1">
            <a:spLocks noChangeArrowheads="1"/>
          </p:cNvSpPr>
          <p:nvPr/>
        </p:nvSpPr>
        <p:spPr bwMode="auto">
          <a:xfrm>
            <a:off x="1063625" y="4552950"/>
            <a:ext cx="8763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正面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观点三</a:t>
            </a:r>
          </a:p>
        </p:txBody>
      </p:sp>
      <p:sp>
        <p:nvSpPr>
          <p:cNvPr id="18446" name="TextBox 13"/>
          <p:cNvSpPr txBox="1">
            <a:spLocks noChangeArrowheads="1"/>
          </p:cNvSpPr>
          <p:nvPr/>
        </p:nvSpPr>
        <p:spPr bwMode="auto">
          <a:xfrm>
            <a:off x="2257425" y="4640263"/>
            <a:ext cx="326548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
        <p:nvSpPr>
          <p:cNvPr id="18447" name="TextBox 14"/>
          <p:cNvSpPr txBox="1">
            <a:spLocks noChangeArrowheads="1"/>
          </p:cNvSpPr>
          <p:nvPr/>
        </p:nvSpPr>
        <p:spPr bwMode="auto">
          <a:xfrm>
            <a:off x="6559550" y="1728788"/>
            <a:ext cx="877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负面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观点一</a:t>
            </a:r>
          </a:p>
        </p:txBody>
      </p:sp>
      <p:sp>
        <p:nvSpPr>
          <p:cNvPr id="18448" name="TextBox 15"/>
          <p:cNvSpPr txBox="1">
            <a:spLocks noChangeArrowheads="1"/>
          </p:cNvSpPr>
          <p:nvPr/>
        </p:nvSpPr>
        <p:spPr bwMode="auto">
          <a:xfrm>
            <a:off x="6559550" y="3365500"/>
            <a:ext cx="8778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负面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观点二</a:t>
            </a:r>
          </a:p>
        </p:txBody>
      </p:sp>
      <p:sp>
        <p:nvSpPr>
          <p:cNvPr id="18449" name="TextBox 16"/>
          <p:cNvSpPr txBox="1">
            <a:spLocks noChangeArrowheads="1"/>
          </p:cNvSpPr>
          <p:nvPr/>
        </p:nvSpPr>
        <p:spPr bwMode="auto">
          <a:xfrm>
            <a:off x="7666038" y="1557338"/>
            <a:ext cx="34734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
        <p:nvSpPr>
          <p:cNvPr id="18450" name="TextBox 17"/>
          <p:cNvSpPr txBox="1">
            <a:spLocks noChangeArrowheads="1"/>
          </p:cNvSpPr>
          <p:nvPr/>
        </p:nvSpPr>
        <p:spPr bwMode="auto">
          <a:xfrm>
            <a:off x="7666038" y="3176588"/>
            <a:ext cx="34734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
        <p:nvSpPr>
          <p:cNvPr id="18451" name="燕尾形 18"/>
          <p:cNvSpPr>
            <a:spLocks noChangeArrowheads="1"/>
          </p:cNvSpPr>
          <p:nvPr/>
        </p:nvSpPr>
        <p:spPr bwMode="auto">
          <a:xfrm rot="5400000" flipV="1">
            <a:off x="6481763" y="4668838"/>
            <a:ext cx="1008062" cy="1223962"/>
          </a:xfrm>
          <a:prstGeom prst="chevron">
            <a:avLst>
              <a:gd name="adj" fmla="val 23861"/>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8452" name="TextBox 19"/>
          <p:cNvSpPr txBox="1">
            <a:spLocks noChangeArrowheads="1"/>
          </p:cNvSpPr>
          <p:nvPr/>
        </p:nvSpPr>
        <p:spPr bwMode="auto">
          <a:xfrm>
            <a:off x="6559550" y="5002213"/>
            <a:ext cx="8778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负面</a:t>
            </a:r>
            <a:endParaRPr lang="en-US" altLang="zh-CN" sz="1800">
              <a:solidFill>
                <a:srgbClr val="F8F8F8"/>
              </a:solidFill>
              <a:latin typeface="微软雅黑" pitchFamily="34" charset="-122"/>
            </a:endParaRPr>
          </a:p>
          <a:p>
            <a:pPr algn="ctr" eaLnBrk="1" hangingPunct="1">
              <a:spcBef>
                <a:spcPct val="0"/>
              </a:spcBef>
              <a:buFontTx/>
              <a:buNone/>
            </a:pPr>
            <a:r>
              <a:rPr lang="zh-CN" altLang="en-US" sz="1800">
                <a:solidFill>
                  <a:srgbClr val="F8F8F8"/>
                </a:solidFill>
                <a:latin typeface="微软雅黑" pitchFamily="34" charset="-122"/>
              </a:rPr>
              <a:t>观点二</a:t>
            </a:r>
          </a:p>
        </p:txBody>
      </p:sp>
      <p:sp>
        <p:nvSpPr>
          <p:cNvPr id="18453" name="TextBox 20"/>
          <p:cNvSpPr txBox="1">
            <a:spLocks noChangeArrowheads="1"/>
          </p:cNvSpPr>
          <p:nvPr/>
        </p:nvSpPr>
        <p:spPr bwMode="auto">
          <a:xfrm>
            <a:off x="7666038" y="4813300"/>
            <a:ext cx="34734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solidFill>
                  <a:srgbClr val="080808"/>
                </a:solidFill>
                <a:latin typeface="微软雅黑" pitchFamily="34" charset="-122"/>
              </a:rPr>
              <a:t>这里输入段落文本这里输入段落文本这里输入段落文本这里输入段落文本</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434"/>
                                        </p:tgtEl>
                                        <p:attrNameLst>
                                          <p:attrName>style.visibility</p:attrName>
                                        </p:attrNameLst>
                                      </p:cBhvr>
                                      <p:to>
                                        <p:strVal val="visible"/>
                                      </p:to>
                                    </p:set>
                                    <p:anim calcmode="lin" valueType="num">
                                      <p:cBhvr>
                                        <p:cTn id="7"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8434"/>
                                        </p:tgtEl>
                                        <p:attrNameLst>
                                          <p:attrName>ppt_y</p:attrName>
                                        </p:attrNameLst>
                                      </p:cBhvr>
                                      <p:tavLst>
                                        <p:tav tm="0">
                                          <p:val>
                                            <p:strVal val="#ppt_y"/>
                                          </p:val>
                                        </p:tav>
                                        <p:tav tm="100000">
                                          <p:val>
                                            <p:strVal val="#ppt_y"/>
                                          </p:val>
                                        </p:tav>
                                      </p:tavLst>
                                    </p:anim>
                                    <p:anim calcmode="lin" valueType="num">
                                      <p:cBhvr>
                                        <p:cTn id="9"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8434"/>
                                        </p:tgtEl>
                                      </p:cBhvr>
                                    </p:animEffect>
                                  </p:childTnLst>
                                </p:cTn>
                              </p:par>
                            </p:childTnLst>
                          </p:cTn>
                        </p:par>
                        <p:par>
                          <p:cTn id="12" fill="hold" nodeType="afterGroup">
                            <p:stCondLst>
                              <p:cond delay="760"/>
                            </p:stCondLst>
                            <p:childTnLst>
                              <p:par>
                                <p:cTn id="13" presetID="42" presetClass="entr" presetSubtype="0" fill="hold" grpId="0" nodeType="afterEffect">
                                  <p:stCondLst>
                                    <p:cond delay="0"/>
                                  </p:stCondLst>
                                  <p:childTnLst>
                                    <p:set>
                                      <p:cBhvr>
                                        <p:cTn id="14" dur="1" fill="hold">
                                          <p:stCondLst>
                                            <p:cond delay="0"/>
                                          </p:stCondLst>
                                        </p:cTn>
                                        <p:tgtEl>
                                          <p:spTgt spid="18438"/>
                                        </p:tgtEl>
                                        <p:attrNameLst>
                                          <p:attrName>style.visibility</p:attrName>
                                        </p:attrNameLst>
                                      </p:cBhvr>
                                      <p:to>
                                        <p:strVal val="visible"/>
                                      </p:to>
                                    </p:set>
                                    <p:animEffect transition="in" filter="fade">
                                      <p:cBhvr>
                                        <p:cTn id="15" dur="500"/>
                                        <p:tgtEl>
                                          <p:spTgt spid="18438"/>
                                        </p:tgtEl>
                                      </p:cBhvr>
                                    </p:animEffect>
                                    <p:anim calcmode="lin" valueType="num">
                                      <p:cBhvr>
                                        <p:cTn id="16" dur="500" fill="hold"/>
                                        <p:tgtEl>
                                          <p:spTgt spid="18438"/>
                                        </p:tgtEl>
                                        <p:attrNameLst>
                                          <p:attrName>ppt_x</p:attrName>
                                        </p:attrNameLst>
                                      </p:cBhvr>
                                      <p:tavLst>
                                        <p:tav tm="0">
                                          <p:val>
                                            <p:strVal val="#ppt_x"/>
                                          </p:val>
                                        </p:tav>
                                        <p:tav tm="100000">
                                          <p:val>
                                            <p:strVal val="#ppt_x"/>
                                          </p:val>
                                        </p:tav>
                                      </p:tavLst>
                                    </p:anim>
                                    <p:anim calcmode="lin" valueType="num">
                                      <p:cBhvr>
                                        <p:cTn id="17" dur="500" fill="hold"/>
                                        <p:tgtEl>
                                          <p:spTgt spid="1843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8441"/>
                                        </p:tgtEl>
                                        <p:attrNameLst>
                                          <p:attrName>style.visibility</p:attrName>
                                        </p:attrNameLst>
                                      </p:cBhvr>
                                      <p:to>
                                        <p:strVal val="visible"/>
                                      </p:to>
                                    </p:set>
                                    <p:animEffect transition="in" filter="fade">
                                      <p:cBhvr>
                                        <p:cTn id="20" dur="500"/>
                                        <p:tgtEl>
                                          <p:spTgt spid="18441"/>
                                        </p:tgtEl>
                                      </p:cBhvr>
                                    </p:animEffect>
                                    <p:anim calcmode="lin" valueType="num">
                                      <p:cBhvr>
                                        <p:cTn id="21" dur="500" fill="hold"/>
                                        <p:tgtEl>
                                          <p:spTgt spid="18441"/>
                                        </p:tgtEl>
                                        <p:attrNameLst>
                                          <p:attrName>ppt_x</p:attrName>
                                        </p:attrNameLst>
                                      </p:cBhvr>
                                      <p:tavLst>
                                        <p:tav tm="0">
                                          <p:val>
                                            <p:strVal val="#ppt_x"/>
                                          </p:val>
                                        </p:tav>
                                        <p:tav tm="100000">
                                          <p:val>
                                            <p:strVal val="#ppt_x"/>
                                          </p:val>
                                        </p:tav>
                                      </p:tavLst>
                                    </p:anim>
                                    <p:anim calcmode="lin" valueType="num">
                                      <p:cBhvr>
                                        <p:cTn id="22" dur="500" fill="hold"/>
                                        <p:tgtEl>
                                          <p:spTgt spid="1844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18437"/>
                                        </p:tgtEl>
                                        <p:attrNameLst>
                                          <p:attrName>style.visibility</p:attrName>
                                        </p:attrNameLst>
                                      </p:cBhvr>
                                      <p:to>
                                        <p:strVal val="visible"/>
                                      </p:to>
                                    </p:set>
                                    <p:animEffect transition="in" filter="fade">
                                      <p:cBhvr>
                                        <p:cTn id="25" dur="500"/>
                                        <p:tgtEl>
                                          <p:spTgt spid="18437"/>
                                        </p:tgtEl>
                                      </p:cBhvr>
                                    </p:animEffect>
                                    <p:anim calcmode="lin" valueType="num">
                                      <p:cBhvr>
                                        <p:cTn id="26" dur="500" fill="hold"/>
                                        <p:tgtEl>
                                          <p:spTgt spid="18437"/>
                                        </p:tgtEl>
                                        <p:attrNameLst>
                                          <p:attrName>ppt_x</p:attrName>
                                        </p:attrNameLst>
                                      </p:cBhvr>
                                      <p:tavLst>
                                        <p:tav tm="0">
                                          <p:val>
                                            <p:strVal val="#ppt_x"/>
                                          </p:val>
                                        </p:tav>
                                        <p:tav tm="100000">
                                          <p:val>
                                            <p:strVal val="#ppt_x"/>
                                          </p:val>
                                        </p:tav>
                                      </p:tavLst>
                                    </p:anim>
                                    <p:anim calcmode="lin" valueType="num">
                                      <p:cBhvr>
                                        <p:cTn id="27" dur="500" fill="hold"/>
                                        <p:tgtEl>
                                          <p:spTgt spid="1843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200"/>
                                  </p:stCondLst>
                                  <p:childTnLst>
                                    <p:set>
                                      <p:cBhvr>
                                        <p:cTn id="29" dur="1" fill="hold">
                                          <p:stCondLst>
                                            <p:cond delay="0"/>
                                          </p:stCondLst>
                                        </p:cTn>
                                        <p:tgtEl>
                                          <p:spTgt spid="18443"/>
                                        </p:tgtEl>
                                        <p:attrNameLst>
                                          <p:attrName>style.visibility</p:attrName>
                                        </p:attrNameLst>
                                      </p:cBhvr>
                                      <p:to>
                                        <p:strVal val="visible"/>
                                      </p:to>
                                    </p:set>
                                    <p:animEffect transition="in" filter="fade">
                                      <p:cBhvr>
                                        <p:cTn id="30" dur="500"/>
                                        <p:tgtEl>
                                          <p:spTgt spid="18443"/>
                                        </p:tgtEl>
                                      </p:cBhvr>
                                    </p:animEffect>
                                    <p:anim calcmode="lin" valueType="num">
                                      <p:cBhvr>
                                        <p:cTn id="31" dur="500" fill="hold"/>
                                        <p:tgtEl>
                                          <p:spTgt spid="18443"/>
                                        </p:tgtEl>
                                        <p:attrNameLst>
                                          <p:attrName>ppt_x</p:attrName>
                                        </p:attrNameLst>
                                      </p:cBhvr>
                                      <p:tavLst>
                                        <p:tav tm="0">
                                          <p:val>
                                            <p:strVal val="#ppt_x"/>
                                          </p:val>
                                        </p:tav>
                                        <p:tav tm="100000">
                                          <p:val>
                                            <p:strVal val="#ppt_x"/>
                                          </p:val>
                                        </p:tav>
                                      </p:tavLst>
                                    </p:anim>
                                    <p:anim calcmode="lin" valueType="num">
                                      <p:cBhvr>
                                        <p:cTn id="32" dur="500" fill="hold"/>
                                        <p:tgtEl>
                                          <p:spTgt spid="184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200"/>
                                  </p:stCondLst>
                                  <p:childTnLst>
                                    <p:set>
                                      <p:cBhvr>
                                        <p:cTn id="34" dur="1" fill="hold">
                                          <p:stCondLst>
                                            <p:cond delay="0"/>
                                          </p:stCondLst>
                                        </p:cTn>
                                        <p:tgtEl>
                                          <p:spTgt spid="18436"/>
                                        </p:tgtEl>
                                        <p:attrNameLst>
                                          <p:attrName>style.visibility</p:attrName>
                                        </p:attrNameLst>
                                      </p:cBhvr>
                                      <p:to>
                                        <p:strVal val="visible"/>
                                      </p:to>
                                    </p:set>
                                    <p:animEffect transition="in" filter="fade">
                                      <p:cBhvr>
                                        <p:cTn id="35" dur="500"/>
                                        <p:tgtEl>
                                          <p:spTgt spid="18436"/>
                                        </p:tgtEl>
                                      </p:cBhvr>
                                    </p:animEffect>
                                    <p:anim calcmode="lin" valueType="num">
                                      <p:cBhvr>
                                        <p:cTn id="36" dur="500" fill="hold"/>
                                        <p:tgtEl>
                                          <p:spTgt spid="18436"/>
                                        </p:tgtEl>
                                        <p:attrNameLst>
                                          <p:attrName>ppt_x</p:attrName>
                                        </p:attrNameLst>
                                      </p:cBhvr>
                                      <p:tavLst>
                                        <p:tav tm="0">
                                          <p:val>
                                            <p:strVal val="#ppt_x"/>
                                          </p:val>
                                        </p:tav>
                                        <p:tav tm="100000">
                                          <p:val>
                                            <p:strVal val="#ppt_x"/>
                                          </p:val>
                                        </p:tav>
                                      </p:tavLst>
                                    </p:anim>
                                    <p:anim calcmode="lin" valueType="num">
                                      <p:cBhvr>
                                        <p:cTn id="37" dur="500" fill="hold"/>
                                        <p:tgtEl>
                                          <p:spTgt spid="1843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00"/>
                                  </p:stCondLst>
                                  <p:childTnLst>
                                    <p:set>
                                      <p:cBhvr>
                                        <p:cTn id="39" dur="1" fill="hold">
                                          <p:stCondLst>
                                            <p:cond delay="0"/>
                                          </p:stCondLst>
                                        </p:cTn>
                                        <p:tgtEl>
                                          <p:spTgt spid="18445"/>
                                        </p:tgtEl>
                                        <p:attrNameLst>
                                          <p:attrName>style.visibility</p:attrName>
                                        </p:attrNameLst>
                                      </p:cBhvr>
                                      <p:to>
                                        <p:strVal val="visible"/>
                                      </p:to>
                                    </p:set>
                                    <p:animEffect transition="in" filter="fade">
                                      <p:cBhvr>
                                        <p:cTn id="40" dur="500"/>
                                        <p:tgtEl>
                                          <p:spTgt spid="18445"/>
                                        </p:tgtEl>
                                      </p:cBhvr>
                                    </p:animEffect>
                                    <p:anim calcmode="lin" valueType="num">
                                      <p:cBhvr>
                                        <p:cTn id="41" dur="500" fill="hold"/>
                                        <p:tgtEl>
                                          <p:spTgt spid="18445"/>
                                        </p:tgtEl>
                                        <p:attrNameLst>
                                          <p:attrName>ppt_x</p:attrName>
                                        </p:attrNameLst>
                                      </p:cBhvr>
                                      <p:tavLst>
                                        <p:tav tm="0">
                                          <p:val>
                                            <p:strVal val="#ppt_x"/>
                                          </p:val>
                                        </p:tav>
                                        <p:tav tm="100000">
                                          <p:val>
                                            <p:strVal val="#ppt_x"/>
                                          </p:val>
                                        </p:tav>
                                      </p:tavLst>
                                    </p:anim>
                                    <p:anim calcmode="lin" valueType="num">
                                      <p:cBhvr>
                                        <p:cTn id="42" dur="500" fill="hold"/>
                                        <p:tgtEl>
                                          <p:spTgt spid="18445"/>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1460"/>
                            </p:stCondLst>
                            <p:childTnLst>
                              <p:par>
                                <p:cTn id="44" presetID="22" presetClass="entr" presetSubtype="8" fill="hold" grpId="0" nodeType="afterEffect">
                                  <p:stCondLst>
                                    <p:cond delay="0"/>
                                  </p:stCondLst>
                                  <p:childTnLst>
                                    <p:set>
                                      <p:cBhvr>
                                        <p:cTn id="45" dur="1" fill="hold">
                                          <p:stCondLst>
                                            <p:cond delay="0"/>
                                          </p:stCondLst>
                                        </p:cTn>
                                        <p:tgtEl>
                                          <p:spTgt spid="18442"/>
                                        </p:tgtEl>
                                        <p:attrNameLst>
                                          <p:attrName>style.visibility</p:attrName>
                                        </p:attrNameLst>
                                      </p:cBhvr>
                                      <p:to>
                                        <p:strVal val="visible"/>
                                      </p:to>
                                    </p:set>
                                    <p:animEffect transition="in" filter="wipe(left)">
                                      <p:cBhvr>
                                        <p:cTn id="46" dur="500"/>
                                        <p:tgtEl>
                                          <p:spTgt spid="18442"/>
                                        </p:tgtEl>
                                      </p:cBhvr>
                                    </p:animEffect>
                                  </p:childTnLst>
                                </p:cTn>
                              </p:par>
                              <p:par>
                                <p:cTn id="47" presetID="22" presetClass="entr" presetSubtype="8" fill="hold" grpId="0" nodeType="withEffect">
                                  <p:stCondLst>
                                    <p:cond delay="200"/>
                                  </p:stCondLst>
                                  <p:childTnLst>
                                    <p:set>
                                      <p:cBhvr>
                                        <p:cTn id="48" dur="1" fill="hold">
                                          <p:stCondLst>
                                            <p:cond delay="0"/>
                                          </p:stCondLst>
                                        </p:cTn>
                                        <p:tgtEl>
                                          <p:spTgt spid="18444"/>
                                        </p:tgtEl>
                                        <p:attrNameLst>
                                          <p:attrName>style.visibility</p:attrName>
                                        </p:attrNameLst>
                                      </p:cBhvr>
                                      <p:to>
                                        <p:strVal val="visible"/>
                                      </p:to>
                                    </p:set>
                                    <p:animEffect transition="in" filter="wipe(left)">
                                      <p:cBhvr>
                                        <p:cTn id="49" dur="500"/>
                                        <p:tgtEl>
                                          <p:spTgt spid="18444"/>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8446"/>
                                        </p:tgtEl>
                                        <p:attrNameLst>
                                          <p:attrName>style.visibility</p:attrName>
                                        </p:attrNameLst>
                                      </p:cBhvr>
                                      <p:to>
                                        <p:strVal val="visible"/>
                                      </p:to>
                                    </p:set>
                                    <p:animEffect transition="in" filter="wipe(left)">
                                      <p:cBhvr>
                                        <p:cTn id="52" dur="500"/>
                                        <p:tgtEl>
                                          <p:spTgt spid="18446"/>
                                        </p:tgtEl>
                                      </p:cBhvr>
                                    </p:animEffect>
                                  </p:childTnLst>
                                </p:cTn>
                              </p:par>
                            </p:childTnLst>
                          </p:cTn>
                        </p:par>
                        <p:par>
                          <p:cTn id="53" fill="hold" nodeType="afterGroup">
                            <p:stCondLst>
                              <p:cond delay="2360"/>
                            </p:stCondLst>
                            <p:childTnLst>
                              <p:par>
                                <p:cTn id="54" presetID="47" presetClass="entr" presetSubtype="0" fill="hold" grpId="0" nodeType="afterEffect">
                                  <p:stCondLst>
                                    <p:cond delay="0"/>
                                  </p:stCondLst>
                                  <p:childTnLst>
                                    <p:set>
                                      <p:cBhvr>
                                        <p:cTn id="55" dur="1" fill="hold">
                                          <p:stCondLst>
                                            <p:cond delay="0"/>
                                          </p:stCondLst>
                                        </p:cTn>
                                        <p:tgtEl>
                                          <p:spTgt spid="18440"/>
                                        </p:tgtEl>
                                        <p:attrNameLst>
                                          <p:attrName>style.visibility</p:attrName>
                                        </p:attrNameLst>
                                      </p:cBhvr>
                                      <p:to>
                                        <p:strVal val="visible"/>
                                      </p:to>
                                    </p:set>
                                    <p:animEffect transition="in" filter="fade">
                                      <p:cBhvr>
                                        <p:cTn id="56" dur="500"/>
                                        <p:tgtEl>
                                          <p:spTgt spid="18440"/>
                                        </p:tgtEl>
                                      </p:cBhvr>
                                    </p:animEffect>
                                    <p:anim calcmode="lin" valueType="num">
                                      <p:cBhvr>
                                        <p:cTn id="57" dur="500" fill="hold"/>
                                        <p:tgtEl>
                                          <p:spTgt spid="18440"/>
                                        </p:tgtEl>
                                        <p:attrNameLst>
                                          <p:attrName>ppt_x</p:attrName>
                                        </p:attrNameLst>
                                      </p:cBhvr>
                                      <p:tavLst>
                                        <p:tav tm="0">
                                          <p:val>
                                            <p:strVal val="#ppt_x"/>
                                          </p:val>
                                        </p:tav>
                                        <p:tav tm="100000">
                                          <p:val>
                                            <p:strVal val="#ppt_x"/>
                                          </p:val>
                                        </p:tav>
                                      </p:tavLst>
                                    </p:anim>
                                    <p:anim calcmode="lin" valueType="num">
                                      <p:cBhvr>
                                        <p:cTn id="58" dur="500" fill="hold"/>
                                        <p:tgtEl>
                                          <p:spTgt spid="1844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8447"/>
                                        </p:tgtEl>
                                        <p:attrNameLst>
                                          <p:attrName>style.visibility</p:attrName>
                                        </p:attrNameLst>
                                      </p:cBhvr>
                                      <p:to>
                                        <p:strVal val="visible"/>
                                      </p:to>
                                    </p:set>
                                    <p:animEffect transition="in" filter="fade">
                                      <p:cBhvr>
                                        <p:cTn id="61" dur="500"/>
                                        <p:tgtEl>
                                          <p:spTgt spid="18447"/>
                                        </p:tgtEl>
                                      </p:cBhvr>
                                    </p:animEffect>
                                    <p:anim calcmode="lin" valueType="num">
                                      <p:cBhvr>
                                        <p:cTn id="62" dur="500" fill="hold"/>
                                        <p:tgtEl>
                                          <p:spTgt spid="18447"/>
                                        </p:tgtEl>
                                        <p:attrNameLst>
                                          <p:attrName>ppt_x</p:attrName>
                                        </p:attrNameLst>
                                      </p:cBhvr>
                                      <p:tavLst>
                                        <p:tav tm="0">
                                          <p:val>
                                            <p:strVal val="#ppt_x"/>
                                          </p:val>
                                        </p:tav>
                                        <p:tav tm="100000">
                                          <p:val>
                                            <p:strVal val="#ppt_x"/>
                                          </p:val>
                                        </p:tav>
                                      </p:tavLst>
                                    </p:anim>
                                    <p:anim calcmode="lin" valueType="num">
                                      <p:cBhvr>
                                        <p:cTn id="63" dur="500" fill="hold"/>
                                        <p:tgtEl>
                                          <p:spTgt spid="18447"/>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200"/>
                                  </p:stCondLst>
                                  <p:childTnLst>
                                    <p:set>
                                      <p:cBhvr>
                                        <p:cTn id="65" dur="1" fill="hold">
                                          <p:stCondLst>
                                            <p:cond delay="0"/>
                                          </p:stCondLst>
                                        </p:cTn>
                                        <p:tgtEl>
                                          <p:spTgt spid="18448"/>
                                        </p:tgtEl>
                                        <p:attrNameLst>
                                          <p:attrName>style.visibility</p:attrName>
                                        </p:attrNameLst>
                                      </p:cBhvr>
                                      <p:to>
                                        <p:strVal val="visible"/>
                                      </p:to>
                                    </p:set>
                                    <p:animEffect transition="in" filter="fade">
                                      <p:cBhvr>
                                        <p:cTn id="66" dur="500"/>
                                        <p:tgtEl>
                                          <p:spTgt spid="18448"/>
                                        </p:tgtEl>
                                      </p:cBhvr>
                                    </p:animEffect>
                                    <p:anim calcmode="lin" valueType="num">
                                      <p:cBhvr>
                                        <p:cTn id="67" dur="500" fill="hold"/>
                                        <p:tgtEl>
                                          <p:spTgt spid="18448"/>
                                        </p:tgtEl>
                                        <p:attrNameLst>
                                          <p:attrName>ppt_x</p:attrName>
                                        </p:attrNameLst>
                                      </p:cBhvr>
                                      <p:tavLst>
                                        <p:tav tm="0">
                                          <p:val>
                                            <p:strVal val="#ppt_x"/>
                                          </p:val>
                                        </p:tav>
                                        <p:tav tm="100000">
                                          <p:val>
                                            <p:strVal val="#ppt_x"/>
                                          </p:val>
                                        </p:tav>
                                      </p:tavLst>
                                    </p:anim>
                                    <p:anim calcmode="lin" valueType="num">
                                      <p:cBhvr>
                                        <p:cTn id="68" dur="500" fill="hold"/>
                                        <p:tgtEl>
                                          <p:spTgt spid="18448"/>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200"/>
                                  </p:stCondLst>
                                  <p:childTnLst>
                                    <p:set>
                                      <p:cBhvr>
                                        <p:cTn id="70" dur="1" fill="hold">
                                          <p:stCondLst>
                                            <p:cond delay="0"/>
                                          </p:stCondLst>
                                        </p:cTn>
                                        <p:tgtEl>
                                          <p:spTgt spid="18439"/>
                                        </p:tgtEl>
                                        <p:attrNameLst>
                                          <p:attrName>style.visibility</p:attrName>
                                        </p:attrNameLst>
                                      </p:cBhvr>
                                      <p:to>
                                        <p:strVal val="visible"/>
                                      </p:to>
                                    </p:set>
                                    <p:animEffect transition="in" filter="fade">
                                      <p:cBhvr>
                                        <p:cTn id="71" dur="500"/>
                                        <p:tgtEl>
                                          <p:spTgt spid="18439"/>
                                        </p:tgtEl>
                                      </p:cBhvr>
                                    </p:animEffect>
                                    <p:anim calcmode="lin" valueType="num">
                                      <p:cBhvr>
                                        <p:cTn id="72" dur="500" fill="hold"/>
                                        <p:tgtEl>
                                          <p:spTgt spid="18439"/>
                                        </p:tgtEl>
                                        <p:attrNameLst>
                                          <p:attrName>ppt_x</p:attrName>
                                        </p:attrNameLst>
                                      </p:cBhvr>
                                      <p:tavLst>
                                        <p:tav tm="0">
                                          <p:val>
                                            <p:strVal val="#ppt_x"/>
                                          </p:val>
                                        </p:tav>
                                        <p:tav tm="100000">
                                          <p:val>
                                            <p:strVal val="#ppt_x"/>
                                          </p:val>
                                        </p:tav>
                                      </p:tavLst>
                                    </p:anim>
                                    <p:anim calcmode="lin" valueType="num">
                                      <p:cBhvr>
                                        <p:cTn id="73" dur="500" fill="hold"/>
                                        <p:tgtEl>
                                          <p:spTgt spid="18439"/>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400"/>
                                  </p:stCondLst>
                                  <p:childTnLst>
                                    <p:set>
                                      <p:cBhvr>
                                        <p:cTn id="75" dur="1" fill="hold">
                                          <p:stCondLst>
                                            <p:cond delay="0"/>
                                          </p:stCondLst>
                                        </p:cTn>
                                        <p:tgtEl>
                                          <p:spTgt spid="18452"/>
                                        </p:tgtEl>
                                        <p:attrNameLst>
                                          <p:attrName>style.visibility</p:attrName>
                                        </p:attrNameLst>
                                      </p:cBhvr>
                                      <p:to>
                                        <p:strVal val="visible"/>
                                      </p:to>
                                    </p:set>
                                    <p:animEffect transition="in" filter="fade">
                                      <p:cBhvr>
                                        <p:cTn id="76" dur="500"/>
                                        <p:tgtEl>
                                          <p:spTgt spid="18452"/>
                                        </p:tgtEl>
                                      </p:cBhvr>
                                    </p:animEffect>
                                    <p:anim calcmode="lin" valueType="num">
                                      <p:cBhvr>
                                        <p:cTn id="77" dur="500" fill="hold"/>
                                        <p:tgtEl>
                                          <p:spTgt spid="18452"/>
                                        </p:tgtEl>
                                        <p:attrNameLst>
                                          <p:attrName>ppt_x</p:attrName>
                                        </p:attrNameLst>
                                      </p:cBhvr>
                                      <p:tavLst>
                                        <p:tav tm="0">
                                          <p:val>
                                            <p:strVal val="#ppt_x"/>
                                          </p:val>
                                        </p:tav>
                                        <p:tav tm="100000">
                                          <p:val>
                                            <p:strVal val="#ppt_x"/>
                                          </p:val>
                                        </p:tav>
                                      </p:tavLst>
                                    </p:anim>
                                    <p:anim calcmode="lin" valueType="num">
                                      <p:cBhvr>
                                        <p:cTn id="78" dur="500" fill="hold"/>
                                        <p:tgtEl>
                                          <p:spTgt spid="1845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400"/>
                                  </p:stCondLst>
                                  <p:childTnLst>
                                    <p:set>
                                      <p:cBhvr>
                                        <p:cTn id="80" dur="1" fill="hold">
                                          <p:stCondLst>
                                            <p:cond delay="0"/>
                                          </p:stCondLst>
                                        </p:cTn>
                                        <p:tgtEl>
                                          <p:spTgt spid="18451"/>
                                        </p:tgtEl>
                                        <p:attrNameLst>
                                          <p:attrName>style.visibility</p:attrName>
                                        </p:attrNameLst>
                                      </p:cBhvr>
                                      <p:to>
                                        <p:strVal val="visible"/>
                                      </p:to>
                                    </p:set>
                                    <p:animEffect transition="in" filter="fade">
                                      <p:cBhvr>
                                        <p:cTn id="81" dur="500"/>
                                        <p:tgtEl>
                                          <p:spTgt spid="18451"/>
                                        </p:tgtEl>
                                      </p:cBhvr>
                                    </p:animEffect>
                                    <p:anim calcmode="lin" valueType="num">
                                      <p:cBhvr>
                                        <p:cTn id="82" dur="500" fill="hold"/>
                                        <p:tgtEl>
                                          <p:spTgt spid="18451"/>
                                        </p:tgtEl>
                                        <p:attrNameLst>
                                          <p:attrName>ppt_x</p:attrName>
                                        </p:attrNameLst>
                                      </p:cBhvr>
                                      <p:tavLst>
                                        <p:tav tm="0">
                                          <p:val>
                                            <p:strVal val="#ppt_x"/>
                                          </p:val>
                                        </p:tav>
                                        <p:tav tm="100000">
                                          <p:val>
                                            <p:strVal val="#ppt_x"/>
                                          </p:val>
                                        </p:tav>
                                      </p:tavLst>
                                    </p:anim>
                                    <p:anim calcmode="lin" valueType="num">
                                      <p:cBhvr>
                                        <p:cTn id="83" dur="500" fill="hold"/>
                                        <p:tgtEl>
                                          <p:spTgt spid="18451"/>
                                        </p:tgtEl>
                                        <p:attrNameLst>
                                          <p:attrName>ppt_y</p:attrName>
                                        </p:attrNameLst>
                                      </p:cBhvr>
                                      <p:tavLst>
                                        <p:tav tm="0">
                                          <p:val>
                                            <p:strVal val="#ppt_y-.1"/>
                                          </p:val>
                                        </p:tav>
                                        <p:tav tm="100000">
                                          <p:val>
                                            <p:strVal val="#ppt_y"/>
                                          </p:val>
                                        </p:tav>
                                      </p:tavLst>
                                    </p:anim>
                                  </p:childTnLst>
                                </p:cTn>
                              </p:par>
                            </p:childTnLst>
                          </p:cTn>
                        </p:par>
                        <p:par>
                          <p:cTn id="84" fill="hold" nodeType="afterGroup">
                            <p:stCondLst>
                              <p:cond delay="3260"/>
                            </p:stCondLst>
                            <p:childTnLst>
                              <p:par>
                                <p:cTn id="85" presetID="22" presetClass="entr" presetSubtype="8" fill="hold" grpId="0" nodeType="afterEffect">
                                  <p:stCondLst>
                                    <p:cond delay="0"/>
                                  </p:stCondLst>
                                  <p:childTnLst>
                                    <p:set>
                                      <p:cBhvr>
                                        <p:cTn id="86" dur="1" fill="hold">
                                          <p:stCondLst>
                                            <p:cond delay="0"/>
                                          </p:stCondLst>
                                        </p:cTn>
                                        <p:tgtEl>
                                          <p:spTgt spid="18449"/>
                                        </p:tgtEl>
                                        <p:attrNameLst>
                                          <p:attrName>style.visibility</p:attrName>
                                        </p:attrNameLst>
                                      </p:cBhvr>
                                      <p:to>
                                        <p:strVal val="visible"/>
                                      </p:to>
                                    </p:set>
                                    <p:animEffect transition="in" filter="wipe(left)">
                                      <p:cBhvr>
                                        <p:cTn id="87" dur="500"/>
                                        <p:tgtEl>
                                          <p:spTgt spid="18449"/>
                                        </p:tgtEl>
                                      </p:cBhvr>
                                    </p:animEffect>
                                  </p:childTnLst>
                                </p:cTn>
                              </p:par>
                              <p:par>
                                <p:cTn id="88" presetID="22" presetClass="entr" presetSubtype="8" fill="hold" grpId="0" nodeType="withEffect">
                                  <p:stCondLst>
                                    <p:cond delay="200"/>
                                  </p:stCondLst>
                                  <p:childTnLst>
                                    <p:set>
                                      <p:cBhvr>
                                        <p:cTn id="89" dur="1" fill="hold">
                                          <p:stCondLst>
                                            <p:cond delay="0"/>
                                          </p:stCondLst>
                                        </p:cTn>
                                        <p:tgtEl>
                                          <p:spTgt spid="18450"/>
                                        </p:tgtEl>
                                        <p:attrNameLst>
                                          <p:attrName>style.visibility</p:attrName>
                                        </p:attrNameLst>
                                      </p:cBhvr>
                                      <p:to>
                                        <p:strVal val="visible"/>
                                      </p:to>
                                    </p:set>
                                    <p:animEffect transition="in" filter="wipe(left)">
                                      <p:cBhvr>
                                        <p:cTn id="90" dur="500"/>
                                        <p:tgtEl>
                                          <p:spTgt spid="18450"/>
                                        </p:tgtEl>
                                      </p:cBhvr>
                                    </p:animEffect>
                                  </p:childTnLst>
                                </p:cTn>
                              </p:par>
                              <p:par>
                                <p:cTn id="91" presetID="22" presetClass="entr" presetSubtype="8" fill="hold" grpId="0" nodeType="withEffect">
                                  <p:stCondLst>
                                    <p:cond delay="400"/>
                                  </p:stCondLst>
                                  <p:childTnLst>
                                    <p:set>
                                      <p:cBhvr>
                                        <p:cTn id="92" dur="1" fill="hold">
                                          <p:stCondLst>
                                            <p:cond delay="0"/>
                                          </p:stCondLst>
                                        </p:cTn>
                                        <p:tgtEl>
                                          <p:spTgt spid="18453"/>
                                        </p:tgtEl>
                                        <p:attrNameLst>
                                          <p:attrName>style.visibility</p:attrName>
                                        </p:attrNameLst>
                                      </p:cBhvr>
                                      <p:to>
                                        <p:strVal val="visible"/>
                                      </p:to>
                                    </p:set>
                                    <p:animEffect transition="in" filter="wipe(left)">
                                      <p:cBhvr>
                                        <p:cTn id="93"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6" grpId="0" animBg="1" autoUpdateAnimBg="0"/>
      <p:bldP spid="18437" grpId="0" animBg="1" autoUpdateAnimBg="0"/>
      <p:bldP spid="18438" grpId="0" animBg="1" autoUpdateAnimBg="0"/>
      <p:bldP spid="18439" grpId="0" animBg="1" autoUpdateAnimBg="0"/>
      <p:bldP spid="18440" grpId="0" animBg="1" autoUpdateAnimBg="0"/>
      <p:bldP spid="18441" grpId="0" autoUpdateAnimBg="0"/>
      <p:bldP spid="18442" grpId="0" autoUpdateAnimBg="0"/>
      <p:bldP spid="18443" grpId="0" autoUpdateAnimBg="0"/>
      <p:bldP spid="18444" grpId="0" autoUpdateAnimBg="0"/>
      <p:bldP spid="18445" grpId="0" autoUpdateAnimBg="0"/>
      <p:bldP spid="18446" grpId="0" autoUpdateAnimBg="0"/>
      <p:bldP spid="18447" grpId="0" autoUpdateAnimBg="0"/>
      <p:bldP spid="18448" grpId="0" autoUpdateAnimBg="0"/>
      <p:bldP spid="18449" grpId="0" autoUpdateAnimBg="0"/>
      <p:bldP spid="18450" grpId="0" autoUpdateAnimBg="0"/>
      <p:bldP spid="18451" grpId="0" animBg="1" autoUpdateAnimBg="0"/>
      <p:bldP spid="18452" grpId="0" autoUpdateAnimBg="0"/>
      <p:bldP spid="18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2.3</a:t>
            </a:r>
            <a:r>
              <a:rPr lang="zh-CN" altLang="en-US" sz="2800">
                <a:solidFill>
                  <a:schemeClr val="accent2"/>
                </a:solidFill>
                <a:latin typeface="微软雅黑" pitchFamily="34" charset="-122"/>
              </a:rPr>
              <a:t>请输入您的标题</a:t>
            </a:r>
          </a:p>
        </p:txBody>
      </p:sp>
      <p:sp>
        <p:nvSpPr>
          <p:cNvPr id="2969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19460" name="矩形 3"/>
          <p:cNvSpPr>
            <a:spLocks noChangeArrowheads="1"/>
          </p:cNvSpPr>
          <p:nvPr/>
        </p:nvSpPr>
        <p:spPr bwMode="auto">
          <a:xfrm>
            <a:off x="6170613" y="981075"/>
            <a:ext cx="4679950" cy="1943100"/>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1" name="矩形 4"/>
          <p:cNvSpPr>
            <a:spLocks noChangeArrowheads="1"/>
          </p:cNvSpPr>
          <p:nvPr/>
        </p:nvSpPr>
        <p:spPr bwMode="auto">
          <a:xfrm>
            <a:off x="985838" y="981075"/>
            <a:ext cx="4679950" cy="1943100"/>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2" name="矩形 5"/>
          <p:cNvSpPr>
            <a:spLocks noChangeArrowheads="1"/>
          </p:cNvSpPr>
          <p:nvPr/>
        </p:nvSpPr>
        <p:spPr bwMode="auto">
          <a:xfrm>
            <a:off x="6170613" y="4365625"/>
            <a:ext cx="4679950" cy="1944688"/>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3" name="矩形 6"/>
          <p:cNvSpPr>
            <a:spLocks noChangeArrowheads="1"/>
          </p:cNvSpPr>
          <p:nvPr/>
        </p:nvSpPr>
        <p:spPr bwMode="auto">
          <a:xfrm>
            <a:off x="985838" y="4365625"/>
            <a:ext cx="4679950" cy="1944688"/>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4" name="Oval 12"/>
          <p:cNvSpPr>
            <a:spLocks noChangeArrowheads="1"/>
          </p:cNvSpPr>
          <p:nvPr/>
        </p:nvSpPr>
        <p:spPr bwMode="auto">
          <a:xfrm>
            <a:off x="1117600" y="1327150"/>
            <a:ext cx="1236663" cy="123825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5" name="Oval 13"/>
          <p:cNvSpPr>
            <a:spLocks noChangeArrowheads="1"/>
          </p:cNvSpPr>
          <p:nvPr/>
        </p:nvSpPr>
        <p:spPr bwMode="auto">
          <a:xfrm>
            <a:off x="1230313" y="1441450"/>
            <a:ext cx="1011237" cy="101123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66" name="TextBox 9"/>
          <p:cNvSpPr txBox="1">
            <a:spLocks noChangeArrowheads="1"/>
          </p:cNvSpPr>
          <p:nvPr/>
        </p:nvSpPr>
        <p:spPr bwMode="auto">
          <a:xfrm>
            <a:off x="1282700" y="1573213"/>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solidFill>
                  <a:schemeClr val="accent2"/>
                </a:solidFill>
                <a:latin typeface="微软雅黑" pitchFamily="34" charset="-122"/>
              </a:rPr>
              <a:t>01</a:t>
            </a:r>
            <a:endParaRPr lang="zh-CN" altLang="en-US" sz="4000">
              <a:solidFill>
                <a:schemeClr val="accent2"/>
              </a:solidFill>
              <a:latin typeface="微软雅黑" pitchFamily="34" charset="-122"/>
            </a:endParaRPr>
          </a:p>
        </p:txBody>
      </p:sp>
      <p:sp>
        <p:nvSpPr>
          <p:cNvPr id="19467" name="TextBox 10"/>
          <p:cNvSpPr txBox="1">
            <a:spLocks noChangeArrowheads="1"/>
          </p:cNvSpPr>
          <p:nvPr/>
        </p:nvSpPr>
        <p:spPr bwMode="auto">
          <a:xfrm>
            <a:off x="2498725" y="1196975"/>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19468" name="TextBox 11"/>
          <p:cNvSpPr txBox="1">
            <a:spLocks noChangeArrowheads="1"/>
          </p:cNvSpPr>
          <p:nvPr/>
        </p:nvSpPr>
        <p:spPr bwMode="auto">
          <a:xfrm>
            <a:off x="2513013" y="1601788"/>
            <a:ext cx="2936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9469" name="Oval 12"/>
          <p:cNvSpPr>
            <a:spLocks noChangeArrowheads="1"/>
          </p:cNvSpPr>
          <p:nvPr/>
        </p:nvSpPr>
        <p:spPr bwMode="auto">
          <a:xfrm>
            <a:off x="6357938" y="1327150"/>
            <a:ext cx="1236662" cy="123825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70" name="Oval 13"/>
          <p:cNvSpPr>
            <a:spLocks noChangeArrowheads="1"/>
          </p:cNvSpPr>
          <p:nvPr/>
        </p:nvSpPr>
        <p:spPr bwMode="auto">
          <a:xfrm>
            <a:off x="6470650" y="1441450"/>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71" name="TextBox 14"/>
          <p:cNvSpPr txBox="1">
            <a:spLocks noChangeArrowheads="1"/>
          </p:cNvSpPr>
          <p:nvPr/>
        </p:nvSpPr>
        <p:spPr bwMode="auto">
          <a:xfrm>
            <a:off x="6523038" y="1573213"/>
            <a:ext cx="868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solidFill>
                  <a:schemeClr val="accent2"/>
                </a:solidFill>
                <a:latin typeface="微软雅黑" pitchFamily="34" charset="-122"/>
              </a:rPr>
              <a:t>02</a:t>
            </a:r>
            <a:endParaRPr lang="zh-CN" altLang="en-US" sz="4000">
              <a:solidFill>
                <a:schemeClr val="accent2"/>
              </a:solidFill>
              <a:latin typeface="微软雅黑" pitchFamily="34" charset="-122"/>
            </a:endParaRPr>
          </a:p>
        </p:txBody>
      </p:sp>
      <p:sp>
        <p:nvSpPr>
          <p:cNvPr id="19472" name="TextBox 15"/>
          <p:cNvSpPr txBox="1">
            <a:spLocks noChangeArrowheads="1"/>
          </p:cNvSpPr>
          <p:nvPr/>
        </p:nvSpPr>
        <p:spPr bwMode="auto">
          <a:xfrm>
            <a:off x="7739063" y="1196975"/>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19473" name="TextBox 16"/>
          <p:cNvSpPr txBox="1">
            <a:spLocks noChangeArrowheads="1"/>
          </p:cNvSpPr>
          <p:nvPr/>
        </p:nvSpPr>
        <p:spPr bwMode="auto">
          <a:xfrm>
            <a:off x="7754938" y="1601788"/>
            <a:ext cx="2936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9474" name="Oval 12"/>
          <p:cNvSpPr>
            <a:spLocks noChangeArrowheads="1"/>
          </p:cNvSpPr>
          <p:nvPr/>
        </p:nvSpPr>
        <p:spPr bwMode="auto">
          <a:xfrm>
            <a:off x="1117600" y="4711700"/>
            <a:ext cx="1236663" cy="123825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75" name="Oval 13"/>
          <p:cNvSpPr>
            <a:spLocks noChangeArrowheads="1"/>
          </p:cNvSpPr>
          <p:nvPr/>
        </p:nvSpPr>
        <p:spPr bwMode="auto">
          <a:xfrm>
            <a:off x="1230313" y="4826000"/>
            <a:ext cx="1011237" cy="10112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76" name="TextBox 19"/>
          <p:cNvSpPr txBox="1">
            <a:spLocks noChangeArrowheads="1"/>
          </p:cNvSpPr>
          <p:nvPr/>
        </p:nvSpPr>
        <p:spPr bwMode="auto">
          <a:xfrm>
            <a:off x="1282700" y="4957763"/>
            <a:ext cx="868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solidFill>
                  <a:schemeClr val="accent2"/>
                </a:solidFill>
                <a:latin typeface="微软雅黑" pitchFamily="34" charset="-122"/>
              </a:rPr>
              <a:t>03</a:t>
            </a:r>
            <a:endParaRPr lang="zh-CN" altLang="en-US" sz="4000">
              <a:solidFill>
                <a:schemeClr val="accent2"/>
              </a:solidFill>
              <a:latin typeface="微软雅黑" pitchFamily="34" charset="-122"/>
            </a:endParaRPr>
          </a:p>
        </p:txBody>
      </p:sp>
      <p:sp>
        <p:nvSpPr>
          <p:cNvPr id="19477" name="TextBox 20"/>
          <p:cNvSpPr txBox="1">
            <a:spLocks noChangeArrowheads="1"/>
          </p:cNvSpPr>
          <p:nvPr/>
        </p:nvSpPr>
        <p:spPr bwMode="auto">
          <a:xfrm>
            <a:off x="2498725" y="4581525"/>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19478" name="TextBox 21"/>
          <p:cNvSpPr txBox="1">
            <a:spLocks noChangeArrowheads="1"/>
          </p:cNvSpPr>
          <p:nvPr/>
        </p:nvSpPr>
        <p:spPr bwMode="auto">
          <a:xfrm>
            <a:off x="2513013" y="4986338"/>
            <a:ext cx="2936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9479" name="Oval 12"/>
          <p:cNvSpPr>
            <a:spLocks noChangeArrowheads="1"/>
          </p:cNvSpPr>
          <p:nvPr/>
        </p:nvSpPr>
        <p:spPr bwMode="auto">
          <a:xfrm>
            <a:off x="6357938" y="4711700"/>
            <a:ext cx="1236662" cy="1238250"/>
          </a:xfrm>
          <a:prstGeom prst="ellipse">
            <a:avLst/>
          </a:prstGeom>
          <a:solidFill>
            <a:srgbClr val="DADADB"/>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80" name="Oval 13"/>
          <p:cNvSpPr>
            <a:spLocks noChangeArrowheads="1"/>
          </p:cNvSpPr>
          <p:nvPr/>
        </p:nvSpPr>
        <p:spPr bwMode="auto">
          <a:xfrm>
            <a:off x="6470650" y="4826000"/>
            <a:ext cx="1011238" cy="1011238"/>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81" name="TextBox 24"/>
          <p:cNvSpPr txBox="1">
            <a:spLocks noChangeArrowheads="1"/>
          </p:cNvSpPr>
          <p:nvPr/>
        </p:nvSpPr>
        <p:spPr bwMode="auto">
          <a:xfrm>
            <a:off x="6523038" y="4957763"/>
            <a:ext cx="868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solidFill>
                  <a:schemeClr val="accent2"/>
                </a:solidFill>
                <a:latin typeface="微软雅黑" pitchFamily="34" charset="-122"/>
              </a:rPr>
              <a:t>04</a:t>
            </a:r>
            <a:endParaRPr lang="zh-CN" altLang="en-US" sz="4000">
              <a:solidFill>
                <a:schemeClr val="accent2"/>
              </a:solidFill>
              <a:latin typeface="微软雅黑" pitchFamily="34" charset="-122"/>
            </a:endParaRPr>
          </a:p>
        </p:txBody>
      </p:sp>
      <p:sp>
        <p:nvSpPr>
          <p:cNvPr id="19482" name="TextBox 25"/>
          <p:cNvSpPr txBox="1">
            <a:spLocks noChangeArrowheads="1"/>
          </p:cNvSpPr>
          <p:nvPr/>
        </p:nvSpPr>
        <p:spPr bwMode="auto">
          <a:xfrm>
            <a:off x="7739063" y="4581525"/>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tx1"/>
                </a:solidFill>
                <a:latin typeface="微软雅黑" pitchFamily="34" charset="-122"/>
              </a:rPr>
              <a:t>添加标题</a:t>
            </a:r>
            <a:endParaRPr lang="en-US" altLang="zh-CN" b="1">
              <a:solidFill>
                <a:schemeClr val="tx1"/>
              </a:solidFill>
              <a:latin typeface="微软雅黑" pitchFamily="34" charset="-122"/>
            </a:endParaRPr>
          </a:p>
        </p:txBody>
      </p:sp>
      <p:sp>
        <p:nvSpPr>
          <p:cNvPr id="19483" name="TextBox 26"/>
          <p:cNvSpPr txBox="1">
            <a:spLocks noChangeArrowheads="1"/>
          </p:cNvSpPr>
          <p:nvPr/>
        </p:nvSpPr>
        <p:spPr bwMode="auto">
          <a:xfrm>
            <a:off x="7754938" y="4986338"/>
            <a:ext cx="2936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9484" name="矩形 27"/>
          <p:cNvSpPr>
            <a:spLocks noChangeArrowheads="1"/>
          </p:cNvSpPr>
          <p:nvPr/>
        </p:nvSpPr>
        <p:spPr bwMode="auto">
          <a:xfrm>
            <a:off x="0" y="3068638"/>
            <a:ext cx="12196763" cy="11525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9485" name="TextBox 28"/>
          <p:cNvSpPr txBox="1">
            <a:spLocks noChangeArrowheads="1"/>
          </p:cNvSpPr>
          <p:nvPr/>
        </p:nvSpPr>
        <p:spPr bwMode="auto">
          <a:xfrm>
            <a:off x="3009900" y="3397250"/>
            <a:ext cx="557053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3000">
                <a:solidFill>
                  <a:schemeClr val="accent2"/>
                </a:solidFill>
                <a:latin typeface="微软雅黑" pitchFamily="34" charset="-122"/>
              </a:rPr>
              <a:t>宏观环境利好，表现为四个方面</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458"/>
                                        </p:tgtEl>
                                        <p:attrNameLst>
                                          <p:attrName>style.visibility</p:attrName>
                                        </p:attrNameLst>
                                      </p:cBhvr>
                                      <p:to>
                                        <p:strVal val="visible"/>
                                      </p:to>
                                    </p:set>
                                    <p:anim calcmode="lin" valueType="num">
                                      <p:cBhvr>
                                        <p:cTn id="7"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9458"/>
                                        </p:tgtEl>
                                        <p:attrNameLst>
                                          <p:attrName>ppt_y</p:attrName>
                                        </p:attrNameLst>
                                      </p:cBhvr>
                                      <p:tavLst>
                                        <p:tav tm="0">
                                          <p:val>
                                            <p:strVal val="#ppt_y"/>
                                          </p:val>
                                        </p:tav>
                                        <p:tav tm="100000">
                                          <p:val>
                                            <p:strVal val="#ppt_y"/>
                                          </p:val>
                                        </p:tav>
                                      </p:tavLst>
                                    </p:anim>
                                    <p:anim calcmode="lin" valueType="num">
                                      <p:cBhvr>
                                        <p:cTn id="9"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9458"/>
                                        </p:tgtEl>
                                      </p:cBhvr>
                                    </p:animEffect>
                                  </p:childTnLst>
                                </p:cTn>
                              </p:par>
                            </p:childTnLst>
                          </p:cTn>
                        </p:par>
                        <p:par>
                          <p:cTn id="12" fill="hold" nodeType="afterGroup">
                            <p:stCondLst>
                              <p:cond delay="760"/>
                            </p:stCondLst>
                            <p:childTnLst>
                              <p:par>
                                <p:cTn id="13" presetID="22" presetClass="entr" presetSubtype="8" fill="hold" grpId="0" nodeType="afterEffect">
                                  <p:stCondLst>
                                    <p:cond delay="0"/>
                                  </p:stCondLst>
                                  <p:childTnLst>
                                    <p:set>
                                      <p:cBhvr>
                                        <p:cTn id="14" dur="1" fill="hold">
                                          <p:stCondLst>
                                            <p:cond delay="0"/>
                                          </p:stCondLst>
                                        </p:cTn>
                                        <p:tgtEl>
                                          <p:spTgt spid="19484"/>
                                        </p:tgtEl>
                                        <p:attrNameLst>
                                          <p:attrName>style.visibility</p:attrName>
                                        </p:attrNameLst>
                                      </p:cBhvr>
                                      <p:to>
                                        <p:strVal val="visible"/>
                                      </p:to>
                                    </p:set>
                                    <p:animEffect transition="in" filter="wipe(left)">
                                      <p:cBhvr>
                                        <p:cTn id="15" dur="500"/>
                                        <p:tgtEl>
                                          <p:spTgt spid="19484"/>
                                        </p:tgtEl>
                                      </p:cBhvr>
                                    </p:animEffect>
                                  </p:childTnLst>
                                </p:cTn>
                              </p:par>
                            </p:childTnLst>
                          </p:cTn>
                        </p:par>
                        <p:par>
                          <p:cTn id="16" fill="hold" nodeType="afterGroup">
                            <p:stCondLst>
                              <p:cond delay="1260"/>
                            </p:stCondLst>
                            <p:childTnLst>
                              <p:par>
                                <p:cTn id="17" presetID="31" presetClass="entr" presetSubtype="0" fill="hold" grpId="0" nodeType="afterEffect">
                                  <p:stCondLst>
                                    <p:cond delay="0"/>
                                  </p:stCondLst>
                                  <p:childTnLst>
                                    <p:set>
                                      <p:cBhvr>
                                        <p:cTn id="18" dur="1" fill="hold">
                                          <p:stCondLst>
                                            <p:cond delay="0"/>
                                          </p:stCondLst>
                                        </p:cTn>
                                        <p:tgtEl>
                                          <p:spTgt spid="19485"/>
                                        </p:tgtEl>
                                        <p:attrNameLst>
                                          <p:attrName>style.visibility</p:attrName>
                                        </p:attrNameLst>
                                      </p:cBhvr>
                                      <p:to>
                                        <p:strVal val="visible"/>
                                      </p:to>
                                    </p:set>
                                    <p:anim calcmode="lin" valueType="num">
                                      <p:cBhvr>
                                        <p:cTn id="19" dur="1000" fill="hold"/>
                                        <p:tgtEl>
                                          <p:spTgt spid="19485"/>
                                        </p:tgtEl>
                                        <p:attrNameLst>
                                          <p:attrName>ppt_w</p:attrName>
                                        </p:attrNameLst>
                                      </p:cBhvr>
                                      <p:tavLst>
                                        <p:tav tm="0">
                                          <p:val>
                                            <p:fltVal val="0"/>
                                          </p:val>
                                        </p:tav>
                                        <p:tav tm="100000">
                                          <p:val>
                                            <p:strVal val="#ppt_w"/>
                                          </p:val>
                                        </p:tav>
                                      </p:tavLst>
                                    </p:anim>
                                    <p:anim calcmode="lin" valueType="num">
                                      <p:cBhvr>
                                        <p:cTn id="20" dur="1000" fill="hold"/>
                                        <p:tgtEl>
                                          <p:spTgt spid="19485"/>
                                        </p:tgtEl>
                                        <p:attrNameLst>
                                          <p:attrName>ppt_h</p:attrName>
                                        </p:attrNameLst>
                                      </p:cBhvr>
                                      <p:tavLst>
                                        <p:tav tm="0">
                                          <p:val>
                                            <p:fltVal val="0"/>
                                          </p:val>
                                        </p:tav>
                                        <p:tav tm="100000">
                                          <p:val>
                                            <p:strVal val="#ppt_h"/>
                                          </p:val>
                                        </p:tav>
                                      </p:tavLst>
                                    </p:anim>
                                    <p:anim calcmode="lin" valueType="num">
                                      <p:cBhvr>
                                        <p:cTn id="21" dur="1000" fill="hold"/>
                                        <p:tgtEl>
                                          <p:spTgt spid="19485"/>
                                        </p:tgtEl>
                                        <p:attrNameLst>
                                          <p:attrName>style.rotation</p:attrName>
                                        </p:attrNameLst>
                                      </p:cBhvr>
                                      <p:tavLst>
                                        <p:tav tm="0">
                                          <p:val>
                                            <p:fltVal val="90"/>
                                          </p:val>
                                        </p:tav>
                                        <p:tav tm="100000">
                                          <p:val>
                                            <p:fltVal val="0"/>
                                          </p:val>
                                        </p:tav>
                                      </p:tavLst>
                                    </p:anim>
                                    <p:animEffect transition="in" filter="fade">
                                      <p:cBhvr>
                                        <p:cTn id="22" dur="1000"/>
                                        <p:tgtEl>
                                          <p:spTgt spid="19485"/>
                                        </p:tgtEl>
                                      </p:cBhvr>
                                    </p:animEffect>
                                  </p:childTnLst>
                                </p:cTn>
                              </p:par>
                            </p:childTnLst>
                          </p:cTn>
                        </p:par>
                        <p:par>
                          <p:cTn id="23" fill="hold" nodeType="afterGroup">
                            <p:stCondLst>
                              <p:cond delay="2260"/>
                            </p:stCondLst>
                            <p:childTnLst>
                              <p:par>
                                <p:cTn id="24" presetID="10" presetClass="entr" presetSubtype="0" fill="hold" grpId="0" nodeType="afterEffect">
                                  <p:stCondLst>
                                    <p:cond delay="0"/>
                                  </p:stCondLst>
                                  <p:childTnLst>
                                    <p:set>
                                      <p:cBhvr>
                                        <p:cTn id="25" dur="1" fill="hold">
                                          <p:stCondLst>
                                            <p:cond delay="0"/>
                                          </p:stCondLst>
                                        </p:cTn>
                                        <p:tgtEl>
                                          <p:spTgt spid="19461"/>
                                        </p:tgtEl>
                                        <p:attrNameLst>
                                          <p:attrName>style.visibility</p:attrName>
                                        </p:attrNameLst>
                                      </p:cBhvr>
                                      <p:to>
                                        <p:strVal val="visible"/>
                                      </p:to>
                                    </p:set>
                                    <p:anim calcmode="lin" valueType="num">
                                      <p:cBhvr>
                                        <p:cTn id="26" dur="1000" fill="hold"/>
                                        <p:tgtEl>
                                          <p:spTgt spid="19461"/>
                                        </p:tgtEl>
                                        <p:attrNameLst>
                                          <p:attrName>ppt_w</p:attrName>
                                        </p:attrNameLst>
                                      </p:cBhvr>
                                      <p:tavLst>
                                        <p:tav tm="0">
                                          <p:val>
                                            <p:fltVal val="0"/>
                                          </p:val>
                                        </p:tav>
                                        <p:tav tm="100000">
                                          <p:val>
                                            <p:strVal val="#ppt_w"/>
                                          </p:val>
                                        </p:tav>
                                      </p:tavLst>
                                    </p:anim>
                                    <p:anim calcmode="lin" valueType="num">
                                      <p:cBhvr>
                                        <p:cTn id="27" dur="1000" fill="hold"/>
                                        <p:tgtEl>
                                          <p:spTgt spid="19461"/>
                                        </p:tgtEl>
                                        <p:attrNameLst>
                                          <p:attrName>ppt_h</p:attrName>
                                        </p:attrNameLst>
                                      </p:cBhvr>
                                      <p:tavLst>
                                        <p:tav tm="0">
                                          <p:val>
                                            <p:fltVal val="0"/>
                                          </p:val>
                                        </p:tav>
                                        <p:tav tm="100000">
                                          <p:val>
                                            <p:strVal val="#ppt_h"/>
                                          </p:val>
                                        </p:tav>
                                      </p:tavLst>
                                    </p:anim>
                                    <p:animEffect transition="in" filter="fade">
                                      <p:cBhvr>
                                        <p:cTn id="28" dur="1000"/>
                                        <p:tgtEl>
                                          <p:spTgt spid="19461"/>
                                        </p:tgtEl>
                                      </p:cBhvr>
                                    </p:animEffect>
                                    <p:anim calcmode="lin" valueType="num">
                                      <p:cBhvr>
                                        <p:cTn id="29" dur="1000" fill="hold"/>
                                        <p:tgtEl>
                                          <p:spTgt spid="19461"/>
                                        </p:tgtEl>
                                        <p:attrNameLst>
                                          <p:attrName>ppt_x</p:attrName>
                                        </p:attrNameLst>
                                      </p:cBhvr>
                                      <p:tavLst>
                                        <p:tav tm="0">
                                          <p:val>
                                            <p:fltVal val="0.5"/>
                                          </p:val>
                                        </p:tav>
                                        <p:tav tm="100000">
                                          <p:val>
                                            <p:strVal val="#ppt_x"/>
                                          </p:val>
                                        </p:tav>
                                      </p:tavLst>
                                    </p:anim>
                                    <p:anim calcmode="lin" valueType="num">
                                      <p:cBhvr>
                                        <p:cTn id="30" dur="1000" fill="hold"/>
                                        <p:tgtEl>
                                          <p:spTgt spid="19461"/>
                                        </p:tgtEl>
                                        <p:attrNameLst>
                                          <p:attrName>ppt_y</p:attrName>
                                        </p:attrNameLst>
                                      </p:cBhvr>
                                      <p:tavLst>
                                        <p:tav tm="0">
                                          <p:val>
                                            <p:fltVal val="0.5"/>
                                          </p:val>
                                        </p:tav>
                                        <p:tav tm="100000">
                                          <p:val>
                                            <p:strVal val="#ppt_y"/>
                                          </p:val>
                                        </p:tav>
                                      </p:tavLst>
                                    </p:anim>
                                  </p:childTnLst>
                                </p:cTn>
                              </p:par>
                              <p:par>
                                <p:cTn id="31" presetID="10" presetClass="entr" presetSubtype="0" fill="hold" grpId="0" nodeType="withEffect">
                                  <p:stCondLst>
                                    <p:cond delay="0"/>
                                  </p:stCondLst>
                                  <p:childTnLst>
                                    <p:set>
                                      <p:cBhvr>
                                        <p:cTn id="32" dur="1" fill="hold">
                                          <p:stCondLst>
                                            <p:cond delay="0"/>
                                          </p:stCondLst>
                                        </p:cTn>
                                        <p:tgtEl>
                                          <p:spTgt spid="19460"/>
                                        </p:tgtEl>
                                        <p:attrNameLst>
                                          <p:attrName>style.visibility</p:attrName>
                                        </p:attrNameLst>
                                      </p:cBhvr>
                                      <p:to>
                                        <p:strVal val="visible"/>
                                      </p:to>
                                    </p:set>
                                    <p:anim calcmode="lin" valueType="num">
                                      <p:cBhvr>
                                        <p:cTn id="33" dur="1000" fill="hold"/>
                                        <p:tgtEl>
                                          <p:spTgt spid="19460"/>
                                        </p:tgtEl>
                                        <p:attrNameLst>
                                          <p:attrName>ppt_w</p:attrName>
                                        </p:attrNameLst>
                                      </p:cBhvr>
                                      <p:tavLst>
                                        <p:tav tm="0">
                                          <p:val>
                                            <p:fltVal val="0"/>
                                          </p:val>
                                        </p:tav>
                                        <p:tav tm="100000">
                                          <p:val>
                                            <p:strVal val="#ppt_w"/>
                                          </p:val>
                                        </p:tav>
                                      </p:tavLst>
                                    </p:anim>
                                    <p:anim calcmode="lin" valueType="num">
                                      <p:cBhvr>
                                        <p:cTn id="34" dur="1000" fill="hold"/>
                                        <p:tgtEl>
                                          <p:spTgt spid="19460"/>
                                        </p:tgtEl>
                                        <p:attrNameLst>
                                          <p:attrName>ppt_h</p:attrName>
                                        </p:attrNameLst>
                                      </p:cBhvr>
                                      <p:tavLst>
                                        <p:tav tm="0">
                                          <p:val>
                                            <p:fltVal val="0"/>
                                          </p:val>
                                        </p:tav>
                                        <p:tav tm="100000">
                                          <p:val>
                                            <p:strVal val="#ppt_h"/>
                                          </p:val>
                                        </p:tav>
                                      </p:tavLst>
                                    </p:anim>
                                    <p:animEffect transition="in" filter="fade">
                                      <p:cBhvr>
                                        <p:cTn id="35" dur="1000"/>
                                        <p:tgtEl>
                                          <p:spTgt spid="19460"/>
                                        </p:tgtEl>
                                      </p:cBhvr>
                                    </p:animEffect>
                                    <p:anim calcmode="lin" valueType="num">
                                      <p:cBhvr>
                                        <p:cTn id="36" dur="1000" fill="hold"/>
                                        <p:tgtEl>
                                          <p:spTgt spid="19460"/>
                                        </p:tgtEl>
                                        <p:attrNameLst>
                                          <p:attrName>ppt_x</p:attrName>
                                        </p:attrNameLst>
                                      </p:cBhvr>
                                      <p:tavLst>
                                        <p:tav tm="0">
                                          <p:val>
                                            <p:fltVal val="0.5"/>
                                          </p:val>
                                        </p:tav>
                                        <p:tav tm="100000">
                                          <p:val>
                                            <p:strVal val="#ppt_x"/>
                                          </p:val>
                                        </p:tav>
                                      </p:tavLst>
                                    </p:anim>
                                    <p:anim calcmode="lin" valueType="num">
                                      <p:cBhvr>
                                        <p:cTn id="37" dur="1000" fill="hold"/>
                                        <p:tgtEl>
                                          <p:spTgt spid="19460"/>
                                        </p:tgtEl>
                                        <p:attrNameLst>
                                          <p:attrName>ppt_y</p:attrName>
                                        </p:attrNameLst>
                                      </p:cBhvr>
                                      <p:tavLst>
                                        <p:tav tm="0">
                                          <p:val>
                                            <p:fltVal val="0.5"/>
                                          </p:val>
                                        </p:tav>
                                        <p:tav tm="100000">
                                          <p:val>
                                            <p:strVal val="#ppt_y"/>
                                          </p:val>
                                        </p:tav>
                                      </p:tavLst>
                                    </p:anim>
                                  </p:childTnLst>
                                </p:cTn>
                              </p:par>
                              <p:par>
                                <p:cTn id="38" presetID="10" presetClass="entr" presetSubtype="0" fill="hold" grpId="0" nodeType="withEffect">
                                  <p:stCondLst>
                                    <p:cond delay="0"/>
                                  </p:stCondLst>
                                  <p:childTnLst>
                                    <p:set>
                                      <p:cBhvr>
                                        <p:cTn id="39" dur="1" fill="hold">
                                          <p:stCondLst>
                                            <p:cond delay="0"/>
                                          </p:stCondLst>
                                        </p:cTn>
                                        <p:tgtEl>
                                          <p:spTgt spid="19463"/>
                                        </p:tgtEl>
                                        <p:attrNameLst>
                                          <p:attrName>style.visibility</p:attrName>
                                        </p:attrNameLst>
                                      </p:cBhvr>
                                      <p:to>
                                        <p:strVal val="visible"/>
                                      </p:to>
                                    </p:set>
                                    <p:anim calcmode="lin" valueType="num">
                                      <p:cBhvr>
                                        <p:cTn id="40" dur="1000" fill="hold"/>
                                        <p:tgtEl>
                                          <p:spTgt spid="19463"/>
                                        </p:tgtEl>
                                        <p:attrNameLst>
                                          <p:attrName>ppt_w</p:attrName>
                                        </p:attrNameLst>
                                      </p:cBhvr>
                                      <p:tavLst>
                                        <p:tav tm="0">
                                          <p:val>
                                            <p:fltVal val="0"/>
                                          </p:val>
                                        </p:tav>
                                        <p:tav tm="100000">
                                          <p:val>
                                            <p:strVal val="#ppt_w"/>
                                          </p:val>
                                        </p:tav>
                                      </p:tavLst>
                                    </p:anim>
                                    <p:anim calcmode="lin" valueType="num">
                                      <p:cBhvr>
                                        <p:cTn id="41" dur="1000" fill="hold"/>
                                        <p:tgtEl>
                                          <p:spTgt spid="19463"/>
                                        </p:tgtEl>
                                        <p:attrNameLst>
                                          <p:attrName>ppt_h</p:attrName>
                                        </p:attrNameLst>
                                      </p:cBhvr>
                                      <p:tavLst>
                                        <p:tav tm="0">
                                          <p:val>
                                            <p:fltVal val="0"/>
                                          </p:val>
                                        </p:tav>
                                        <p:tav tm="100000">
                                          <p:val>
                                            <p:strVal val="#ppt_h"/>
                                          </p:val>
                                        </p:tav>
                                      </p:tavLst>
                                    </p:anim>
                                    <p:animEffect transition="in" filter="fade">
                                      <p:cBhvr>
                                        <p:cTn id="42" dur="1000"/>
                                        <p:tgtEl>
                                          <p:spTgt spid="19463"/>
                                        </p:tgtEl>
                                      </p:cBhvr>
                                    </p:animEffect>
                                    <p:anim calcmode="lin" valueType="num">
                                      <p:cBhvr>
                                        <p:cTn id="43" dur="1000" fill="hold"/>
                                        <p:tgtEl>
                                          <p:spTgt spid="19463"/>
                                        </p:tgtEl>
                                        <p:attrNameLst>
                                          <p:attrName>ppt_x</p:attrName>
                                        </p:attrNameLst>
                                      </p:cBhvr>
                                      <p:tavLst>
                                        <p:tav tm="0">
                                          <p:val>
                                            <p:fltVal val="0.5"/>
                                          </p:val>
                                        </p:tav>
                                        <p:tav tm="100000">
                                          <p:val>
                                            <p:strVal val="#ppt_x"/>
                                          </p:val>
                                        </p:tav>
                                      </p:tavLst>
                                    </p:anim>
                                    <p:anim calcmode="lin" valueType="num">
                                      <p:cBhvr>
                                        <p:cTn id="44" dur="1000" fill="hold"/>
                                        <p:tgtEl>
                                          <p:spTgt spid="19463"/>
                                        </p:tgtEl>
                                        <p:attrNameLst>
                                          <p:attrName>ppt_y</p:attrName>
                                        </p:attrNameLst>
                                      </p:cBhvr>
                                      <p:tavLst>
                                        <p:tav tm="0">
                                          <p:val>
                                            <p:fltVal val="0.5"/>
                                          </p:val>
                                        </p:tav>
                                        <p:tav tm="100000">
                                          <p:val>
                                            <p:strVal val="#ppt_y"/>
                                          </p:val>
                                        </p:tav>
                                      </p:tavLst>
                                    </p:anim>
                                  </p:childTnLst>
                                </p:cTn>
                              </p:par>
                              <p:par>
                                <p:cTn id="45" presetID="10" presetClass="entr" presetSubtype="0" fill="hold" grpId="0" nodeType="withEffect">
                                  <p:stCondLst>
                                    <p:cond delay="0"/>
                                  </p:stCondLst>
                                  <p:childTnLst>
                                    <p:set>
                                      <p:cBhvr>
                                        <p:cTn id="46" dur="1" fill="hold">
                                          <p:stCondLst>
                                            <p:cond delay="0"/>
                                          </p:stCondLst>
                                        </p:cTn>
                                        <p:tgtEl>
                                          <p:spTgt spid="19462"/>
                                        </p:tgtEl>
                                        <p:attrNameLst>
                                          <p:attrName>style.visibility</p:attrName>
                                        </p:attrNameLst>
                                      </p:cBhvr>
                                      <p:to>
                                        <p:strVal val="visible"/>
                                      </p:to>
                                    </p:set>
                                    <p:anim calcmode="lin" valueType="num">
                                      <p:cBhvr>
                                        <p:cTn id="47" dur="1000" fill="hold"/>
                                        <p:tgtEl>
                                          <p:spTgt spid="19462"/>
                                        </p:tgtEl>
                                        <p:attrNameLst>
                                          <p:attrName>ppt_w</p:attrName>
                                        </p:attrNameLst>
                                      </p:cBhvr>
                                      <p:tavLst>
                                        <p:tav tm="0">
                                          <p:val>
                                            <p:fltVal val="0"/>
                                          </p:val>
                                        </p:tav>
                                        <p:tav tm="100000">
                                          <p:val>
                                            <p:strVal val="#ppt_w"/>
                                          </p:val>
                                        </p:tav>
                                      </p:tavLst>
                                    </p:anim>
                                    <p:anim calcmode="lin" valueType="num">
                                      <p:cBhvr>
                                        <p:cTn id="48" dur="1000" fill="hold"/>
                                        <p:tgtEl>
                                          <p:spTgt spid="19462"/>
                                        </p:tgtEl>
                                        <p:attrNameLst>
                                          <p:attrName>ppt_h</p:attrName>
                                        </p:attrNameLst>
                                      </p:cBhvr>
                                      <p:tavLst>
                                        <p:tav tm="0">
                                          <p:val>
                                            <p:fltVal val="0"/>
                                          </p:val>
                                        </p:tav>
                                        <p:tav tm="100000">
                                          <p:val>
                                            <p:strVal val="#ppt_h"/>
                                          </p:val>
                                        </p:tav>
                                      </p:tavLst>
                                    </p:anim>
                                    <p:animEffect transition="in" filter="fade">
                                      <p:cBhvr>
                                        <p:cTn id="49" dur="1000"/>
                                        <p:tgtEl>
                                          <p:spTgt spid="19462"/>
                                        </p:tgtEl>
                                      </p:cBhvr>
                                    </p:animEffect>
                                    <p:anim calcmode="lin" valueType="num">
                                      <p:cBhvr>
                                        <p:cTn id="50" dur="1000" fill="hold"/>
                                        <p:tgtEl>
                                          <p:spTgt spid="19462"/>
                                        </p:tgtEl>
                                        <p:attrNameLst>
                                          <p:attrName>ppt_x</p:attrName>
                                        </p:attrNameLst>
                                      </p:cBhvr>
                                      <p:tavLst>
                                        <p:tav tm="0">
                                          <p:val>
                                            <p:fltVal val="0.5"/>
                                          </p:val>
                                        </p:tav>
                                        <p:tav tm="100000">
                                          <p:val>
                                            <p:strVal val="#ppt_x"/>
                                          </p:val>
                                        </p:tav>
                                      </p:tavLst>
                                    </p:anim>
                                    <p:anim calcmode="lin" valueType="num">
                                      <p:cBhvr>
                                        <p:cTn id="51" dur="1000" fill="hold"/>
                                        <p:tgtEl>
                                          <p:spTgt spid="19462"/>
                                        </p:tgtEl>
                                        <p:attrNameLst>
                                          <p:attrName>ppt_y</p:attrName>
                                        </p:attrNameLst>
                                      </p:cBhvr>
                                      <p:tavLst>
                                        <p:tav tm="0">
                                          <p:val>
                                            <p:fltVal val="0.5"/>
                                          </p:val>
                                        </p:tav>
                                        <p:tav tm="100000">
                                          <p:val>
                                            <p:strVal val="#ppt_y"/>
                                          </p:val>
                                        </p:tav>
                                      </p:tavLst>
                                    </p:anim>
                                  </p:childTnLst>
                                </p:cTn>
                              </p:par>
                            </p:childTnLst>
                          </p:cTn>
                        </p:par>
                        <p:par>
                          <p:cTn id="52" fill="hold" nodeType="afterGroup">
                            <p:stCondLst>
                              <p:cond delay="3260"/>
                            </p:stCondLst>
                            <p:childTnLst>
                              <p:par>
                                <p:cTn id="53" presetID="2" presetClass="entr" presetSubtype="6" fill="hold" grpId="0" nodeType="afterEffect">
                                  <p:stCondLst>
                                    <p:cond delay="0"/>
                                  </p:stCondLst>
                                  <p:childTnLst>
                                    <p:set>
                                      <p:cBhvr>
                                        <p:cTn id="54" dur="1" fill="hold">
                                          <p:stCondLst>
                                            <p:cond delay="0"/>
                                          </p:stCondLst>
                                        </p:cTn>
                                        <p:tgtEl>
                                          <p:spTgt spid="19464"/>
                                        </p:tgtEl>
                                        <p:attrNameLst>
                                          <p:attrName>style.visibility</p:attrName>
                                        </p:attrNameLst>
                                      </p:cBhvr>
                                      <p:to>
                                        <p:strVal val="visible"/>
                                      </p:to>
                                    </p:set>
                                    <p:anim calcmode="lin" valueType="num">
                                      <p:cBhvr additive="base">
                                        <p:cTn id="55" dur="500" fill="hold"/>
                                        <p:tgtEl>
                                          <p:spTgt spid="19464"/>
                                        </p:tgtEl>
                                        <p:attrNameLst>
                                          <p:attrName>ppt_x</p:attrName>
                                        </p:attrNameLst>
                                      </p:cBhvr>
                                      <p:tavLst>
                                        <p:tav tm="0">
                                          <p:val>
                                            <p:strVal val="1+#ppt_w/2"/>
                                          </p:val>
                                        </p:tav>
                                        <p:tav tm="100000">
                                          <p:val>
                                            <p:strVal val="#ppt_x"/>
                                          </p:val>
                                        </p:tav>
                                      </p:tavLst>
                                    </p:anim>
                                    <p:anim calcmode="lin" valueType="num">
                                      <p:cBhvr additive="base">
                                        <p:cTn id="56" dur="500" fill="hold"/>
                                        <p:tgtEl>
                                          <p:spTgt spid="19464"/>
                                        </p:tgtEl>
                                        <p:attrNameLst>
                                          <p:attrName>ppt_y</p:attrName>
                                        </p:attrNameLst>
                                      </p:cBhvr>
                                      <p:tavLst>
                                        <p:tav tm="0">
                                          <p:val>
                                            <p:strVal val="1+#ppt_h/2"/>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19465"/>
                                        </p:tgtEl>
                                        <p:attrNameLst>
                                          <p:attrName>style.visibility</p:attrName>
                                        </p:attrNameLst>
                                      </p:cBhvr>
                                      <p:to>
                                        <p:strVal val="visible"/>
                                      </p:to>
                                    </p:set>
                                    <p:anim calcmode="lin" valueType="num">
                                      <p:cBhvr additive="base">
                                        <p:cTn id="59" dur="500" fill="hold"/>
                                        <p:tgtEl>
                                          <p:spTgt spid="19465"/>
                                        </p:tgtEl>
                                        <p:attrNameLst>
                                          <p:attrName>ppt_x</p:attrName>
                                        </p:attrNameLst>
                                      </p:cBhvr>
                                      <p:tavLst>
                                        <p:tav tm="0">
                                          <p:val>
                                            <p:strVal val="1+#ppt_w/2"/>
                                          </p:val>
                                        </p:tav>
                                        <p:tav tm="100000">
                                          <p:val>
                                            <p:strVal val="#ppt_x"/>
                                          </p:val>
                                        </p:tav>
                                      </p:tavLst>
                                    </p:anim>
                                    <p:anim calcmode="lin" valueType="num">
                                      <p:cBhvr additive="base">
                                        <p:cTn id="60" dur="500" fill="hold"/>
                                        <p:tgtEl>
                                          <p:spTgt spid="19465"/>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9466"/>
                                        </p:tgtEl>
                                        <p:attrNameLst>
                                          <p:attrName>style.visibility</p:attrName>
                                        </p:attrNameLst>
                                      </p:cBhvr>
                                      <p:to>
                                        <p:strVal val="visible"/>
                                      </p:to>
                                    </p:set>
                                    <p:anim calcmode="lin" valueType="num">
                                      <p:cBhvr additive="base">
                                        <p:cTn id="63" dur="500" fill="hold"/>
                                        <p:tgtEl>
                                          <p:spTgt spid="19466"/>
                                        </p:tgtEl>
                                        <p:attrNameLst>
                                          <p:attrName>ppt_x</p:attrName>
                                        </p:attrNameLst>
                                      </p:cBhvr>
                                      <p:tavLst>
                                        <p:tav tm="0">
                                          <p:val>
                                            <p:strVal val="1+#ppt_w/2"/>
                                          </p:val>
                                        </p:tav>
                                        <p:tav tm="100000">
                                          <p:val>
                                            <p:strVal val="#ppt_x"/>
                                          </p:val>
                                        </p:tav>
                                      </p:tavLst>
                                    </p:anim>
                                    <p:anim calcmode="lin" valueType="num">
                                      <p:cBhvr additive="base">
                                        <p:cTn id="64" dur="500" fill="hold"/>
                                        <p:tgtEl>
                                          <p:spTgt spid="19466"/>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9469"/>
                                        </p:tgtEl>
                                        <p:attrNameLst>
                                          <p:attrName>style.visibility</p:attrName>
                                        </p:attrNameLst>
                                      </p:cBhvr>
                                      <p:to>
                                        <p:strVal val="visible"/>
                                      </p:to>
                                    </p:set>
                                    <p:anim calcmode="lin" valueType="num">
                                      <p:cBhvr additive="base">
                                        <p:cTn id="67" dur="500" fill="hold"/>
                                        <p:tgtEl>
                                          <p:spTgt spid="19469"/>
                                        </p:tgtEl>
                                        <p:attrNameLst>
                                          <p:attrName>ppt_x</p:attrName>
                                        </p:attrNameLst>
                                      </p:cBhvr>
                                      <p:tavLst>
                                        <p:tav tm="0">
                                          <p:val>
                                            <p:strVal val="1+#ppt_w/2"/>
                                          </p:val>
                                        </p:tav>
                                        <p:tav tm="100000">
                                          <p:val>
                                            <p:strVal val="#ppt_x"/>
                                          </p:val>
                                        </p:tav>
                                      </p:tavLst>
                                    </p:anim>
                                    <p:anim calcmode="lin" valueType="num">
                                      <p:cBhvr additive="base">
                                        <p:cTn id="68" dur="500" fill="hold"/>
                                        <p:tgtEl>
                                          <p:spTgt spid="19469"/>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9470"/>
                                        </p:tgtEl>
                                        <p:attrNameLst>
                                          <p:attrName>style.visibility</p:attrName>
                                        </p:attrNameLst>
                                      </p:cBhvr>
                                      <p:to>
                                        <p:strVal val="visible"/>
                                      </p:to>
                                    </p:set>
                                    <p:anim calcmode="lin" valueType="num">
                                      <p:cBhvr additive="base">
                                        <p:cTn id="71" dur="500" fill="hold"/>
                                        <p:tgtEl>
                                          <p:spTgt spid="19470"/>
                                        </p:tgtEl>
                                        <p:attrNameLst>
                                          <p:attrName>ppt_x</p:attrName>
                                        </p:attrNameLst>
                                      </p:cBhvr>
                                      <p:tavLst>
                                        <p:tav tm="0">
                                          <p:val>
                                            <p:strVal val="1+#ppt_w/2"/>
                                          </p:val>
                                        </p:tav>
                                        <p:tav tm="100000">
                                          <p:val>
                                            <p:strVal val="#ppt_x"/>
                                          </p:val>
                                        </p:tav>
                                      </p:tavLst>
                                    </p:anim>
                                    <p:anim calcmode="lin" valueType="num">
                                      <p:cBhvr additive="base">
                                        <p:cTn id="72" dur="500" fill="hold"/>
                                        <p:tgtEl>
                                          <p:spTgt spid="19470"/>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19471"/>
                                        </p:tgtEl>
                                        <p:attrNameLst>
                                          <p:attrName>style.visibility</p:attrName>
                                        </p:attrNameLst>
                                      </p:cBhvr>
                                      <p:to>
                                        <p:strVal val="visible"/>
                                      </p:to>
                                    </p:set>
                                    <p:anim calcmode="lin" valueType="num">
                                      <p:cBhvr additive="base">
                                        <p:cTn id="75" dur="500" fill="hold"/>
                                        <p:tgtEl>
                                          <p:spTgt spid="19471"/>
                                        </p:tgtEl>
                                        <p:attrNameLst>
                                          <p:attrName>ppt_x</p:attrName>
                                        </p:attrNameLst>
                                      </p:cBhvr>
                                      <p:tavLst>
                                        <p:tav tm="0">
                                          <p:val>
                                            <p:strVal val="1+#ppt_w/2"/>
                                          </p:val>
                                        </p:tav>
                                        <p:tav tm="100000">
                                          <p:val>
                                            <p:strVal val="#ppt_x"/>
                                          </p:val>
                                        </p:tav>
                                      </p:tavLst>
                                    </p:anim>
                                    <p:anim calcmode="lin" valueType="num">
                                      <p:cBhvr additive="base">
                                        <p:cTn id="76" dur="500" fill="hold"/>
                                        <p:tgtEl>
                                          <p:spTgt spid="19471"/>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0"/>
                                  </p:stCondLst>
                                  <p:childTnLst>
                                    <p:set>
                                      <p:cBhvr>
                                        <p:cTn id="78" dur="1" fill="hold">
                                          <p:stCondLst>
                                            <p:cond delay="0"/>
                                          </p:stCondLst>
                                        </p:cTn>
                                        <p:tgtEl>
                                          <p:spTgt spid="19479"/>
                                        </p:tgtEl>
                                        <p:attrNameLst>
                                          <p:attrName>style.visibility</p:attrName>
                                        </p:attrNameLst>
                                      </p:cBhvr>
                                      <p:to>
                                        <p:strVal val="visible"/>
                                      </p:to>
                                    </p:set>
                                    <p:anim calcmode="lin" valueType="num">
                                      <p:cBhvr additive="base">
                                        <p:cTn id="79" dur="500" fill="hold"/>
                                        <p:tgtEl>
                                          <p:spTgt spid="19479"/>
                                        </p:tgtEl>
                                        <p:attrNameLst>
                                          <p:attrName>ppt_x</p:attrName>
                                        </p:attrNameLst>
                                      </p:cBhvr>
                                      <p:tavLst>
                                        <p:tav tm="0">
                                          <p:val>
                                            <p:strVal val="1+#ppt_w/2"/>
                                          </p:val>
                                        </p:tav>
                                        <p:tav tm="100000">
                                          <p:val>
                                            <p:strVal val="#ppt_x"/>
                                          </p:val>
                                        </p:tav>
                                      </p:tavLst>
                                    </p:anim>
                                    <p:anim calcmode="lin" valueType="num">
                                      <p:cBhvr additive="base">
                                        <p:cTn id="80" dur="500" fill="hold"/>
                                        <p:tgtEl>
                                          <p:spTgt spid="19479"/>
                                        </p:tgtEl>
                                        <p:attrNameLst>
                                          <p:attrName>ppt_y</p:attrName>
                                        </p:attrNameLst>
                                      </p:cBhvr>
                                      <p:tavLst>
                                        <p:tav tm="0">
                                          <p:val>
                                            <p:strVal val="1+#ppt_h/2"/>
                                          </p:val>
                                        </p:tav>
                                        <p:tav tm="100000">
                                          <p:val>
                                            <p:strVal val="#ppt_y"/>
                                          </p:val>
                                        </p:tav>
                                      </p:tavLst>
                                    </p:anim>
                                  </p:childTnLst>
                                </p:cTn>
                              </p:par>
                              <p:par>
                                <p:cTn id="81" presetID="2" presetClass="entr" presetSubtype="6" fill="hold" grpId="0" nodeType="withEffect">
                                  <p:stCondLst>
                                    <p:cond delay="0"/>
                                  </p:stCondLst>
                                  <p:childTnLst>
                                    <p:set>
                                      <p:cBhvr>
                                        <p:cTn id="82" dur="1" fill="hold">
                                          <p:stCondLst>
                                            <p:cond delay="0"/>
                                          </p:stCondLst>
                                        </p:cTn>
                                        <p:tgtEl>
                                          <p:spTgt spid="19480"/>
                                        </p:tgtEl>
                                        <p:attrNameLst>
                                          <p:attrName>style.visibility</p:attrName>
                                        </p:attrNameLst>
                                      </p:cBhvr>
                                      <p:to>
                                        <p:strVal val="visible"/>
                                      </p:to>
                                    </p:set>
                                    <p:anim calcmode="lin" valueType="num">
                                      <p:cBhvr additive="base">
                                        <p:cTn id="83" dur="500" fill="hold"/>
                                        <p:tgtEl>
                                          <p:spTgt spid="19480"/>
                                        </p:tgtEl>
                                        <p:attrNameLst>
                                          <p:attrName>ppt_x</p:attrName>
                                        </p:attrNameLst>
                                      </p:cBhvr>
                                      <p:tavLst>
                                        <p:tav tm="0">
                                          <p:val>
                                            <p:strVal val="1+#ppt_w/2"/>
                                          </p:val>
                                        </p:tav>
                                        <p:tav tm="100000">
                                          <p:val>
                                            <p:strVal val="#ppt_x"/>
                                          </p:val>
                                        </p:tav>
                                      </p:tavLst>
                                    </p:anim>
                                    <p:anim calcmode="lin" valueType="num">
                                      <p:cBhvr additive="base">
                                        <p:cTn id="84" dur="500" fill="hold"/>
                                        <p:tgtEl>
                                          <p:spTgt spid="19480"/>
                                        </p:tgtEl>
                                        <p:attrNameLst>
                                          <p:attrName>ppt_y</p:attrName>
                                        </p:attrNameLst>
                                      </p:cBhvr>
                                      <p:tavLst>
                                        <p:tav tm="0">
                                          <p:val>
                                            <p:strVal val="1+#ppt_h/2"/>
                                          </p:val>
                                        </p:tav>
                                        <p:tav tm="100000">
                                          <p:val>
                                            <p:strVal val="#ppt_y"/>
                                          </p:val>
                                        </p:tav>
                                      </p:tavLst>
                                    </p:anim>
                                  </p:childTnLst>
                                </p:cTn>
                              </p:par>
                              <p:par>
                                <p:cTn id="85" presetID="2" presetClass="entr" presetSubtype="6" fill="hold" grpId="0" nodeType="withEffect">
                                  <p:stCondLst>
                                    <p:cond delay="0"/>
                                  </p:stCondLst>
                                  <p:childTnLst>
                                    <p:set>
                                      <p:cBhvr>
                                        <p:cTn id="86" dur="1" fill="hold">
                                          <p:stCondLst>
                                            <p:cond delay="0"/>
                                          </p:stCondLst>
                                        </p:cTn>
                                        <p:tgtEl>
                                          <p:spTgt spid="19481"/>
                                        </p:tgtEl>
                                        <p:attrNameLst>
                                          <p:attrName>style.visibility</p:attrName>
                                        </p:attrNameLst>
                                      </p:cBhvr>
                                      <p:to>
                                        <p:strVal val="visible"/>
                                      </p:to>
                                    </p:set>
                                    <p:anim calcmode="lin" valueType="num">
                                      <p:cBhvr additive="base">
                                        <p:cTn id="87" dur="500" fill="hold"/>
                                        <p:tgtEl>
                                          <p:spTgt spid="19481"/>
                                        </p:tgtEl>
                                        <p:attrNameLst>
                                          <p:attrName>ppt_x</p:attrName>
                                        </p:attrNameLst>
                                      </p:cBhvr>
                                      <p:tavLst>
                                        <p:tav tm="0">
                                          <p:val>
                                            <p:strVal val="1+#ppt_w/2"/>
                                          </p:val>
                                        </p:tav>
                                        <p:tav tm="100000">
                                          <p:val>
                                            <p:strVal val="#ppt_x"/>
                                          </p:val>
                                        </p:tav>
                                      </p:tavLst>
                                    </p:anim>
                                    <p:anim calcmode="lin" valueType="num">
                                      <p:cBhvr additive="base">
                                        <p:cTn id="88" dur="500" fill="hold"/>
                                        <p:tgtEl>
                                          <p:spTgt spid="19481"/>
                                        </p:tgtEl>
                                        <p:attrNameLst>
                                          <p:attrName>ppt_y</p:attrName>
                                        </p:attrNameLst>
                                      </p:cBhvr>
                                      <p:tavLst>
                                        <p:tav tm="0">
                                          <p:val>
                                            <p:strVal val="1+#ppt_h/2"/>
                                          </p:val>
                                        </p:tav>
                                        <p:tav tm="100000">
                                          <p:val>
                                            <p:strVal val="#ppt_y"/>
                                          </p:val>
                                        </p:tav>
                                      </p:tavLst>
                                    </p:anim>
                                  </p:childTnLst>
                                </p:cTn>
                              </p:par>
                              <p:par>
                                <p:cTn id="89" presetID="2" presetClass="entr" presetSubtype="6" fill="hold" grpId="0" nodeType="withEffect">
                                  <p:stCondLst>
                                    <p:cond delay="0"/>
                                  </p:stCondLst>
                                  <p:childTnLst>
                                    <p:set>
                                      <p:cBhvr>
                                        <p:cTn id="90" dur="1" fill="hold">
                                          <p:stCondLst>
                                            <p:cond delay="0"/>
                                          </p:stCondLst>
                                        </p:cTn>
                                        <p:tgtEl>
                                          <p:spTgt spid="19474"/>
                                        </p:tgtEl>
                                        <p:attrNameLst>
                                          <p:attrName>style.visibility</p:attrName>
                                        </p:attrNameLst>
                                      </p:cBhvr>
                                      <p:to>
                                        <p:strVal val="visible"/>
                                      </p:to>
                                    </p:set>
                                    <p:anim calcmode="lin" valueType="num">
                                      <p:cBhvr additive="base">
                                        <p:cTn id="91" dur="500" fill="hold"/>
                                        <p:tgtEl>
                                          <p:spTgt spid="19474"/>
                                        </p:tgtEl>
                                        <p:attrNameLst>
                                          <p:attrName>ppt_x</p:attrName>
                                        </p:attrNameLst>
                                      </p:cBhvr>
                                      <p:tavLst>
                                        <p:tav tm="0">
                                          <p:val>
                                            <p:strVal val="1+#ppt_w/2"/>
                                          </p:val>
                                        </p:tav>
                                        <p:tav tm="100000">
                                          <p:val>
                                            <p:strVal val="#ppt_x"/>
                                          </p:val>
                                        </p:tav>
                                      </p:tavLst>
                                    </p:anim>
                                    <p:anim calcmode="lin" valueType="num">
                                      <p:cBhvr additive="base">
                                        <p:cTn id="92" dur="500" fill="hold"/>
                                        <p:tgtEl>
                                          <p:spTgt spid="19474"/>
                                        </p:tgtEl>
                                        <p:attrNameLst>
                                          <p:attrName>ppt_y</p:attrName>
                                        </p:attrNameLst>
                                      </p:cBhvr>
                                      <p:tavLst>
                                        <p:tav tm="0">
                                          <p:val>
                                            <p:strVal val="1+#ppt_h/2"/>
                                          </p:val>
                                        </p:tav>
                                        <p:tav tm="100000">
                                          <p:val>
                                            <p:strVal val="#ppt_y"/>
                                          </p:val>
                                        </p:tav>
                                      </p:tavLst>
                                    </p:anim>
                                  </p:childTnLst>
                                </p:cTn>
                              </p:par>
                              <p:par>
                                <p:cTn id="93" presetID="2" presetClass="entr" presetSubtype="6" fill="hold" grpId="0" nodeType="withEffect">
                                  <p:stCondLst>
                                    <p:cond delay="0"/>
                                  </p:stCondLst>
                                  <p:childTnLst>
                                    <p:set>
                                      <p:cBhvr>
                                        <p:cTn id="94" dur="1" fill="hold">
                                          <p:stCondLst>
                                            <p:cond delay="0"/>
                                          </p:stCondLst>
                                        </p:cTn>
                                        <p:tgtEl>
                                          <p:spTgt spid="19475"/>
                                        </p:tgtEl>
                                        <p:attrNameLst>
                                          <p:attrName>style.visibility</p:attrName>
                                        </p:attrNameLst>
                                      </p:cBhvr>
                                      <p:to>
                                        <p:strVal val="visible"/>
                                      </p:to>
                                    </p:set>
                                    <p:anim calcmode="lin" valueType="num">
                                      <p:cBhvr additive="base">
                                        <p:cTn id="95" dur="500" fill="hold"/>
                                        <p:tgtEl>
                                          <p:spTgt spid="19475"/>
                                        </p:tgtEl>
                                        <p:attrNameLst>
                                          <p:attrName>ppt_x</p:attrName>
                                        </p:attrNameLst>
                                      </p:cBhvr>
                                      <p:tavLst>
                                        <p:tav tm="0">
                                          <p:val>
                                            <p:strVal val="1+#ppt_w/2"/>
                                          </p:val>
                                        </p:tav>
                                        <p:tav tm="100000">
                                          <p:val>
                                            <p:strVal val="#ppt_x"/>
                                          </p:val>
                                        </p:tav>
                                      </p:tavLst>
                                    </p:anim>
                                    <p:anim calcmode="lin" valueType="num">
                                      <p:cBhvr additive="base">
                                        <p:cTn id="96" dur="500" fill="hold"/>
                                        <p:tgtEl>
                                          <p:spTgt spid="19475"/>
                                        </p:tgtEl>
                                        <p:attrNameLst>
                                          <p:attrName>ppt_y</p:attrName>
                                        </p:attrNameLst>
                                      </p:cBhvr>
                                      <p:tavLst>
                                        <p:tav tm="0">
                                          <p:val>
                                            <p:strVal val="1+#ppt_h/2"/>
                                          </p:val>
                                        </p:tav>
                                        <p:tav tm="100000">
                                          <p:val>
                                            <p:strVal val="#ppt_y"/>
                                          </p:val>
                                        </p:tav>
                                      </p:tavLst>
                                    </p:anim>
                                  </p:childTnLst>
                                </p:cTn>
                              </p:par>
                              <p:par>
                                <p:cTn id="97" presetID="2" presetClass="entr" presetSubtype="6" fill="hold" grpId="0" nodeType="withEffect">
                                  <p:stCondLst>
                                    <p:cond delay="0"/>
                                  </p:stCondLst>
                                  <p:childTnLst>
                                    <p:set>
                                      <p:cBhvr>
                                        <p:cTn id="98" dur="1" fill="hold">
                                          <p:stCondLst>
                                            <p:cond delay="0"/>
                                          </p:stCondLst>
                                        </p:cTn>
                                        <p:tgtEl>
                                          <p:spTgt spid="19476"/>
                                        </p:tgtEl>
                                        <p:attrNameLst>
                                          <p:attrName>style.visibility</p:attrName>
                                        </p:attrNameLst>
                                      </p:cBhvr>
                                      <p:to>
                                        <p:strVal val="visible"/>
                                      </p:to>
                                    </p:set>
                                    <p:anim calcmode="lin" valueType="num">
                                      <p:cBhvr additive="base">
                                        <p:cTn id="99" dur="500" fill="hold"/>
                                        <p:tgtEl>
                                          <p:spTgt spid="19476"/>
                                        </p:tgtEl>
                                        <p:attrNameLst>
                                          <p:attrName>ppt_x</p:attrName>
                                        </p:attrNameLst>
                                      </p:cBhvr>
                                      <p:tavLst>
                                        <p:tav tm="0">
                                          <p:val>
                                            <p:strVal val="1+#ppt_w/2"/>
                                          </p:val>
                                        </p:tav>
                                        <p:tav tm="100000">
                                          <p:val>
                                            <p:strVal val="#ppt_x"/>
                                          </p:val>
                                        </p:tav>
                                      </p:tavLst>
                                    </p:anim>
                                    <p:anim calcmode="lin" valueType="num">
                                      <p:cBhvr additive="base">
                                        <p:cTn id="100" dur="500" fill="hold"/>
                                        <p:tgtEl>
                                          <p:spTgt spid="19476"/>
                                        </p:tgtEl>
                                        <p:attrNameLst>
                                          <p:attrName>ppt_y</p:attrName>
                                        </p:attrNameLst>
                                      </p:cBhvr>
                                      <p:tavLst>
                                        <p:tav tm="0">
                                          <p:val>
                                            <p:strVal val="1+#ppt_h/2"/>
                                          </p:val>
                                        </p:tav>
                                        <p:tav tm="100000">
                                          <p:val>
                                            <p:strVal val="#ppt_y"/>
                                          </p:val>
                                        </p:tav>
                                      </p:tavLst>
                                    </p:anim>
                                  </p:childTnLst>
                                </p:cTn>
                              </p:par>
                            </p:childTnLst>
                          </p:cTn>
                        </p:par>
                        <p:par>
                          <p:cTn id="101" fill="hold" nodeType="afterGroup">
                            <p:stCondLst>
                              <p:cond delay="3760"/>
                            </p:stCondLst>
                            <p:childTnLst>
                              <p:par>
                                <p:cTn id="102" presetID="2" presetClass="entr" presetSubtype="6" fill="hold" grpId="0" nodeType="afterEffect">
                                  <p:stCondLst>
                                    <p:cond delay="0"/>
                                  </p:stCondLst>
                                  <p:childTnLst>
                                    <p:set>
                                      <p:cBhvr>
                                        <p:cTn id="103" dur="1" fill="hold">
                                          <p:stCondLst>
                                            <p:cond delay="0"/>
                                          </p:stCondLst>
                                        </p:cTn>
                                        <p:tgtEl>
                                          <p:spTgt spid="19467"/>
                                        </p:tgtEl>
                                        <p:attrNameLst>
                                          <p:attrName>style.visibility</p:attrName>
                                        </p:attrNameLst>
                                      </p:cBhvr>
                                      <p:to>
                                        <p:strVal val="visible"/>
                                      </p:to>
                                    </p:set>
                                    <p:anim calcmode="lin" valueType="num">
                                      <p:cBhvr additive="base">
                                        <p:cTn id="104" dur="500" fill="hold"/>
                                        <p:tgtEl>
                                          <p:spTgt spid="19467"/>
                                        </p:tgtEl>
                                        <p:attrNameLst>
                                          <p:attrName>ppt_x</p:attrName>
                                        </p:attrNameLst>
                                      </p:cBhvr>
                                      <p:tavLst>
                                        <p:tav tm="0">
                                          <p:val>
                                            <p:strVal val="1+#ppt_w/2"/>
                                          </p:val>
                                        </p:tav>
                                        <p:tav tm="100000">
                                          <p:val>
                                            <p:strVal val="#ppt_x"/>
                                          </p:val>
                                        </p:tav>
                                      </p:tavLst>
                                    </p:anim>
                                    <p:anim calcmode="lin" valueType="num">
                                      <p:cBhvr additive="base">
                                        <p:cTn id="105" dur="500" fill="hold"/>
                                        <p:tgtEl>
                                          <p:spTgt spid="19467"/>
                                        </p:tgtEl>
                                        <p:attrNameLst>
                                          <p:attrName>ppt_y</p:attrName>
                                        </p:attrNameLst>
                                      </p:cBhvr>
                                      <p:tavLst>
                                        <p:tav tm="0">
                                          <p:val>
                                            <p:strVal val="1+#ppt_h/2"/>
                                          </p:val>
                                        </p:tav>
                                        <p:tav tm="100000">
                                          <p:val>
                                            <p:strVal val="#ppt_y"/>
                                          </p:val>
                                        </p:tav>
                                      </p:tavLst>
                                    </p:anim>
                                  </p:childTnLst>
                                </p:cTn>
                              </p:par>
                              <p:par>
                                <p:cTn id="106" presetID="2" presetClass="entr" presetSubtype="6" fill="hold" grpId="0" nodeType="withEffect">
                                  <p:stCondLst>
                                    <p:cond delay="0"/>
                                  </p:stCondLst>
                                  <p:childTnLst>
                                    <p:set>
                                      <p:cBhvr>
                                        <p:cTn id="107" dur="1" fill="hold">
                                          <p:stCondLst>
                                            <p:cond delay="0"/>
                                          </p:stCondLst>
                                        </p:cTn>
                                        <p:tgtEl>
                                          <p:spTgt spid="19472"/>
                                        </p:tgtEl>
                                        <p:attrNameLst>
                                          <p:attrName>style.visibility</p:attrName>
                                        </p:attrNameLst>
                                      </p:cBhvr>
                                      <p:to>
                                        <p:strVal val="visible"/>
                                      </p:to>
                                    </p:set>
                                    <p:anim calcmode="lin" valueType="num">
                                      <p:cBhvr additive="base">
                                        <p:cTn id="108" dur="500" fill="hold"/>
                                        <p:tgtEl>
                                          <p:spTgt spid="19472"/>
                                        </p:tgtEl>
                                        <p:attrNameLst>
                                          <p:attrName>ppt_x</p:attrName>
                                        </p:attrNameLst>
                                      </p:cBhvr>
                                      <p:tavLst>
                                        <p:tav tm="0">
                                          <p:val>
                                            <p:strVal val="1+#ppt_w/2"/>
                                          </p:val>
                                        </p:tav>
                                        <p:tav tm="100000">
                                          <p:val>
                                            <p:strVal val="#ppt_x"/>
                                          </p:val>
                                        </p:tav>
                                      </p:tavLst>
                                    </p:anim>
                                    <p:anim calcmode="lin" valueType="num">
                                      <p:cBhvr additive="base">
                                        <p:cTn id="109" dur="500" fill="hold"/>
                                        <p:tgtEl>
                                          <p:spTgt spid="19472"/>
                                        </p:tgtEl>
                                        <p:attrNameLst>
                                          <p:attrName>ppt_y</p:attrName>
                                        </p:attrNameLst>
                                      </p:cBhvr>
                                      <p:tavLst>
                                        <p:tav tm="0">
                                          <p:val>
                                            <p:strVal val="1+#ppt_h/2"/>
                                          </p:val>
                                        </p:tav>
                                        <p:tav tm="100000">
                                          <p:val>
                                            <p:strVal val="#ppt_y"/>
                                          </p:val>
                                        </p:tav>
                                      </p:tavLst>
                                    </p:anim>
                                  </p:childTnLst>
                                </p:cTn>
                              </p:par>
                              <p:par>
                                <p:cTn id="110" presetID="2" presetClass="entr" presetSubtype="6" fill="hold" grpId="0" nodeType="withEffect">
                                  <p:stCondLst>
                                    <p:cond delay="0"/>
                                  </p:stCondLst>
                                  <p:childTnLst>
                                    <p:set>
                                      <p:cBhvr>
                                        <p:cTn id="111" dur="1" fill="hold">
                                          <p:stCondLst>
                                            <p:cond delay="0"/>
                                          </p:stCondLst>
                                        </p:cTn>
                                        <p:tgtEl>
                                          <p:spTgt spid="19477"/>
                                        </p:tgtEl>
                                        <p:attrNameLst>
                                          <p:attrName>style.visibility</p:attrName>
                                        </p:attrNameLst>
                                      </p:cBhvr>
                                      <p:to>
                                        <p:strVal val="visible"/>
                                      </p:to>
                                    </p:set>
                                    <p:anim calcmode="lin" valueType="num">
                                      <p:cBhvr additive="base">
                                        <p:cTn id="112" dur="500" fill="hold"/>
                                        <p:tgtEl>
                                          <p:spTgt spid="19477"/>
                                        </p:tgtEl>
                                        <p:attrNameLst>
                                          <p:attrName>ppt_x</p:attrName>
                                        </p:attrNameLst>
                                      </p:cBhvr>
                                      <p:tavLst>
                                        <p:tav tm="0">
                                          <p:val>
                                            <p:strVal val="1+#ppt_w/2"/>
                                          </p:val>
                                        </p:tav>
                                        <p:tav tm="100000">
                                          <p:val>
                                            <p:strVal val="#ppt_x"/>
                                          </p:val>
                                        </p:tav>
                                      </p:tavLst>
                                    </p:anim>
                                    <p:anim calcmode="lin" valueType="num">
                                      <p:cBhvr additive="base">
                                        <p:cTn id="113" dur="500" fill="hold"/>
                                        <p:tgtEl>
                                          <p:spTgt spid="19477"/>
                                        </p:tgtEl>
                                        <p:attrNameLst>
                                          <p:attrName>ppt_y</p:attrName>
                                        </p:attrNameLst>
                                      </p:cBhvr>
                                      <p:tavLst>
                                        <p:tav tm="0">
                                          <p:val>
                                            <p:strVal val="1+#ppt_h/2"/>
                                          </p:val>
                                        </p:tav>
                                        <p:tav tm="100000">
                                          <p:val>
                                            <p:strVal val="#ppt_y"/>
                                          </p:val>
                                        </p:tav>
                                      </p:tavLst>
                                    </p:anim>
                                  </p:childTnLst>
                                </p:cTn>
                              </p:par>
                              <p:par>
                                <p:cTn id="114" presetID="2" presetClass="entr" presetSubtype="6" fill="hold" grpId="0" nodeType="withEffect">
                                  <p:stCondLst>
                                    <p:cond delay="0"/>
                                  </p:stCondLst>
                                  <p:childTnLst>
                                    <p:set>
                                      <p:cBhvr>
                                        <p:cTn id="115" dur="1" fill="hold">
                                          <p:stCondLst>
                                            <p:cond delay="0"/>
                                          </p:stCondLst>
                                        </p:cTn>
                                        <p:tgtEl>
                                          <p:spTgt spid="19482"/>
                                        </p:tgtEl>
                                        <p:attrNameLst>
                                          <p:attrName>style.visibility</p:attrName>
                                        </p:attrNameLst>
                                      </p:cBhvr>
                                      <p:to>
                                        <p:strVal val="visible"/>
                                      </p:to>
                                    </p:set>
                                    <p:anim calcmode="lin" valueType="num">
                                      <p:cBhvr additive="base">
                                        <p:cTn id="116" dur="500" fill="hold"/>
                                        <p:tgtEl>
                                          <p:spTgt spid="19482"/>
                                        </p:tgtEl>
                                        <p:attrNameLst>
                                          <p:attrName>ppt_x</p:attrName>
                                        </p:attrNameLst>
                                      </p:cBhvr>
                                      <p:tavLst>
                                        <p:tav tm="0">
                                          <p:val>
                                            <p:strVal val="1+#ppt_w/2"/>
                                          </p:val>
                                        </p:tav>
                                        <p:tav tm="100000">
                                          <p:val>
                                            <p:strVal val="#ppt_x"/>
                                          </p:val>
                                        </p:tav>
                                      </p:tavLst>
                                    </p:anim>
                                    <p:anim calcmode="lin" valueType="num">
                                      <p:cBhvr additive="base">
                                        <p:cTn id="117" dur="500" fill="hold"/>
                                        <p:tgtEl>
                                          <p:spTgt spid="19482"/>
                                        </p:tgtEl>
                                        <p:attrNameLst>
                                          <p:attrName>ppt_y</p:attrName>
                                        </p:attrNameLst>
                                      </p:cBhvr>
                                      <p:tavLst>
                                        <p:tav tm="0">
                                          <p:val>
                                            <p:strVal val="1+#ppt_h/2"/>
                                          </p:val>
                                        </p:tav>
                                        <p:tav tm="100000">
                                          <p:val>
                                            <p:strVal val="#ppt_y"/>
                                          </p:val>
                                        </p:tav>
                                      </p:tavLst>
                                    </p:anim>
                                  </p:childTnLst>
                                </p:cTn>
                              </p:par>
                            </p:childTnLst>
                          </p:cTn>
                        </p:par>
                        <p:par>
                          <p:cTn id="118" fill="hold" nodeType="afterGroup">
                            <p:stCondLst>
                              <p:cond delay="4260"/>
                            </p:stCondLst>
                            <p:childTnLst>
                              <p:par>
                                <p:cTn id="119" presetID="22" presetClass="entr" presetSubtype="1" fill="hold" grpId="0" nodeType="afterEffect">
                                  <p:stCondLst>
                                    <p:cond delay="0"/>
                                  </p:stCondLst>
                                  <p:childTnLst>
                                    <p:set>
                                      <p:cBhvr>
                                        <p:cTn id="120" dur="1" fill="hold">
                                          <p:stCondLst>
                                            <p:cond delay="0"/>
                                          </p:stCondLst>
                                        </p:cTn>
                                        <p:tgtEl>
                                          <p:spTgt spid="19468"/>
                                        </p:tgtEl>
                                        <p:attrNameLst>
                                          <p:attrName>style.visibility</p:attrName>
                                        </p:attrNameLst>
                                      </p:cBhvr>
                                      <p:to>
                                        <p:strVal val="visible"/>
                                      </p:to>
                                    </p:set>
                                    <p:animEffect transition="in" filter="wipe(up)">
                                      <p:cBhvr>
                                        <p:cTn id="121" dur="500"/>
                                        <p:tgtEl>
                                          <p:spTgt spid="19468"/>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19473"/>
                                        </p:tgtEl>
                                        <p:attrNameLst>
                                          <p:attrName>style.visibility</p:attrName>
                                        </p:attrNameLst>
                                      </p:cBhvr>
                                      <p:to>
                                        <p:strVal val="visible"/>
                                      </p:to>
                                    </p:set>
                                    <p:animEffect transition="in" filter="wipe(up)">
                                      <p:cBhvr>
                                        <p:cTn id="124" dur="500"/>
                                        <p:tgtEl>
                                          <p:spTgt spid="19473"/>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19478"/>
                                        </p:tgtEl>
                                        <p:attrNameLst>
                                          <p:attrName>style.visibility</p:attrName>
                                        </p:attrNameLst>
                                      </p:cBhvr>
                                      <p:to>
                                        <p:strVal val="visible"/>
                                      </p:to>
                                    </p:set>
                                    <p:animEffect transition="in" filter="wipe(up)">
                                      <p:cBhvr>
                                        <p:cTn id="127" dur="500"/>
                                        <p:tgtEl>
                                          <p:spTgt spid="19478"/>
                                        </p:tgtEl>
                                      </p:cBhvr>
                                    </p:animEffect>
                                  </p:childTnLst>
                                </p:cTn>
                              </p:par>
                              <p:par>
                                <p:cTn id="128" presetID="22" presetClass="entr" presetSubtype="1" fill="hold" grpId="0" nodeType="withEffect">
                                  <p:stCondLst>
                                    <p:cond delay="0"/>
                                  </p:stCondLst>
                                  <p:childTnLst>
                                    <p:set>
                                      <p:cBhvr>
                                        <p:cTn id="129" dur="1" fill="hold">
                                          <p:stCondLst>
                                            <p:cond delay="0"/>
                                          </p:stCondLst>
                                        </p:cTn>
                                        <p:tgtEl>
                                          <p:spTgt spid="19483"/>
                                        </p:tgtEl>
                                        <p:attrNameLst>
                                          <p:attrName>style.visibility</p:attrName>
                                        </p:attrNameLst>
                                      </p:cBhvr>
                                      <p:to>
                                        <p:strVal val="visible"/>
                                      </p:to>
                                    </p:set>
                                    <p:animEffect transition="in" filter="wipe(up)">
                                      <p:cBhvr>
                                        <p:cTn id="130" dur="500"/>
                                        <p:tgtEl>
                                          <p:spTgt spid="19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60" grpId="0" animBg="1" autoUpdateAnimBg="0"/>
      <p:bldP spid="19461" grpId="0" animBg="1" autoUpdateAnimBg="0"/>
      <p:bldP spid="19462" grpId="0" animBg="1" autoUpdateAnimBg="0"/>
      <p:bldP spid="19463" grpId="0" animBg="1" autoUpdateAnimBg="0"/>
      <p:bldP spid="19464" grpId="0" animBg="1" autoUpdateAnimBg="0"/>
      <p:bldP spid="19465" grpId="0" animBg="1" autoUpdateAnimBg="0"/>
      <p:bldP spid="19466" grpId="0" autoUpdateAnimBg="0"/>
      <p:bldP spid="19467" grpId="0" autoUpdateAnimBg="0"/>
      <p:bldP spid="19468" grpId="0" autoUpdateAnimBg="0"/>
      <p:bldP spid="19469" grpId="0" animBg="1" autoUpdateAnimBg="0"/>
      <p:bldP spid="19470" grpId="0" animBg="1" autoUpdateAnimBg="0"/>
      <p:bldP spid="19471" grpId="0" autoUpdateAnimBg="0"/>
      <p:bldP spid="19472" grpId="0" autoUpdateAnimBg="0"/>
      <p:bldP spid="19473" grpId="0" autoUpdateAnimBg="0"/>
      <p:bldP spid="19474" grpId="0" animBg="1" autoUpdateAnimBg="0"/>
      <p:bldP spid="19475" grpId="0" animBg="1" autoUpdateAnimBg="0"/>
      <p:bldP spid="19476" grpId="0" autoUpdateAnimBg="0"/>
      <p:bldP spid="19477" grpId="0" autoUpdateAnimBg="0"/>
      <p:bldP spid="19478" grpId="0" autoUpdateAnimBg="0"/>
      <p:bldP spid="19479" grpId="0" animBg="1" autoUpdateAnimBg="0"/>
      <p:bldP spid="19480" grpId="0" animBg="1" autoUpdateAnimBg="0"/>
      <p:bldP spid="19481" grpId="0" autoUpdateAnimBg="0"/>
      <p:bldP spid="19482" grpId="0" autoUpdateAnimBg="0"/>
      <p:bldP spid="19483" grpId="0" autoUpdateAnimBg="0"/>
      <p:bldP spid="19484" grpId="0" animBg="1" autoUpdateAnimBg="0"/>
      <p:bldP spid="1948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1.3</a:t>
            </a:r>
            <a:r>
              <a:rPr lang="zh-CN" altLang="en-US" sz="2800">
                <a:solidFill>
                  <a:schemeClr val="accent2"/>
                </a:solidFill>
                <a:latin typeface="微软雅黑" pitchFamily="34" charset="-122"/>
              </a:rPr>
              <a:t>请输入您的标题</a:t>
            </a:r>
          </a:p>
        </p:txBody>
      </p:sp>
      <p:sp>
        <p:nvSpPr>
          <p:cNvPr id="31747"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1</a:t>
            </a:r>
            <a:endParaRPr lang="zh-CN" altLang="en-US" sz="1800">
              <a:solidFill>
                <a:schemeClr val="accent2"/>
              </a:solidFill>
              <a:ea typeface="宋体" charset="-122"/>
            </a:endParaRPr>
          </a:p>
        </p:txBody>
      </p:sp>
      <p:sp>
        <p:nvSpPr>
          <p:cNvPr id="20484" name="Line 2"/>
          <p:cNvSpPr>
            <a:spLocks noChangeShapeType="1"/>
          </p:cNvSpPr>
          <p:nvPr/>
        </p:nvSpPr>
        <p:spPr bwMode="auto">
          <a:xfrm flipV="1">
            <a:off x="4406900" y="4921250"/>
            <a:ext cx="5632450" cy="31750"/>
          </a:xfrm>
          <a:prstGeom prst="line">
            <a:avLst/>
          </a:prstGeom>
          <a:noFill/>
          <a:ln w="31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5" name="Line 3"/>
          <p:cNvSpPr>
            <a:spLocks noChangeShapeType="1"/>
          </p:cNvSpPr>
          <p:nvPr/>
        </p:nvSpPr>
        <p:spPr bwMode="auto">
          <a:xfrm>
            <a:off x="4403725" y="4144963"/>
            <a:ext cx="5635625" cy="0"/>
          </a:xfrm>
          <a:prstGeom prst="line">
            <a:avLst/>
          </a:prstGeom>
          <a:noFill/>
          <a:ln w="31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6" name="Line 4"/>
          <p:cNvSpPr>
            <a:spLocks noChangeShapeType="1"/>
          </p:cNvSpPr>
          <p:nvPr/>
        </p:nvSpPr>
        <p:spPr bwMode="auto">
          <a:xfrm>
            <a:off x="4403725" y="3333750"/>
            <a:ext cx="5635625" cy="0"/>
          </a:xfrm>
          <a:prstGeom prst="line">
            <a:avLst/>
          </a:prstGeom>
          <a:noFill/>
          <a:ln w="31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7" name="Line 5"/>
          <p:cNvSpPr>
            <a:spLocks noChangeShapeType="1"/>
          </p:cNvSpPr>
          <p:nvPr/>
        </p:nvSpPr>
        <p:spPr bwMode="auto">
          <a:xfrm>
            <a:off x="4403725" y="2522538"/>
            <a:ext cx="5635625" cy="0"/>
          </a:xfrm>
          <a:prstGeom prst="line">
            <a:avLst/>
          </a:prstGeom>
          <a:noFill/>
          <a:ln w="3175">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88" name="Rectangle 11"/>
          <p:cNvSpPr>
            <a:spLocks noChangeArrowheads="1"/>
          </p:cNvSpPr>
          <p:nvPr/>
        </p:nvSpPr>
        <p:spPr bwMode="auto">
          <a:xfrm>
            <a:off x="4638675" y="4662488"/>
            <a:ext cx="441325" cy="949325"/>
          </a:xfrm>
          <a:prstGeom prst="rect">
            <a:avLst/>
          </a:prstGeom>
          <a:solidFill>
            <a:srgbClr val="99CC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489" name="Rectangle 12"/>
          <p:cNvSpPr>
            <a:spLocks noChangeArrowheads="1"/>
          </p:cNvSpPr>
          <p:nvPr/>
        </p:nvSpPr>
        <p:spPr bwMode="auto">
          <a:xfrm>
            <a:off x="5934075" y="4429125"/>
            <a:ext cx="441325" cy="1181100"/>
          </a:xfrm>
          <a:prstGeom prst="rect">
            <a:avLst/>
          </a:prstGeom>
          <a:solidFill>
            <a:srgbClr val="99CC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490" name="Rectangle 13"/>
          <p:cNvSpPr>
            <a:spLocks noChangeArrowheads="1"/>
          </p:cNvSpPr>
          <p:nvPr/>
        </p:nvSpPr>
        <p:spPr bwMode="auto">
          <a:xfrm>
            <a:off x="7231063" y="4662488"/>
            <a:ext cx="441325" cy="949325"/>
          </a:xfrm>
          <a:prstGeom prst="rect">
            <a:avLst/>
          </a:prstGeom>
          <a:solidFill>
            <a:srgbClr val="99CC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491" name="Rectangle 14"/>
          <p:cNvSpPr>
            <a:spLocks noChangeArrowheads="1"/>
          </p:cNvSpPr>
          <p:nvPr/>
        </p:nvSpPr>
        <p:spPr bwMode="auto">
          <a:xfrm>
            <a:off x="8526463" y="3946525"/>
            <a:ext cx="439737" cy="1668463"/>
          </a:xfrm>
          <a:prstGeom prst="rect">
            <a:avLst/>
          </a:prstGeom>
          <a:solidFill>
            <a:srgbClr val="99CC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492" name="Line 15"/>
          <p:cNvSpPr>
            <a:spLocks noChangeShapeType="1"/>
          </p:cNvSpPr>
          <p:nvPr/>
        </p:nvSpPr>
        <p:spPr bwMode="auto">
          <a:xfrm flipV="1">
            <a:off x="4408488" y="5610225"/>
            <a:ext cx="5630862" cy="4763"/>
          </a:xfrm>
          <a:prstGeom prst="line">
            <a:avLst/>
          </a:prstGeom>
          <a:noFill/>
          <a:ln w="9525">
            <a:solidFill>
              <a:schemeClr val="accent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3" name="Line 16"/>
          <p:cNvSpPr>
            <a:spLocks noChangeShapeType="1"/>
          </p:cNvSpPr>
          <p:nvPr/>
        </p:nvSpPr>
        <p:spPr bwMode="auto">
          <a:xfrm>
            <a:off x="4406900" y="2098675"/>
            <a:ext cx="1588" cy="3516313"/>
          </a:xfrm>
          <a:prstGeom prst="line">
            <a:avLst/>
          </a:prstGeom>
          <a:noFill/>
          <a:ln w="9525">
            <a:solidFill>
              <a:schemeClr val="accent1"/>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494" name="Text Box 17"/>
          <p:cNvSpPr txBox="1">
            <a:spLocks noChangeArrowheads="1"/>
          </p:cNvSpPr>
          <p:nvPr/>
        </p:nvSpPr>
        <p:spPr bwMode="auto">
          <a:xfrm>
            <a:off x="3735388" y="4729163"/>
            <a:ext cx="6683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20</a:t>
            </a:r>
          </a:p>
        </p:txBody>
      </p:sp>
      <p:sp>
        <p:nvSpPr>
          <p:cNvPr id="20495" name="Text Box 18"/>
          <p:cNvSpPr txBox="1">
            <a:spLocks noChangeArrowheads="1"/>
          </p:cNvSpPr>
          <p:nvPr/>
        </p:nvSpPr>
        <p:spPr bwMode="auto">
          <a:xfrm>
            <a:off x="3735388" y="394652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40</a:t>
            </a:r>
          </a:p>
        </p:txBody>
      </p:sp>
      <p:sp>
        <p:nvSpPr>
          <p:cNvPr id="20496" name="Text Box 19"/>
          <p:cNvSpPr txBox="1">
            <a:spLocks noChangeArrowheads="1"/>
          </p:cNvSpPr>
          <p:nvPr/>
        </p:nvSpPr>
        <p:spPr bwMode="auto">
          <a:xfrm>
            <a:off x="3735388" y="3067050"/>
            <a:ext cx="668337"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60</a:t>
            </a:r>
          </a:p>
        </p:txBody>
      </p:sp>
      <p:sp>
        <p:nvSpPr>
          <p:cNvPr id="20497" name="Text Box 20"/>
          <p:cNvSpPr txBox="1">
            <a:spLocks noChangeArrowheads="1"/>
          </p:cNvSpPr>
          <p:nvPr/>
        </p:nvSpPr>
        <p:spPr bwMode="auto">
          <a:xfrm>
            <a:off x="3735388" y="2286000"/>
            <a:ext cx="668337"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80</a:t>
            </a:r>
          </a:p>
        </p:txBody>
      </p:sp>
      <p:sp>
        <p:nvSpPr>
          <p:cNvPr id="20498" name="Rectangle 21"/>
          <p:cNvSpPr>
            <a:spLocks noChangeArrowheads="1"/>
          </p:cNvSpPr>
          <p:nvPr/>
        </p:nvSpPr>
        <p:spPr bwMode="auto">
          <a:xfrm>
            <a:off x="5162550" y="4208463"/>
            <a:ext cx="441325" cy="14033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499" name="Rectangle 22"/>
          <p:cNvSpPr>
            <a:spLocks noChangeArrowheads="1"/>
          </p:cNvSpPr>
          <p:nvPr/>
        </p:nvSpPr>
        <p:spPr bwMode="auto">
          <a:xfrm>
            <a:off x="6443663" y="3946525"/>
            <a:ext cx="441325" cy="16637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00" name="Rectangle 23"/>
          <p:cNvSpPr>
            <a:spLocks noChangeArrowheads="1"/>
          </p:cNvSpPr>
          <p:nvPr/>
        </p:nvSpPr>
        <p:spPr bwMode="auto">
          <a:xfrm>
            <a:off x="7751763" y="3149600"/>
            <a:ext cx="441325" cy="246538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01" name="Rectangle 24"/>
          <p:cNvSpPr>
            <a:spLocks noChangeArrowheads="1"/>
          </p:cNvSpPr>
          <p:nvPr/>
        </p:nvSpPr>
        <p:spPr bwMode="auto">
          <a:xfrm>
            <a:off x="9050338" y="3333750"/>
            <a:ext cx="439737" cy="22812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02" name="Text Box 25"/>
          <p:cNvSpPr txBox="1">
            <a:spLocks noChangeArrowheads="1"/>
          </p:cNvSpPr>
          <p:nvPr/>
        </p:nvSpPr>
        <p:spPr bwMode="auto">
          <a:xfrm>
            <a:off x="5075238" y="3751263"/>
            <a:ext cx="668337"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38%</a:t>
            </a:r>
          </a:p>
        </p:txBody>
      </p:sp>
      <p:sp>
        <p:nvSpPr>
          <p:cNvPr id="20503" name="Text Box 26"/>
          <p:cNvSpPr txBox="1">
            <a:spLocks noChangeArrowheads="1"/>
          </p:cNvSpPr>
          <p:nvPr/>
        </p:nvSpPr>
        <p:spPr bwMode="auto">
          <a:xfrm>
            <a:off x="6372225" y="3578225"/>
            <a:ext cx="668338"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49%</a:t>
            </a:r>
          </a:p>
        </p:txBody>
      </p:sp>
      <p:sp>
        <p:nvSpPr>
          <p:cNvPr id="20504" name="Text Box 27"/>
          <p:cNvSpPr txBox="1">
            <a:spLocks noChangeArrowheads="1"/>
          </p:cNvSpPr>
          <p:nvPr/>
        </p:nvSpPr>
        <p:spPr bwMode="auto">
          <a:xfrm>
            <a:off x="7640638" y="280987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67%</a:t>
            </a:r>
          </a:p>
        </p:txBody>
      </p:sp>
      <p:sp>
        <p:nvSpPr>
          <p:cNvPr id="20505" name="Text Box 28"/>
          <p:cNvSpPr txBox="1">
            <a:spLocks noChangeArrowheads="1"/>
          </p:cNvSpPr>
          <p:nvPr/>
        </p:nvSpPr>
        <p:spPr bwMode="auto">
          <a:xfrm>
            <a:off x="8929688" y="2809875"/>
            <a:ext cx="668337" cy="369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60%</a:t>
            </a:r>
          </a:p>
        </p:txBody>
      </p:sp>
      <p:sp>
        <p:nvSpPr>
          <p:cNvPr id="20506" name="Rectangle 29"/>
          <p:cNvSpPr>
            <a:spLocks noChangeArrowheads="1"/>
          </p:cNvSpPr>
          <p:nvPr/>
        </p:nvSpPr>
        <p:spPr bwMode="auto">
          <a:xfrm>
            <a:off x="4435475" y="6142038"/>
            <a:ext cx="323850" cy="163512"/>
          </a:xfrm>
          <a:prstGeom prst="rect">
            <a:avLst/>
          </a:prstGeom>
          <a:solidFill>
            <a:srgbClr val="99CC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400">
              <a:latin typeface="微软雅黑" pitchFamily="34" charset="-122"/>
            </a:endParaRPr>
          </a:p>
        </p:txBody>
      </p:sp>
      <p:sp>
        <p:nvSpPr>
          <p:cNvPr id="20507" name="Rectangle 30"/>
          <p:cNvSpPr>
            <a:spLocks noChangeArrowheads="1"/>
          </p:cNvSpPr>
          <p:nvPr/>
        </p:nvSpPr>
        <p:spPr bwMode="auto">
          <a:xfrm>
            <a:off x="6356350" y="6142038"/>
            <a:ext cx="307975" cy="16351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400">
              <a:latin typeface="微软雅黑" pitchFamily="34" charset="-122"/>
            </a:endParaRPr>
          </a:p>
        </p:txBody>
      </p:sp>
      <p:sp>
        <p:nvSpPr>
          <p:cNvPr id="20508" name="Text Box 31"/>
          <p:cNvSpPr txBox="1">
            <a:spLocks noChangeArrowheads="1"/>
          </p:cNvSpPr>
          <p:nvPr/>
        </p:nvSpPr>
        <p:spPr bwMode="auto">
          <a:xfrm>
            <a:off x="4767263" y="6059488"/>
            <a:ext cx="1728787" cy="338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计划数</a:t>
            </a:r>
          </a:p>
        </p:txBody>
      </p:sp>
      <p:sp>
        <p:nvSpPr>
          <p:cNvPr id="20509" name="Text Box 32"/>
          <p:cNvSpPr txBox="1">
            <a:spLocks noChangeArrowheads="1"/>
          </p:cNvSpPr>
          <p:nvPr/>
        </p:nvSpPr>
        <p:spPr bwMode="auto">
          <a:xfrm>
            <a:off x="6775450" y="6054725"/>
            <a:ext cx="1728788" cy="338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实际数</a:t>
            </a:r>
          </a:p>
        </p:txBody>
      </p:sp>
      <p:sp>
        <p:nvSpPr>
          <p:cNvPr id="20510" name="Text Box 33"/>
          <p:cNvSpPr txBox="1">
            <a:spLocks noChangeArrowheads="1"/>
          </p:cNvSpPr>
          <p:nvPr/>
        </p:nvSpPr>
        <p:spPr bwMode="auto">
          <a:xfrm>
            <a:off x="47466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业务一</a:t>
            </a:r>
          </a:p>
        </p:txBody>
      </p:sp>
      <p:sp>
        <p:nvSpPr>
          <p:cNvPr id="20511" name="Text Box 34"/>
          <p:cNvSpPr txBox="1">
            <a:spLocks noChangeArrowheads="1"/>
          </p:cNvSpPr>
          <p:nvPr/>
        </p:nvSpPr>
        <p:spPr bwMode="auto">
          <a:xfrm>
            <a:off x="59912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业务二</a:t>
            </a:r>
          </a:p>
        </p:txBody>
      </p:sp>
      <p:sp>
        <p:nvSpPr>
          <p:cNvPr id="20512" name="Text Box 35"/>
          <p:cNvSpPr txBox="1">
            <a:spLocks noChangeArrowheads="1"/>
          </p:cNvSpPr>
          <p:nvPr/>
        </p:nvSpPr>
        <p:spPr bwMode="auto">
          <a:xfrm>
            <a:off x="7312025" y="5668963"/>
            <a:ext cx="1084263"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业务三</a:t>
            </a:r>
          </a:p>
        </p:txBody>
      </p:sp>
      <p:sp>
        <p:nvSpPr>
          <p:cNvPr id="20513" name="Text Box 36"/>
          <p:cNvSpPr txBox="1">
            <a:spLocks noChangeArrowheads="1"/>
          </p:cNvSpPr>
          <p:nvPr/>
        </p:nvSpPr>
        <p:spPr bwMode="auto">
          <a:xfrm>
            <a:off x="8599488" y="5668963"/>
            <a:ext cx="1084262" cy="369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业务四</a:t>
            </a:r>
          </a:p>
        </p:txBody>
      </p:sp>
      <p:sp>
        <p:nvSpPr>
          <p:cNvPr id="20514" name="矩形 186"/>
          <p:cNvSpPr>
            <a:spLocks noChangeArrowheads="1"/>
          </p:cNvSpPr>
          <p:nvPr/>
        </p:nvSpPr>
        <p:spPr bwMode="auto">
          <a:xfrm>
            <a:off x="412750" y="906463"/>
            <a:ext cx="2663825" cy="17843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15" name="矩形 187"/>
          <p:cNvSpPr>
            <a:spLocks noChangeArrowheads="1"/>
          </p:cNvSpPr>
          <p:nvPr/>
        </p:nvSpPr>
        <p:spPr bwMode="auto">
          <a:xfrm>
            <a:off x="412750" y="2859088"/>
            <a:ext cx="2663825" cy="178435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16" name="矩形 188"/>
          <p:cNvSpPr>
            <a:spLocks noChangeArrowheads="1"/>
          </p:cNvSpPr>
          <p:nvPr/>
        </p:nvSpPr>
        <p:spPr bwMode="auto">
          <a:xfrm>
            <a:off x="412750" y="4810125"/>
            <a:ext cx="2663825" cy="17843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a:solidFill>
              <a:schemeClr val="accent1"/>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20517" name="Freeform 5"/>
          <p:cNvSpPr>
            <a:spLocks/>
          </p:cNvSpPr>
          <p:nvPr/>
        </p:nvSpPr>
        <p:spPr bwMode="auto">
          <a:xfrm>
            <a:off x="3584575" y="938213"/>
            <a:ext cx="300038" cy="301625"/>
          </a:xfrm>
          <a:custGeom>
            <a:avLst/>
            <a:gdLst>
              <a:gd name="T0" fmla="*/ 2147483646 w 407"/>
              <a:gd name="T1" fmla="*/ 0 h 407"/>
              <a:gd name="T2" fmla="*/ 2147483646 w 407"/>
              <a:gd name="T3" fmla="*/ 0 h 407"/>
              <a:gd name="T4" fmla="*/ 2147483646 w 407"/>
              <a:gd name="T5" fmla="*/ 2147483646 h 407"/>
              <a:gd name="T6" fmla="*/ 0 w 407"/>
              <a:gd name="T7" fmla="*/ 2147483646 h 407"/>
              <a:gd name="T8" fmla="*/ 0 w 407"/>
              <a:gd name="T9" fmla="*/ 2147483646 h 407"/>
              <a:gd name="T10" fmla="*/ 2147483646 w 407"/>
              <a:gd name="T11" fmla="*/ 2147483646 h 407"/>
              <a:gd name="T12" fmla="*/ 2147483646 w 407"/>
              <a:gd name="T13" fmla="*/ 2147483646 h 407"/>
              <a:gd name="T14" fmla="*/ 2147483646 w 407"/>
              <a:gd name="T15" fmla="*/ 2147483646 h 407"/>
              <a:gd name="T16" fmla="*/ 2147483646 w 407"/>
              <a:gd name="T17" fmla="*/ 2147483646 h 407"/>
              <a:gd name="T18" fmla="*/ 2147483646 w 407"/>
              <a:gd name="T19" fmla="*/ 0 h 4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518" name="TextBox 190"/>
          <p:cNvSpPr txBox="1">
            <a:spLocks noChangeArrowheads="1"/>
          </p:cNvSpPr>
          <p:nvPr/>
        </p:nvSpPr>
        <p:spPr bwMode="auto">
          <a:xfrm>
            <a:off x="3859213" y="909638"/>
            <a:ext cx="28892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a:latin typeface="微软雅黑" pitchFamily="34" charset="-122"/>
              </a:rPr>
              <a:t>1、</a:t>
            </a:r>
            <a:r>
              <a:rPr lang="zh-CN" altLang="en-US" sz="2200">
                <a:latin typeface="微软雅黑" pitchFamily="34" charset="-122"/>
              </a:rPr>
              <a:t>各项业务完成概况</a:t>
            </a:r>
          </a:p>
        </p:txBody>
      </p:sp>
      <p:sp>
        <p:nvSpPr>
          <p:cNvPr id="20519" name="Freeform 42"/>
          <p:cNvSpPr>
            <a:spLocks/>
          </p:cNvSpPr>
          <p:nvPr/>
        </p:nvSpPr>
        <p:spPr bwMode="auto">
          <a:xfrm>
            <a:off x="7980363" y="1679575"/>
            <a:ext cx="698500" cy="1609725"/>
          </a:xfrm>
          <a:custGeom>
            <a:avLst/>
            <a:gdLst>
              <a:gd name="T0" fmla="*/ 0 w 4673"/>
              <a:gd name="T1" fmla="*/ 2147483646 h 1547"/>
              <a:gd name="T2" fmla="*/ 0 w 4673"/>
              <a:gd name="T3" fmla="*/ 0 h 1547"/>
              <a:gd name="T4" fmla="*/ 2147483646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525" cap="flat" cmpd="sng">
            <a:solidFill>
              <a:schemeClr val="accent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520" name="TextBox 192"/>
          <p:cNvSpPr txBox="1">
            <a:spLocks noChangeArrowheads="1"/>
          </p:cNvSpPr>
          <p:nvPr/>
        </p:nvSpPr>
        <p:spPr bwMode="auto">
          <a:xfrm>
            <a:off x="8747125" y="1268413"/>
            <a:ext cx="23510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600">
                <a:latin typeface="微软雅黑" pitchFamily="34" charset="-122"/>
              </a:rPr>
              <a:t>这里可以添加主要内容这里可以添加主要内容这里可以添加主要内容</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0482"/>
                                        </p:tgtEl>
                                        <p:attrNameLst>
                                          <p:attrName>style.visibility</p:attrName>
                                        </p:attrNameLst>
                                      </p:cBhvr>
                                      <p:to>
                                        <p:strVal val="visible"/>
                                      </p:to>
                                    </p:set>
                                    <p:anim calcmode="lin" valueType="num">
                                      <p:cBhvr>
                                        <p:cTn id="7"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0482"/>
                                        </p:tgtEl>
                                        <p:attrNameLst>
                                          <p:attrName>ppt_y</p:attrName>
                                        </p:attrNameLst>
                                      </p:cBhvr>
                                      <p:tavLst>
                                        <p:tav tm="0">
                                          <p:val>
                                            <p:strVal val="#ppt_y"/>
                                          </p:val>
                                        </p:tav>
                                        <p:tav tm="100000">
                                          <p:val>
                                            <p:strVal val="#ppt_y"/>
                                          </p:val>
                                        </p:tav>
                                      </p:tavLst>
                                    </p:anim>
                                    <p:anim calcmode="lin" valueType="num">
                                      <p:cBhvr>
                                        <p:cTn id="9"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0482"/>
                                        </p:tgtEl>
                                      </p:cBhvr>
                                    </p:animEffect>
                                  </p:childTnLst>
                                </p:cTn>
                              </p:par>
                            </p:childTnLst>
                          </p:cTn>
                        </p:par>
                        <p:par>
                          <p:cTn id="12" fill="hold" nodeType="afterGroup">
                            <p:stCondLst>
                              <p:cond delay="760"/>
                            </p:stCondLst>
                            <p:childTnLst>
                              <p:par>
                                <p:cTn id="13" presetID="22" presetClass="entr" presetSubtype="2" fill="hold" grpId="0" nodeType="afterEffect">
                                  <p:stCondLst>
                                    <p:cond delay="0"/>
                                  </p:stCondLst>
                                  <p:childTnLst>
                                    <p:set>
                                      <p:cBhvr>
                                        <p:cTn id="14" dur="1" fill="hold">
                                          <p:stCondLst>
                                            <p:cond delay="0"/>
                                          </p:stCondLst>
                                        </p:cTn>
                                        <p:tgtEl>
                                          <p:spTgt spid="20514"/>
                                        </p:tgtEl>
                                        <p:attrNameLst>
                                          <p:attrName>style.visibility</p:attrName>
                                        </p:attrNameLst>
                                      </p:cBhvr>
                                      <p:to>
                                        <p:strVal val="visible"/>
                                      </p:to>
                                    </p:set>
                                    <p:animEffect transition="in" filter="wipe(right)">
                                      <p:cBhvr>
                                        <p:cTn id="15" dur="300"/>
                                        <p:tgtEl>
                                          <p:spTgt spid="20514"/>
                                        </p:tgtEl>
                                      </p:cBhvr>
                                    </p:animEffect>
                                  </p:childTnLst>
                                </p:cTn>
                              </p:par>
                              <p:par>
                                <p:cTn id="16" presetID="22" presetClass="entr" presetSubtype="2" fill="hold" grpId="0" nodeType="withEffect">
                                  <p:stCondLst>
                                    <p:cond delay="200"/>
                                  </p:stCondLst>
                                  <p:childTnLst>
                                    <p:set>
                                      <p:cBhvr>
                                        <p:cTn id="17" dur="1" fill="hold">
                                          <p:stCondLst>
                                            <p:cond delay="0"/>
                                          </p:stCondLst>
                                        </p:cTn>
                                        <p:tgtEl>
                                          <p:spTgt spid="20515"/>
                                        </p:tgtEl>
                                        <p:attrNameLst>
                                          <p:attrName>style.visibility</p:attrName>
                                        </p:attrNameLst>
                                      </p:cBhvr>
                                      <p:to>
                                        <p:strVal val="visible"/>
                                      </p:to>
                                    </p:set>
                                    <p:animEffect transition="in" filter="wipe(right)">
                                      <p:cBhvr>
                                        <p:cTn id="18" dur="300"/>
                                        <p:tgtEl>
                                          <p:spTgt spid="20515"/>
                                        </p:tgtEl>
                                      </p:cBhvr>
                                    </p:animEffect>
                                  </p:childTnLst>
                                </p:cTn>
                              </p:par>
                              <p:par>
                                <p:cTn id="19" presetID="22" presetClass="entr" presetSubtype="2" fill="hold" grpId="0" nodeType="withEffect">
                                  <p:stCondLst>
                                    <p:cond delay="400"/>
                                  </p:stCondLst>
                                  <p:childTnLst>
                                    <p:set>
                                      <p:cBhvr>
                                        <p:cTn id="20" dur="1" fill="hold">
                                          <p:stCondLst>
                                            <p:cond delay="0"/>
                                          </p:stCondLst>
                                        </p:cTn>
                                        <p:tgtEl>
                                          <p:spTgt spid="20516"/>
                                        </p:tgtEl>
                                        <p:attrNameLst>
                                          <p:attrName>style.visibility</p:attrName>
                                        </p:attrNameLst>
                                      </p:cBhvr>
                                      <p:to>
                                        <p:strVal val="visible"/>
                                      </p:to>
                                    </p:set>
                                    <p:animEffect transition="in" filter="wipe(right)">
                                      <p:cBhvr>
                                        <p:cTn id="21" dur="300"/>
                                        <p:tgtEl>
                                          <p:spTgt spid="20516"/>
                                        </p:tgtEl>
                                      </p:cBhvr>
                                    </p:animEffect>
                                  </p:childTnLst>
                                </p:cTn>
                              </p:par>
                            </p:childTnLst>
                          </p:cTn>
                        </p:par>
                        <p:par>
                          <p:cTn id="22" fill="hold" nodeType="afterGroup">
                            <p:stCondLst>
                              <p:cond delay="1460"/>
                            </p:stCondLst>
                            <p:childTnLst>
                              <p:par>
                                <p:cTn id="23" presetID="2" presetClass="entr" presetSubtype="1" fill="hold" grpId="0" nodeType="afterEffect">
                                  <p:stCondLst>
                                    <p:cond delay="0"/>
                                  </p:stCondLst>
                                  <p:childTnLst>
                                    <p:set>
                                      <p:cBhvr>
                                        <p:cTn id="24" dur="1" fill="hold">
                                          <p:stCondLst>
                                            <p:cond delay="0"/>
                                          </p:stCondLst>
                                        </p:cTn>
                                        <p:tgtEl>
                                          <p:spTgt spid="20517"/>
                                        </p:tgtEl>
                                        <p:attrNameLst>
                                          <p:attrName>style.visibility</p:attrName>
                                        </p:attrNameLst>
                                      </p:cBhvr>
                                      <p:to>
                                        <p:strVal val="visible"/>
                                      </p:to>
                                    </p:set>
                                    <p:anim calcmode="lin" valueType="num">
                                      <p:cBhvr additive="base">
                                        <p:cTn id="25" dur="300" fill="hold"/>
                                        <p:tgtEl>
                                          <p:spTgt spid="20517"/>
                                        </p:tgtEl>
                                        <p:attrNameLst>
                                          <p:attrName>ppt_x</p:attrName>
                                        </p:attrNameLst>
                                      </p:cBhvr>
                                      <p:tavLst>
                                        <p:tav tm="0">
                                          <p:val>
                                            <p:strVal val="#ppt_x"/>
                                          </p:val>
                                        </p:tav>
                                        <p:tav tm="100000">
                                          <p:val>
                                            <p:strVal val="#ppt_x"/>
                                          </p:val>
                                        </p:tav>
                                      </p:tavLst>
                                    </p:anim>
                                    <p:anim calcmode="lin" valueType="num">
                                      <p:cBhvr additive="base">
                                        <p:cTn id="26" dur="300" fill="hold"/>
                                        <p:tgtEl>
                                          <p:spTgt spid="20517"/>
                                        </p:tgtEl>
                                        <p:attrNameLst>
                                          <p:attrName>ppt_y</p:attrName>
                                        </p:attrNameLst>
                                      </p:cBhvr>
                                      <p:tavLst>
                                        <p:tav tm="0">
                                          <p:val>
                                            <p:strVal val="0-#ppt_h/2"/>
                                          </p:val>
                                        </p:tav>
                                        <p:tav tm="100000">
                                          <p:val>
                                            <p:strVal val="#ppt_y"/>
                                          </p:val>
                                        </p:tav>
                                      </p:tavLst>
                                    </p:anim>
                                  </p:childTnLst>
                                </p:cTn>
                              </p:par>
                            </p:childTnLst>
                          </p:cTn>
                        </p:par>
                        <p:par>
                          <p:cTn id="27" fill="hold" nodeType="afterGroup">
                            <p:stCondLst>
                              <p:cond delay="176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0518"/>
                                        </p:tgtEl>
                                        <p:attrNameLst>
                                          <p:attrName>style.visibility</p:attrName>
                                        </p:attrNameLst>
                                      </p:cBhvr>
                                      <p:to>
                                        <p:strVal val="visible"/>
                                      </p:to>
                                    </p:set>
                                    <p:anim by="(-#ppt_w*2)" calcmode="lin" valueType="num">
                                      <p:cBhvr rctx="PPT">
                                        <p:cTn id="30" dur="250" autoRev="1" fill="hold">
                                          <p:stCondLst>
                                            <p:cond delay="0"/>
                                          </p:stCondLst>
                                        </p:cTn>
                                        <p:tgtEl>
                                          <p:spTgt spid="20518"/>
                                        </p:tgtEl>
                                        <p:attrNameLst>
                                          <p:attrName>ppt_w</p:attrName>
                                        </p:attrNameLst>
                                      </p:cBhvr>
                                    </p:anim>
                                    <p:anim by="(#ppt_w*0.50)" calcmode="lin" valueType="num">
                                      <p:cBhvr>
                                        <p:cTn id="31" dur="250" decel="50000" autoRev="1" fill="hold">
                                          <p:stCondLst>
                                            <p:cond delay="0"/>
                                          </p:stCondLst>
                                        </p:cTn>
                                        <p:tgtEl>
                                          <p:spTgt spid="20518"/>
                                        </p:tgtEl>
                                        <p:attrNameLst>
                                          <p:attrName>ppt_x</p:attrName>
                                        </p:attrNameLst>
                                      </p:cBhvr>
                                    </p:anim>
                                    <p:anim from="(-#ppt_h/2)" to="(#ppt_y)" calcmode="lin" valueType="num">
                                      <p:cBhvr>
                                        <p:cTn id="32" dur="500" fill="hold">
                                          <p:stCondLst>
                                            <p:cond delay="0"/>
                                          </p:stCondLst>
                                        </p:cTn>
                                        <p:tgtEl>
                                          <p:spTgt spid="20518"/>
                                        </p:tgtEl>
                                        <p:attrNameLst>
                                          <p:attrName>ppt_y</p:attrName>
                                        </p:attrNameLst>
                                      </p:cBhvr>
                                    </p:anim>
                                    <p:animRot by="21600000">
                                      <p:cBhvr>
                                        <p:cTn id="33" dur="500" fill="hold">
                                          <p:stCondLst>
                                            <p:cond delay="0"/>
                                          </p:stCondLst>
                                        </p:cTn>
                                        <p:tgtEl>
                                          <p:spTgt spid="20518"/>
                                        </p:tgtEl>
                                        <p:attrNameLst>
                                          <p:attrName>r</p:attrName>
                                        </p:attrNameLst>
                                      </p:cBhvr>
                                    </p:animRot>
                                  </p:childTnLst>
                                </p:cTn>
                              </p:par>
                            </p:childTnLst>
                          </p:cTn>
                        </p:par>
                        <p:par>
                          <p:cTn id="34" fill="hold" nodeType="afterGroup">
                            <p:stCondLst>
                              <p:cond delay="2710"/>
                            </p:stCondLst>
                            <p:childTnLst>
                              <p:par>
                                <p:cTn id="35" presetID="22" presetClass="entr" presetSubtype="4" fill="hold" grpId="0" nodeType="afterEffect">
                                  <p:stCondLst>
                                    <p:cond delay="0"/>
                                  </p:stCondLst>
                                  <p:childTnLst>
                                    <p:set>
                                      <p:cBhvr>
                                        <p:cTn id="36" dur="1" fill="hold">
                                          <p:stCondLst>
                                            <p:cond delay="0"/>
                                          </p:stCondLst>
                                        </p:cTn>
                                        <p:tgtEl>
                                          <p:spTgt spid="20493"/>
                                        </p:tgtEl>
                                        <p:attrNameLst>
                                          <p:attrName>style.visibility</p:attrName>
                                        </p:attrNameLst>
                                      </p:cBhvr>
                                      <p:to>
                                        <p:strVal val="visible"/>
                                      </p:to>
                                    </p:set>
                                    <p:animEffect transition="in" filter="wipe(down)">
                                      <p:cBhvr>
                                        <p:cTn id="37" dur="500"/>
                                        <p:tgtEl>
                                          <p:spTgt spid="2049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0492"/>
                                        </p:tgtEl>
                                        <p:attrNameLst>
                                          <p:attrName>style.visibility</p:attrName>
                                        </p:attrNameLst>
                                      </p:cBhvr>
                                      <p:to>
                                        <p:strVal val="visible"/>
                                      </p:to>
                                    </p:set>
                                    <p:animEffect transition="in" filter="wipe(left)">
                                      <p:cBhvr>
                                        <p:cTn id="40" dur="500"/>
                                        <p:tgtEl>
                                          <p:spTgt spid="20492"/>
                                        </p:tgtEl>
                                      </p:cBhvr>
                                    </p:animEffect>
                                  </p:childTnLst>
                                </p:cTn>
                              </p:par>
                            </p:childTnLst>
                          </p:cTn>
                        </p:par>
                        <p:par>
                          <p:cTn id="41" fill="hold" nodeType="afterGroup">
                            <p:stCondLst>
                              <p:cond delay="3210"/>
                            </p:stCondLst>
                            <p:childTnLst>
                              <p:par>
                                <p:cTn id="42" presetID="22" presetClass="entr" presetSubtype="8" fill="hold" grpId="0" nodeType="afterEffect">
                                  <p:stCondLst>
                                    <p:cond delay="0"/>
                                  </p:stCondLst>
                                  <p:childTnLst>
                                    <p:set>
                                      <p:cBhvr>
                                        <p:cTn id="43" dur="1" fill="hold">
                                          <p:stCondLst>
                                            <p:cond delay="0"/>
                                          </p:stCondLst>
                                        </p:cTn>
                                        <p:tgtEl>
                                          <p:spTgt spid="20487"/>
                                        </p:tgtEl>
                                        <p:attrNameLst>
                                          <p:attrName>style.visibility</p:attrName>
                                        </p:attrNameLst>
                                      </p:cBhvr>
                                      <p:to>
                                        <p:strVal val="visible"/>
                                      </p:to>
                                    </p:set>
                                    <p:animEffect transition="in" filter="wipe(left)">
                                      <p:cBhvr>
                                        <p:cTn id="44" dur="500"/>
                                        <p:tgtEl>
                                          <p:spTgt spid="2048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486"/>
                                        </p:tgtEl>
                                        <p:attrNameLst>
                                          <p:attrName>style.visibility</p:attrName>
                                        </p:attrNameLst>
                                      </p:cBhvr>
                                      <p:to>
                                        <p:strVal val="visible"/>
                                      </p:to>
                                    </p:set>
                                    <p:animEffect transition="in" filter="wipe(left)">
                                      <p:cBhvr>
                                        <p:cTn id="47" dur="500"/>
                                        <p:tgtEl>
                                          <p:spTgt spid="2048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0485"/>
                                        </p:tgtEl>
                                        <p:attrNameLst>
                                          <p:attrName>style.visibility</p:attrName>
                                        </p:attrNameLst>
                                      </p:cBhvr>
                                      <p:to>
                                        <p:strVal val="visible"/>
                                      </p:to>
                                    </p:set>
                                    <p:animEffect transition="in" filter="wipe(left)">
                                      <p:cBhvr>
                                        <p:cTn id="50" dur="500"/>
                                        <p:tgtEl>
                                          <p:spTgt spid="20485"/>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0484"/>
                                        </p:tgtEl>
                                        <p:attrNameLst>
                                          <p:attrName>style.visibility</p:attrName>
                                        </p:attrNameLst>
                                      </p:cBhvr>
                                      <p:to>
                                        <p:strVal val="visible"/>
                                      </p:to>
                                    </p:set>
                                    <p:animEffect transition="in" filter="wipe(left)">
                                      <p:cBhvr>
                                        <p:cTn id="53" dur="500"/>
                                        <p:tgtEl>
                                          <p:spTgt spid="20484"/>
                                        </p:tgtEl>
                                      </p:cBhvr>
                                    </p:animEffect>
                                  </p:childTnLst>
                                </p:cTn>
                              </p:par>
                            </p:childTnLst>
                          </p:cTn>
                        </p:par>
                        <p:par>
                          <p:cTn id="54" fill="hold" nodeType="afterGroup">
                            <p:stCondLst>
                              <p:cond delay="3710"/>
                            </p:stCondLst>
                            <p:childTnLst>
                              <p:par>
                                <p:cTn id="55" presetID="1" presetClass="entr" presetSubtype="0" fill="hold" grpId="0" nodeType="afterEffect">
                                  <p:stCondLst>
                                    <p:cond delay="0"/>
                                  </p:stCondLst>
                                  <p:childTnLst>
                                    <p:set>
                                      <p:cBhvr>
                                        <p:cTn id="56" dur="1" fill="hold">
                                          <p:stCondLst>
                                            <p:cond delay="0"/>
                                          </p:stCondLst>
                                        </p:cTn>
                                        <p:tgtEl>
                                          <p:spTgt spid="20494"/>
                                        </p:tgtEl>
                                        <p:attrNameLst>
                                          <p:attrName>style.visibility</p:attrName>
                                        </p:attrNameLst>
                                      </p:cBhvr>
                                      <p:to>
                                        <p:strVal val="visible"/>
                                      </p:to>
                                    </p:set>
                                  </p:childTnLst>
                                </p:cTn>
                              </p:par>
                              <p:par>
                                <p:cTn id="57" presetID="64" presetClass="path" presetSubtype="0" accel="50000" fill="hold" grpId="1" nodeType="withEffect">
                                  <p:stCondLst>
                                    <p:cond delay="0"/>
                                  </p:stCondLst>
                                  <p:childTnLst>
                                    <p:animMotion origin="layout" path="M 0.02472 0.10393 L -1.27098E-6 2.22222E-6 " pathEditMode="relative" rAng="0" ptsTypes="AA">
                                      <p:cBhvr>
                                        <p:cTn id="58" dur="500" fill="hold"/>
                                        <p:tgtEl>
                                          <p:spTgt spid="20494"/>
                                        </p:tgtEl>
                                        <p:attrNameLst>
                                          <p:attrName>ppt_x,ppt_y</p:attrName>
                                        </p:attrNameLst>
                                      </p:cBhvr>
                                      <p:rCtr x="-900" y="-4900"/>
                                    </p:animMotion>
                                  </p:childTnLst>
                                </p:cTn>
                              </p:par>
                              <p:par>
                                <p:cTn id="59" presetID="1" presetClass="entr" presetSubtype="0" fill="hold" grpId="0" nodeType="withEffect">
                                  <p:stCondLst>
                                    <p:cond delay="0"/>
                                  </p:stCondLst>
                                  <p:childTnLst>
                                    <p:set>
                                      <p:cBhvr>
                                        <p:cTn id="60" dur="1" fill="hold">
                                          <p:stCondLst>
                                            <p:cond delay="0"/>
                                          </p:stCondLst>
                                        </p:cTn>
                                        <p:tgtEl>
                                          <p:spTgt spid="20495"/>
                                        </p:tgtEl>
                                        <p:attrNameLst>
                                          <p:attrName>style.visibility</p:attrName>
                                        </p:attrNameLst>
                                      </p:cBhvr>
                                      <p:to>
                                        <p:strVal val="visible"/>
                                      </p:to>
                                    </p:set>
                                  </p:childTnLst>
                                </p:cTn>
                              </p:par>
                              <p:par>
                                <p:cTn id="61" presetID="64" presetClass="path" presetSubtype="0" accel="50000" fill="hold" grpId="1" nodeType="withEffect">
                                  <p:stCondLst>
                                    <p:cond delay="0"/>
                                  </p:stCondLst>
                                  <p:childTnLst>
                                    <p:animMotion origin="layout" path="M 0.02472 0.10393 L -1.27098E-6 2.22222E-6 " pathEditMode="relative" rAng="0" ptsTypes="AA">
                                      <p:cBhvr>
                                        <p:cTn id="62" dur="500" fill="hold"/>
                                        <p:tgtEl>
                                          <p:spTgt spid="20495"/>
                                        </p:tgtEl>
                                        <p:attrNameLst>
                                          <p:attrName>ppt_x,ppt_y</p:attrName>
                                        </p:attrNameLst>
                                      </p:cBhvr>
                                      <p:rCtr x="-900" y="-4900"/>
                                    </p:animMotion>
                                  </p:childTnLst>
                                </p:cTn>
                              </p:par>
                              <p:par>
                                <p:cTn id="63" presetID="1" presetClass="entr" presetSubtype="0" fill="hold" grpId="0" nodeType="withEffect">
                                  <p:stCondLst>
                                    <p:cond delay="0"/>
                                  </p:stCondLst>
                                  <p:childTnLst>
                                    <p:set>
                                      <p:cBhvr>
                                        <p:cTn id="64" dur="1" fill="hold">
                                          <p:stCondLst>
                                            <p:cond delay="0"/>
                                          </p:stCondLst>
                                        </p:cTn>
                                        <p:tgtEl>
                                          <p:spTgt spid="20496"/>
                                        </p:tgtEl>
                                        <p:attrNameLst>
                                          <p:attrName>style.visibility</p:attrName>
                                        </p:attrNameLst>
                                      </p:cBhvr>
                                      <p:to>
                                        <p:strVal val="visible"/>
                                      </p:to>
                                    </p:set>
                                  </p:childTnLst>
                                </p:cTn>
                              </p:par>
                              <p:par>
                                <p:cTn id="65" presetID="64" presetClass="path" presetSubtype="0" accel="50000" fill="hold" grpId="1" nodeType="withEffect">
                                  <p:stCondLst>
                                    <p:cond delay="0"/>
                                  </p:stCondLst>
                                  <p:childTnLst>
                                    <p:animMotion origin="layout" path="M 0.02472 0.10393 L -1.27098E-6 2.22222E-6 " pathEditMode="relative" rAng="0" ptsTypes="AA">
                                      <p:cBhvr>
                                        <p:cTn id="66" dur="500" fill="hold"/>
                                        <p:tgtEl>
                                          <p:spTgt spid="20496"/>
                                        </p:tgtEl>
                                        <p:attrNameLst>
                                          <p:attrName>ppt_x,ppt_y</p:attrName>
                                        </p:attrNameLst>
                                      </p:cBhvr>
                                      <p:rCtr x="-900" y="-4900"/>
                                    </p:animMotion>
                                  </p:childTnLst>
                                </p:cTn>
                              </p:par>
                              <p:par>
                                <p:cTn id="67" presetID="1" presetClass="entr" presetSubtype="0" fill="hold" grpId="0" nodeType="withEffect">
                                  <p:stCondLst>
                                    <p:cond delay="0"/>
                                  </p:stCondLst>
                                  <p:childTnLst>
                                    <p:set>
                                      <p:cBhvr>
                                        <p:cTn id="68" dur="1" fill="hold">
                                          <p:stCondLst>
                                            <p:cond delay="0"/>
                                          </p:stCondLst>
                                        </p:cTn>
                                        <p:tgtEl>
                                          <p:spTgt spid="20497"/>
                                        </p:tgtEl>
                                        <p:attrNameLst>
                                          <p:attrName>style.visibility</p:attrName>
                                        </p:attrNameLst>
                                      </p:cBhvr>
                                      <p:to>
                                        <p:strVal val="visible"/>
                                      </p:to>
                                    </p:set>
                                  </p:childTnLst>
                                </p:cTn>
                              </p:par>
                              <p:par>
                                <p:cTn id="69" presetID="64" presetClass="path" presetSubtype="0" accel="50000" fill="hold" grpId="1" nodeType="withEffect">
                                  <p:stCondLst>
                                    <p:cond delay="0"/>
                                  </p:stCondLst>
                                  <p:childTnLst>
                                    <p:animMotion origin="layout" path="M 0.02472 0.10393 L -1.27098E-6 2.22222E-6 " pathEditMode="relative" rAng="0" ptsTypes="AA">
                                      <p:cBhvr>
                                        <p:cTn id="70" dur="500" fill="hold"/>
                                        <p:tgtEl>
                                          <p:spTgt spid="20497"/>
                                        </p:tgtEl>
                                        <p:attrNameLst>
                                          <p:attrName>ppt_x,ppt_y</p:attrName>
                                        </p:attrNameLst>
                                      </p:cBhvr>
                                      <p:rCtr x="-900" y="-4900"/>
                                    </p:animMotion>
                                  </p:childTnLst>
                                </p:cTn>
                              </p:par>
                            </p:childTnLst>
                          </p:cTn>
                        </p:par>
                        <p:par>
                          <p:cTn id="71" fill="hold" nodeType="afterGroup">
                            <p:stCondLst>
                              <p:cond delay="4210"/>
                            </p:stCondLst>
                            <p:childTnLst>
                              <p:par>
                                <p:cTn id="72" presetID="42" presetClass="entr" presetSubtype="0" fill="hold" grpId="0" nodeType="afterEffect">
                                  <p:stCondLst>
                                    <p:cond delay="0"/>
                                  </p:stCondLst>
                                  <p:childTnLst>
                                    <p:set>
                                      <p:cBhvr>
                                        <p:cTn id="73" dur="1" fill="hold">
                                          <p:stCondLst>
                                            <p:cond delay="0"/>
                                          </p:stCondLst>
                                        </p:cTn>
                                        <p:tgtEl>
                                          <p:spTgt spid="20510"/>
                                        </p:tgtEl>
                                        <p:attrNameLst>
                                          <p:attrName>style.visibility</p:attrName>
                                        </p:attrNameLst>
                                      </p:cBhvr>
                                      <p:to>
                                        <p:strVal val="visible"/>
                                      </p:to>
                                    </p:set>
                                    <p:animEffect transition="in" filter="fade">
                                      <p:cBhvr>
                                        <p:cTn id="74" dur="300"/>
                                        <p:tgtEl>
                                          <p:spTgt spid="20510"/>
                                        </p:tgtEl>
                                      </p:cBhvr>
                                    </p:animEffect>
                                    <p:anim calcmode="lin" valueType="num">
                                      <p:cBhvr>
                                        <p:cTn id="75" dur="300" fill="hold"/>
                                        <p:tgtEl>
                                          <p:spTgt spid="20510"/>
                                        </p:tgtEl>
                                        <p:attrNameLst>
                                          <p:attrName>ppt_x</p:attrName>
                                        </p:attrNameLst>
                                      </p:cBhvr>
                                      <p:tavLst>
                                        <p:tav tm="0">
                                          <p:val>
                                            <p:strVal val="#ppt_x"/>
                                          </p:val>
                                        </p:tav>
                                        <p:tav tm="100000">
                                          <p:val>
                                            <p:strVal val="#ppt_x"/>
                                          </p:val>
                                        </p:tav>
                                      </p:tavLst>
                                    </p:anim>
                                    <p:anim calcmode="lin" valueType="num">
                                      <p:cBhvr>
                                        <p:cTn id="76" dur="300" fill="hold"/>
                                        <p:tgtEl>
                                          <p:spTgt spid="20510"/>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0511"/>
                                        </p:tgtEl>
                                        <p:attrNameLst>
                                          <p:attrName>style.visibility</p:attrName>
                                        </p:attrNameLst>
                                      </p:cBhvr>
                                      <p:to>
                                        <p:strVal val="visible"/>
                                      </p:to>
                                    </p:set>
                                    <p:animEffect transition="in" filter="fade">
                                      <p:cBhvr>
                                        <p:cTn id="79" dur="300"/>
                                        <p:tgtEl>
                                          <p:spTgt spid="20511"/>
                                        </p:tgtEl>
                                      </p:cBhvr>
                                    </p:animEffect>
                                    <p:anim calcmode="lin" valueType="num">
                                      <p:cBhvr>
                                        <p:cTn id="80" dur="300" fill="hold"/>
                                        <p:tgtEl>
                                          <p:spTgt spid="20511"/>
                                        </p:tgtEl>
                                        <p:attrNameLst>
                                          <p:attrName>ppt_x</p:attrName>
                                        </p:attrNameLst>
                                      </p:cBhvr>
                                      <p:tavLst>
                                        <p:tav tm="0">
                                          <p:val>
                                            <p:strVal val="#ppt_x"/>
                                          </p:val>
                                        </p:tav>
                                        <p:tav tm="100000">
                                          <p:val>
                                            <p:strVal val="#ppt_x"/>
                                          </p:val>
                                        </p:tav>
                                      </p:tavLst>
                                    </p:anim>
                                    <p:anim calcmode="lin" valueType="num">
                                      <p:cBhvr>
                                        <p:cTn id="81" dur="300" fill="hold"/>
                                        <p:tgtEl>
                                          <p:spTgt spid="2051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0512"/>
                                        </p:tgtEl>
                                        <p:attrNameLst>
                                          <p:attrName>style.visibility</p:attrName>
                                        </p:attrNameLst>
                                      </p:cBhvr>
                                      <p:to>
                                        <p:strVal val="visible"/>
                                      </p:to>
                                    </p:set>
                                    <p:animEffect transition="in" filter="fade">
                                      <p:cBhvr>
                                        <p:cTn id="84" dur="300"/>
                                        <p:tgtEl>
                                          <p:spTgt spid="20512"/>
                                        </p:tgtEl>
                                      </p:cBhvr>
                                    </p:animEffect>
                                    <p:anim calcmode="lin" valueType="num">
                                      <p:cBhvr>
                                        <p:cTn id="85" dur="300" fill="hold"/>
                                        <p:tgtEl>
                                          <p:spTgt spid="20512"/>
                                        </p:tgtEl>
                                        <p:attrNameLst>
                                          <p:attrName>ppt_x</p:attrName>
                                        </p:attrNameLst>
                                      </p:cBhvr>
                                      <p:tavLst>
                                        <p:tav tm="0">
                                          <p:val>
                                            <p:strVal val="#ppt_x"/>
                                          </p:val>
                                        </p:tav>
                                        <p:tav tm="100000">
                                          <p:val>
                                            <p:strVal val="#ppt_x"/>
                                          </p:val>
                                        </p:tav>
                                      </p:tavLst>
                                    </p:anim>
                                    <p:anim calcmode="lin" valueType="num">
                                      <p:cBhvr>
                                        <p:cTn id="86" dur="300" fill="hold"/>
                                        <p:tgtEl>
                                          <p:spTgt spid="2051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0513"/>
                                        </p:tgtEl>
                                        <p:attrNameLst>
                                          <p:attrName>style.visibility</p:attrName>
                                        </p:attrNameLst>
                                      </p:cBhvr>
                                      <p:to>
                                        <p:strVal val="visible"/>
                                      </p:to>
                                    </p:set>
                                    <p:animEffect transition="in" filter="fade">
                                      <p:cBhvr>
                                        <p:cTn id="89" dur="300"/>
                                        <p:tgtEl>
                                          <p:spTgt spid="20513"/>
                                        </p:tgtEl>
                                      </p:cBhvr>
                                    </p:animEffect>
                                    <p:anim calcmode="lin" valueType="num">
                                      <p:cBhvr>
                                        <p:cTn id="90" dur="300" fill="hold"/>
                                        <p:tgtEl>
                                          <p:spTgt spid="20513"/>
                                        </p:tgtEl>
                                        <p:attrNameLst>
                                          <p:attrName>ppt_x</p:attrName>
                                        </p:attrNameLst>
                                      </p:cBhvr>
                                      <p:tavLst>
                                        <p:tav tm="0">
                                          <p:val>
                                            <p:strVal val="#ppt_x"/>
                                          </p:val>
                                        </p:tav>
                                        <p:tav tm="100000">
                                          <p:val>
                                            <p:strVal val="#ppt_x"/>
                                          </p:val>
                                        </p:tav>
                                      </p:tavLst>
                                    </p:anim>
                                    <p:anim calcmode="lin" valueType="num">
                                      <p:cBhvr>
                                        <p:cTn id="91" dur="300" fill="hold"/>
                                        <p:tgtEl>
                                          <p:spTgt spid="20513"/>
                                        </p:tgtEl>
                                        <p:attrNameLst>
                                          <p:attrName>ppt_y</p:attrName>
                                        </p:attrNameLst>
                                      </p:cBhvr>
                                      <p:tavLst>
                                        <p:tav tm="0">
                                          <p:val>
                                            <p:strVal val="#ppt_y+.1"/>
                                          </p:val>
                                        </p:tav>
                                        <p:tav tm="100000">
                                          <p:val>
                                            <p:strVal val="#ppt_y"/>
                                          </p:val>
                                        </p:tav>
                                      </p:tavLst>
                                    </p:anim>
                                  </p:childTnLst>
                                </p:cTn>
                              </p:par>
                            </p:childTnLst>
                          </p:cTn>
                        </p:par>
                        <p:par>
                          <p:cTn id="92" fill="hold" nodeType="afterGroup">
                            <p:stCondLst>
                              <p:cond delay="4510"/>
                            </p:stCondLst>
                            <p:childTnLst>
                              <p:par>
                                <p:cTn id="93" presetID="22" presetClass="entr" presetSubtype="4" fill="hold" grpId="0" nodeType="afterEffect">
                                  <p:stCondLst>
                                    <p:cond delay="0"/>
                                  </p:stCondLst>
                                  <p:childTnLst>
                                    <p:set>
                                      <p:cBhvr>
                                        <p:cTn id="94" dur="1" fill="hold">
                                          <p:stCondLst>
                                            <p:cond delay="0"/>
                                          </p:stCondLst>
                                        </p:cTn>
                                        <p:tgtEl>
                                          <p:spTgt spid="20488"/>
                                        </p:tgtEl>
                                        <p:attrNameLst>
                                          <p:attrName>style.visibility</p:attrName>
                                        </p:attrNameLst>
                                      </p:cBhvr>
                                      <p:to>
                                        <p:strVal val="visible"/>
                                      </p:to>
                                    </p:set>
                                    <p:animEffect transition="in" filter="wipe(down)">
                                      <p:cBhvr>
                                        <p:cTn id="95" dur="500"/>
                                        <p:tgtEl>
                                          <p:spTgt spid="20488"/>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20489"/>
                                        </p:tgtEl>
                                        <p:attrNameLst>
                                          <p:attrName>style.visibility</p:attrName>
                                        </p:attrNameLst>
                                      </p:cBhvr>
                                      <p:to>
                                        <p:strVal val="visible"/>
                                      </p:to>
                                    </p:set>
                                    <p:animEffect transition="in" filter="wipe(down)">
                                      <p:cBhvr>
                                        <p:cTn id="98" dur="500"/>
                                        <p:tgtEl>
                                          <p:spTgt spid="20489"/>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20490"/>
                                        </p:tgtEl>
                                        <p:attrNameLst>
                                          <p:attrName>style.visibility</p:attrName>
                                        </p:attrNameLst>
                                      </p:cBhvr>
                                      <p:to>
                                        <p:strVal val="visible"/>
                                      </p:to>
                                    </p:set>
                                    <p:animEffect transition="in" filter="wipe(down)">
                                      <p:cBhvr>
                                        <p:cTn id="101" dur="500"/>
                                        <p:tgtEl>
                                          <p:spTgt spid="20490"/>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20491"/>
                                        </p:tgtEl>
                                        <p:attrNameLst>
                                          <p:attrName>style.visibility</p:attrName>
                                        </p:attrNameLst>
                                      </p:cBhvr>
                                      <p:to>
                                        <p:strVal val="visible"/>
                                      </p:to>
                                    </p:set>
                                    <p:animEffect transition="in" filter="wipe(down)">
                                      <p:cBhvr>
                                        <p:cTn id="104" dur="500"/>
                                        <p:tgtEl>
                                          <p:spTgt spid="20491"/>
                                        </p:tgtEl>
                                      </p:cBhvr>
                                    </p:animEffect>
                                  </p:childTnLst>
                                </p:cTn>
                              </p:par>
                            </p:childTnLst>
                          </p:cTn>
                        </p:par>
                        <p:par>
                          <p:cTn id="105" fill="hold" nodeType="afterGroup">
                            <p:stCondLst>
                              <p:cond delay="5010"/>
                            </p:stCondLst>
                            <p:childTnLst>
                              <p:par>
                                <p:cTn id="106" presetID="22" presetClass="entr" presetSubtype="4" fill="hold" grpId="0" nodeType="afterEffect">
                                  <p:stCondLst>
                                    <p:cond delay="0"/>
                                  </p:stCondLst>
                                  <p:childTnLst>
                                    <p:set>
                                      <p:cBhvr>
                                        <p:cTn id="107" dur="1" fill="hold">
                                          <p:stCondLst>
                                            <p:cond delay="0"/>
                                          </p:stCondLst>
                                        </p:cTn>
                                        <p:tgtEl>
                                          <p:spTgt spid="20498"/>
                                        </p:tgtEl>
                                        <p:attrNameLst>
                                          <p:attrName>style.visibility</p:attrName>
                                        </p:attrNameLst>
                                      </p:cBhvr>
                                      <p:to>
                                        <p:strVal val="visible"/>
                                      </p:to>
                                    </p:set>
                                    <p:animEffect transition="in" filter="wipe(down)">
                                      <p:cBhvr>
                                        <p:cTn id="108" dur="500"/>
                                        <p:tgtEl>
                                          <p:spTgt spid="20498"/>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20499"/>
                                        </p:tgtEl>
                                        <p:attrNameLst>
                                          <p:attrName>style.visibility</p:attrName>
                                        </p:attrNameLst>
                                      </p:cBhvr>
                                      <p:to>
                                        <p:strVal val="visible"/>
                                      </p:to>
                                    </p:set>
                                    <p:animEffect transition="in" filter="wipe(down)">
                                      <p:cBhvr>
                                        <p:cTn id="111" dur="500"/>
                                        <p:tgtEl>
                                          <p:spTgt spid="20499"/>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20500"/>
                                        </p:tgtEl>
                                        <p:attrNameLst>
                                          <p:attrName>style.visibility</p:attrName>
                                        </p:attrNameLst>
                                      </p:cBhvr>
                                      <p:to>
                                        <p:strVal val="visible"/>
                                      </p:to>
                                    </p:set>
                                    <p:animEffect transition="in" filter="wipe(down)">
                                      <p:cBhvr>
                                        <p:cTn id="114" dur="500"/>
                                        <p:tgtEl>
                                          <p:spTgt spid="20500"/>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20501"/>
                                        </p:tgtEl>
                                        <p:attrNameLst>
                                          <p:attrName>style.visibility</p:attrName>
                                        </p:attrNameLst>
                                      </p:cBhvr>
                                      <p:to>
                                        <p:strVal val="visible"/>
                                      </p:to>
                                    </p:set>
                                    <p:animEffect transition="in" filter="wipe(down)">
                                      <p:cBhvr>
                                        <p:cTn id="117" dur="500"/>
                                        <p:tgtEl>
                                          <p:spTgt spid="20501"/>
                                        </p:tgtEl>
                                      </p:cBhvr>
                                    </p:animEffect>
                                  </p:childTnLst>
                                </p:cTn>
                              </p:par>
                            </p:childTnLst>
                          </p:cTn>
                        </p:par>
                        <p:par>
                          <p:cTn id="118" fill="hold" nodeType="afterGroup">
                            <p:stCondLst>
                              <p:cond delay="5510"/>
                            </p:stCondLst>
                            <p:childTnLst>
                              <p:par>
                                <p:cTn id="119" presetID="56" presetClass="entr" presetSubtype="0" fill="hold" grpId="0" nodeType="afterEffect">
                                  <p:stCondLst>
                                    <p:cond delay="0"/>
                                  </p:stCondLst>
                                  <p:iterate type="lt">
                                    <p:tmPct val="10000"/>
                                  </p:iterate>
                                  <p:childTnLst>
                                    <p:set>
                                      <p:cBhvr>
                                        <p:cTn id="120" dur="1" fill="hold">
                                          <p:stCondLst>
                                            <p:cond delay="0"/>
                                          </p:stCondLst>
                                        </p:cTn>
                                        <p:tgtEl>
                                          <p:spTgt spid="20502"/>
                                        </p:tgtEl>
                                        <p:attrNameLst>
                                          <p:attrName>style.visibility</p:attrName>
                                        </p:attrNameLst>
                                      </p:cBhvr>
                                      <p:to>
                                        <p:strVal val="visible"/>
                                      </p:to>
                                    </p:set>
                                    <p:anim by="(-#ppt_w*2)" calcmode="lin" valueType="num">
                                      <p:cBhvr rctx="PPT">
                                        <p:cTn id="121" dur="150" autoRev="1" fill="hold">
                                          <p:stCondLst>
                                            <p:cond delay="0"/>
                                          </p:stCondLst>
                                        </p:cTn>
                                        <p:tgtEl>
                                          <p:spTgt spid="20502"/>
                                        </p:tgtEl>
                                        <p:attrNameLst>
                                          <p:attrName>ppt_w</p:attrName>
                                        </p:attrNameLst>
                                      </p:cBhvr>
                                    </p:anim>
                                    <p:anim by="(#ppt_w*0.50)" calcmode="lin" valueType="num">
                                      <p:cBhvr>
                                        <p:cTn id="122" dur="150" decel="50000" autoRev="1" fill="hold">
                                          <p:stCondLst>
                                            <p:cond delay="0"/>
                                          </p:stCondLst>
                                        </p:cTn>
                                        <p:tgtEl>
                                          <p:spTgt spid="20502"/>
                                        </p:tgtEl>
                                        <p:attrNameLst>
                                          <p:attrName>ppt_x</p:attrName>
                                        </p:attrNameLst>
                                      </p:cBhvr>
                                    </p:anim>
                                    <p:anim from="(-#ppt_h/2)" to="(#ppt_y)" calcmode="lin" valueType="num">
                                      <p:cBhvr>
                                        <p:cTn id="123" dur="300" fill="hold">
                                          <p:stCondLst>
                                            <p:cond delay="0"/>
                                          </p:stCondLst>
                                        </p:cTn>
                                        <p:tgtEl>
                                          <p:spTgt spid="20502"/>
                                        </p:tgtEl>
                                        <p:attrNameLst>
                                          <p:attrName>ppt_y</p:attrName>
                                        </p:attrNameLst>
                                      </p:cBhvr>
                                    </p:anim>
                                    <p:animRot by="21600000">
                                      <p:cBhvr>
                                        <p:cTn id="124" dur="300" fill="hold">
                                          <p:stCondLst>
                                            <p:cond delay="0"/>
                                          </p:stCondLst>
                                        </p:cTn>
                                        <p:tgtEl>
                                          <p:spTgt spid="20502"/>
                                        </p:tgtEl>
                                        <p:attrNameLst>
                                          <p:attrName>r</p:attrName>
                                        </p:attrNameLst>
                                      </p:cBhvr>
                                    </p:animRot>
                                  </p:childTnLst>
                                </p:cTn>
                              </p:par>
                              <p:par>
                                <p:cTn id="125" presetID="56" presetClass="entr" presetSubtype="0" fill="hold" grpId="0" nodeType="withEffect">
                                  <p:stCondLst>
                                    <p:cond delay="0"/>
                                  </p:stCondLst>
                                  <p:iterate type="lt">
                                    <p:tmPct val="10000"/>
                                  </p:iterate>
                                  <p:childTnLst>
                                    <p:set>
                                      <p:cBhvr>
                                        <p:cTn id="126" dur="1" fill="hold">
                                          <p:stCondLst>
                                            <p:cond delay="0"/>
                                          </p:stCondLst>
                                        </p:cTn>
                                        <p:tgtEl>
                                          <p:spTgt spid="20503"/>
                                        </p:tgtEl>
                                        <p:attrNameLst>
                                          <p:attrName>style.visibility</p:attrName>
                                        </p:attrNameLst>
                                      </p:cBhvr>
                                      <p:to>
                                        <p:strVal val="visible"/>
                                      </p:to>
                                    </p:set>
                                    <p:anim by="(-#ppt_w*2)" calcmode="lin" valueType="num">
                                      <p:cBhvr rctx="PPT">
                                        <p:cTn id="127" dur="150" autoRev="1" fill="hold">
                                          <p:stCondLst>
                                            <p:cond delay="0"/>
                                          </p:stCondLst>
                                        </p:cTn>
                                        <p:tgtEl>
                                          <p:spTgt spid="20503"/>
                                        </p:tgtEl>
                                        <p:attrNameLst>
                                          <p:attrName>ppt_w</p:attrName>
                                        </p:attrNameLst>
                                      </p:cBhvr>
                                    </p:anim>
                                    <p:anim by="(#ppt_w*0.50)" calcmode="lin" valueType="num">
                                      <p:cBhvr>
                                        <p:cTn id="128" dur="150" decel="50000" autoRev="1" fill="hold">
                                          <p:stCondLst>
                                            <p:cond delay="0"/>
                                          </p:stCondLst>
                                        </p:cTn>
                                        <p:tgtEl>
                                          <p:spTgt spid="20503"/>
                                        </p:tgtEl>
                                        <p:attrNameLst>
                                          <p:attrName>ppt_x</p:attrName>
                                        </p:attrNameLst>
                                      </p:cBhvr>
                                    </p:anim>
                                    <p:anim from="(-#ppt_h/2)" to="(#ppt_y)" calcmode="lin" valueType="num">
                                      <p:cBhvr>
                                        <p:cTn id="129" dur="300" fill="hold">
                                          <p:stCondLst>
                                            <p:cond delay="0"/>
                                          </p:stCondLst>
                                        </p:cTn>
                                        <p:tgtEl>
                                          <p:spTgt spid="20503"/>
                                        </p:tgtEl>
                                        <p:attrNameLst>
                                          <p:attrName>ppt_y</p:attrName>
                                        </p:attrNameLst>
                                      </p:cBhvr>
                                    </p:anim>
                                    <p:animRot by="21600000">
                                      <p:cBhvr>
                                        <p:cTn id="130" dur="300" fill="hold">
                                          <p:stCondLst>
                                            <p:cond delay="0"/>
                                          </p:stCondLst>
                                        </p:cTn>
                                        <p:tgtEl>
                                          <p:spTgt spid="20503"/>
                                        </p:tgtEl>
                                        <p:attrNameLst>
                                          <p:attrName>r</p:attrName>
                                        </p:attrNameLst>
                                      </p:cBhvr>
                                    </p:animRot>
                                  </p:childTnLst>
                                </p:cTn>
                              </p:par>
                              <p:par>
                                <p:cTn id="131" presetID="56" presetClass="entr" presetSubtype="0" fill="hold" grpId="0" nodeType="withEffect">
                                  <p:stCondLst>
                                    <p:cond delay="0"/>
                                  </p:stCondLst>
                                  <p:iterate type="lt">
                                    <p:tmPct val="10000"/>
                                  </p:iterate>
                                  <p:childTnLst>
                                    <p:set>
                                      <p:cBhvr>
                                        <p:cTn id="132" dur="1" fill="hold">
                                          <p:stCondLst>
                                            <p:cond delay="0"/>
                                          </p:stCondLst>
                                        </p:cTn>
                                        <p:tgtEl>
                                          <p:spTgt spid="20504"/>
                                        </p:tgtEl>
                                        <p:attrNameLst>
                                          <p:attrName>style.visibility</p:attrName>
                                        </p:attrNameLst>
                                      </p:cBhvr>
                                      <p:to>
                                        <p:strVal val="visible"/>
                                      </p:to>
                                    </p:set>
                                    <p:anim by="(-#ppt_w*2)" calcmode="lin" valueType="num">
                                      <p:cBhvr rctx="PPT">
                                        <p:cTn id="133" dur="150" autoRev="1" fill="hold">
                                          <p:stCondLst>
                                            <p:cond delay="0"/>
                                          </p:stCondLst>
                                        </p:cTn>
                                        <p:tgtEl>
                                          <p:spTgt spid="20504"/>
                                        </p:tgtEl>
                                        <p:attrNameLst>
                                          <p:attrName>ppt_w</p:attrName>
                                        </p:attrNameLst>
                                      </p:cBhvr>
                                    </p:anim>
                                    <p:anim by="(#ppt_w*0.50)" calcmode="lin" valueType="num">
                                      <p:cBhvr>
                                        <p:cTn id="134" dur="150" decel="50000" autoRev="1" fill="hold">
                                          <p:stCondLst>
                                            <p:cond delay="0"/>
                                          </p:stCondLst>
                                        </p:cTn>
                                        <p:tgtEl>
                                          <p:spTgt spid="20504"/>
                                        </p:tgtEl>
                                        <p:attrNameLst>
                                          <p:attrName>ppt_x</p:attrName>
                                        </p:attrNameLst>
                                      </p:cBhvr>
                                    </p:anim>
                                    <p:anim from="(-#ppt_h/2)" to="(#ppt_y)" calcmode="lin" valueType="num">
                                      <p:cBhvr>
                                        <p:cTn id="135" dur="300" fill="hold">
                                          <p:stCondLst>
                                            <p:cond delay="0"/>
                                          </p:stCondLst>
                                        </p:cTn>
                                        <p:tgtEl>
                                          <p:spTgt spid="20504"/>
                                        </p:tgtEl>
                                        <p:attrNameLst>
                                          <p:attrName>ppt_y</p:attrName>
                                        </p:attrNameLst>
                                      </p:cBhvr>
                                    </p:anim>
                                    <p:animRot by="21600000">
                                      <p:cBhvr>
                                        <p:cTn id="136" dur="300" fill="hold">
                                          <p:stCondLst>
                                            <p:cond delay="0"/>
                                          </p:stCondLst>
                                        </p:cTn>
                                        <p:tgtEl>
                                          <p:spTgt spid="20504"/>
                                        </p:tgtEl>
                                        <p:attrNameLst>
                                          <p:attrName>r</p:attrName>
                                        </p:attrNameLst>
                                      </p:cBhvr>
                                    </p:animRot>
                                  </p:childTnLst>
                                </p:cTn>
                              </p:par>
                              <p:par>
                                <p:cTn id="137" presetID="56" presetClass="entr" presetSubtype="0" fill="hold" grpId="0" nodeType="withEffect">
                                  <p:stCondLst>
                                    <p:cond delay="0"/>
                                  </p:stCondLst>
                                  <p:iterate type="lt">
                                    <p:tmPct val="10000"/>
                                  </p:iterate>
                                  <p:childTnLst>
                                    <p:set>
                                      <p:cBhvr>
                                        <p:cTn id="138" dur="1" fill="hold">
                                          <p:stCondLst>
                                            <p:cond delay="0"/>
                                          </p:stCondLst>
                                        </p:cTn>
                                        <p:tgtEl>
                                          <p:spTgt spid="20505"/>
                                        </p:tgtEl>
                                        <p:attrNameLst>
                                          <p:attrName>style.visibility</p:attrName>
                                        </p:attrNameLst>
                                      </p:cBhvr>
                                      <p:to>
                                        <p:strVal val="visible"/>
                                      </p:to>
                                    </p:set>
                                    <p:anim by="(-#ppt_w*2)" calcmode="lin" valueType="num">
                                      <p:cBhvr rctx="PPT">
                                        <p:cTn id="139" dur="150" autoRev="1" fill="hold">
                                          <p:stCondLst>
                                            <p:cond delay="0"/>
                                          </p:stCondLst>
                                        </p:cTn>
                                        <p:tgtEl>
                                          <p:spTgt spid="20505"/>
                                        </p:tgtEl>
                                        <p:attrNameLst>
                                          <p:attrName>ppt_w</p:attrName>
                                        </p:attrNameLst>
                                      </p:cBhvr>
                                    </p:anim>
                                    <p:anim by="(#ppt_w*0.50)" calcmode="lin" valueType="num">
                                      <p:cBhvr>
                                        <p:cTn id="140" dur="150" decel="50000" autoRev="1" fill="hold">
                                          <p:stCondLst>
                                            <p:cond delay="0"/>
                                          </p:stCondLst>
                                        </p:cTn>
                                        <p:tgtEl>
                                          <p:spTgt spid="20505"/>
                                        </p:tgtEl>
                                        <p:attrNameLst>
                                          <p:attrName>ppt_x</p:attrName>
                                        </p:attrNameLst>
                                      </p:cBhvr>
                                    </p:anim>
                                    <p:anim from="(-#ppt_h/2)" to="(#ppt_y)" calcmode="lin" valueType="num">
                                      <p:cBhvr>
                                        <p:cTn id="141" dur="300" fill="hold">
                                          <p:stCondLst>
                                            <p:cond delay="0"/>
                                          </p:stCondLst>
                                        </p:cTn>
                                        <p:tgtEl>
                                          <p:spTgt spid="20505"/>
                                        </p:tgtEl>
                                        <p:attrNameLst>
                                          <p:attrName>ppt_y</p:attrName>
                                        </p:attrNameLst>
                                      </p:cBhvr>
                                    </p:anim>
                                    <p:animRot by="21600000">
                                      <p:cBhvr>
                                        <p:cTn id="142" dur="300" fill="hold">
                                          <p:stCondLst>
                                            <p:cond delay="0"/>
                                          </p:stCondLst>
                                        </p:cTn>
                                        <p:tgtEl>
                                          <p:spTgt spid="20505"/>
                                        </p:tgtEl>
                                        <p:attrNameLst>
                                          <p:attrName>r</p:attrName>
                                        </p:attrNameLst>
                                      </p:cBhvr>
                                    </p:animRot>
                                  </p:childTnLst>
                                </p:cTn>
                              </p:par>
                            </p:childTnLst>
                          </p:cTn>
                        </p:par>
                        <p:par>
                          <p:cTn id="143" fill="hold" nodeType="afterGroup">
                            <p:stCondLst>
                              <p:cond delay="5870"/>
                            </p:stCondLst>
                            <p:childTnLst>
                              <p:par>
                                <p:cTn id="144" presetID="31" presetClass="entr" presetSubtype="0" fill="hold" grpId="0" nodeType="afterEffect">
                                  <p:stCondLst>
                                    <p:cond delay="0"/>
                                  </p:stCondLst>
                                  <p:childTnLst>
                                    <p:set>
                                      <p:cBhvr>
                                        <p:cTn id="145" dur="1" fill="hold">
                                          <p:stCondLst>
                                            <p:cond delay="0"/>
                                          </p:stCondLst>
                                        </p:cTn>
                                        <p:tgtEl>
                                          <p:spTgt spid="20506"/>
                                        </p:tgtEl>
                                        <p:attrNameLst>
                                          <p:attrName>style.visibility</p:attrName>
                                        </p:attrNameLst>
                                      </p:cBhvr>
                                      <p:to>
                                        <p:strVal val="visible"/>
                                      </p:to>
                                    </p:set>
                                    <p:anim calcmode="lin" valueType="num">
                                      <p:cBhvr>
                                        <p:cTn id="146" dur="500" fill="hold"/>
                                        <p:tgtEl>
                                          <p:spTgt spid="20506"/>
                                        </p:tgtEl>
                                        <p:attrNameLst>
                                          <p:attrName>ppt_w</p:attrName>
                                        </p:attrNameLst>
                                      </p:cBhvr>
                                      <p:tavLst>
                                        <p:tav tm="0">
                                          <p:val>
                                            <p:fltVal val="0"/>
                                          </p:val>
                                        </p:tav>
                                        <p:tav tm="100000">
                                          <p:val>
                                            <p:strVal val="#ppt_w"/>
                                          </p:val>
                                        </p:tav>
                                      </p:tavLst>
                                    </p:anim>
                                    <p:anim calcmode="lin" valueType="num">
                                      <p:cBhvr>
                                        <p:cTn id="147" dur="500" fill="hold"/>
                                        <p:tgtEl>
                                          <p:spTgt spid="20506"/>
                                        </p:tgtEl>
                                        <p:attrNameLst>
                                          <p:attrName>ppt_h</p:attrName>
                                        </p:attrNameLst>
                                      </p:cBhvr>
                                      <p:tavLst>
                                        <p:tav tm="0">
                                          <p:val>
                                            <p:fltVal val="0"/>
                                          </p:val>
                                        </p:tav>
                                        <p:tav tm="100000">
                                          <p:val>
                                            <p:strVal val="#ppt_h"/>
                                          </p:val>
                                        </p:tav>
                                      </p:tavLst>
                                    </p:anim>
                                    <p:anim calcmode="lin" valueType="num">
                                      <p:cBhvr>
                                        <p:cTn id="148" dur="500" fill="hold"/>
                                        <p:tgtEl>
                                          <p:spTgt spid="20506"/>
                                        </p:tgtEl>
                                        <p:attrNameLst>
                                          <p:attrName>style.rotation</p:attrName>
                                        </p:attrNameLst>
                                      </p:cBhvr>
                                      <p:tavLst>
                                        <p:tav tm="0">
                                          <p:val>
                                            <p:fltVal val="90"/>
                                          </p:val>
                                        </p:tav>
                                        <p:tav tm="100000">
                                          <p:val>
                                            <p:fltVal val="0"/>
                                          </p:val>
                                        </p:tav>
                                      </p:tavLst>
                                    </p:anim>
                                    <p:animEffect transition="in" filter="fade">
                                      <p:cBhvr>
                                        <p:cTn id="149" dur="500"/>
                                        <p:tgtEl>
                                          <p:spTgt spid="20506"/>
                                        </p:tgtEl>
                                      </p:cBhvr>
                                    </p:animEffect>
                                  </p:childTnLst>
                                </p:cTn>
                              </p:par>
                              <p:par>
                                <p:cTn id="150" presetID="31" presetClass="entr" presetSubtype="0" fill="hold" grpId="0" nodeType="withEffect">
                                  <p:stCondLst>
                                    <p:cond delay="0"/>
                                  </p:stCondLst>
                                  <p:childTnLst>
                                    <p:set>
                                      <p:cBhvr>
                                        <p:cTn id="151" dur="1" fill="hold">
                                          <p:stCondLst>
                                            <p:cond delay="0"/>
                                          </p:stCondLst>
                                        </p:cTn>
                                        <p:tgtEl>
                                          <p:spTgt spid="20507"/>
                                        </p:tgtEl>
                                        <p:attrNameLst>
                                          <p:attrName>style.visibility</p:attrName>
                                        </p:attrNameLst>
                                      </p:cBhvr>
                                      <p:to>
                                        <p:strVal val="visible"/>
                                      </p:to>
                                    </p:set>
                                    <p:anim calcmode="lin" valueType="num">
                                      <p:cBhvr>
                                        <p:cTn id="152" dur="500" fill="hold"/>
                                        <p:tgtEl>
                                          <p:spTgt spid="20507"/>
                                        </p:tgtEl>
                                        <p:attrNameLst>
                                          <p:attrName>ppt_w</p:attrName>
                                        </p:attrNameLst>
                                      </p:cBhvr>
                                      <p:tavLst>
                                        <p:tav tm="0">
                                          <p:val>
                                            <p:fltVal val="0"/>
                                          </p:val>
                                        </p:tav>
                                        <p:tav tm="100000">
                                          <p:val>
                                            <p:strVal val="#ppt_w"/>
                                          </p:val>
                                        </p:tav>
                                      </p:tavLst>
                                    </p:anim>
                                    <p:anim calcmode="lin" valueType="num">
                                      <p:cBhvr>
                                        <p:cTn id="153" dur="500" fill="hold"/>
                                        <p:tgtEl>
                                          <p:spTgt spid="20507"/>
                                        </p:tgtEl>
                                        <p:attrNameLst>
                                          <p:attrName>ppt_h</p:attrName>
                                        </p:attrNameLst>
                                      </p:cBhvr>
                                      <p:tavLst>
                                        <p:tav tm="0">
                                          <p:val>
                                            <p:fltVal val="0"/>
                                          </p:val>
                                        </p:tav>
                                        <p:tav tm="100000">
                                          <p:val>
                                            <p:strVal val="#ppt_h"/>
                                          </p:val>
                                        </p:tav>
                                      </p:tavLst>
                                    </p:anim>
                                    <p:anim calcmode="lin" valueType="num">
                                      <p:cBhvr>
                                        <p:cTn id="154" dur="500" fill="hold"/>
                                        <p:tgtEl>
                                          <p:spTgt spid="20507"/>
                                        </p:tgtEl>
                                        <p:attrNameLst>
                                          <p:attrName>style.rotation</p:attrName>
                                        </p:attrNameLst>
                                      </p:cBhvr>
                                      <p:tavLst>
                                        <p:tav tm="0">
                                          <p:val>
                                            <p:fltVal val="90"/>
                                          </p:val>
                                        </p:tav>
                                        <p:tav tm="100000">
                                          <p:val>
                                            <p:fltVal val="0"/>
                                          </p:val>
                                        </p:tav>
                                      </p:tavLst>
                                    </p:anim>
                                    <p:animEffect transition="in" filter="fade">
                                      <p:cBhvr>
                                        <p:cTn id="155" dur="500"/>
                                        <p:tgtEl>
                                          <p:spTgt spid="20507"/>
                                        </p:tgtEl>
                                      </p:cBhvr>
                                    </p:animEffect>
                                  </p:childTnLst>
                                </p:cTn>
                              </p:par>
                              <p:par>
                                <p:cTn id="156" presetID="31" presetClass="entr" presetSubtype="0" fill="hold" grpId="0" nodeType="withEffect">
                                  <p:stCondLst>
                                    <p:cond delay="0"/>
                                  </p:stCondLst>
                                  <p:childTnLst>
                                    <p:set>
                                      <p:cBhvr>
                                        <p:cTn id="157" dur="1" fill="hold">
                                          <p:stCondLst>
                                            <p:cond delay="0"/>
                                          </p:stCondLst>
                                        </p:cTn>
                                        <p:tgtEl>
                                          <p:spTgt spid="20508"/>
                                        </p:tgtEl>
                                        <p:attrNameLst>
                                          <p:attrName>style.visibility</p:attrName>
                                        </p:attrNameLst>
                                      </p:cBhvr>
                                      <p:to>
                                        <p:strVal val="visible"/>
                                      </p:to>
                                    </p:set>
                                    <p:anim calcmode="lin" valueType="num">
                                      <p:cBhvr>
                                        <p:cTn id="158" dur="500" fill="hold"/>
                                        <p:tgtEl>
                                          <p:spTgt spid="20508"/>
                                        </p:tgtEl>
                                        <p:attrNameLst>
                                          <p:attrName>ppt_w</p:attrName>
                                        </p:attrNameLst>
                                      </p:cBhvr>
                                      <p:tavLst>
                                        <p:tav tm="0">
                                          <p:val>
                                            <p:fltVal val="0"/>
                                          </p:val>
                                        </p:tav>
                                        <p:tav tm="100000">
                                          <p:val>
                                            <p:strVal val="#ppt_w"/>
                                          </p:val>
                                        </p:tav>
                                      </p:tavLst>
                                    </p:anim>
                                    <p:anim calcmode="lin" valueType="num">
                                      <p:cBhvr>
                                        <p:cTn id="159" dur="500" fill="hold"/>
                                        <p:tgtEl>
                                          <p:spTgt spid="20508"/>
                                        </p:tgtEl>
                                        <p:attrNameLst>
                                          <p:attrName>ppt_h</p:attrName>
                                        </p:attrNameLst>
                                      </p:cBhvr>
                                      <p:tavLst>
                                        <p:tav tm="0">
                                          <p:val>
                                            <p:fltVal val="0"/>
                                          </p:val>
                                        </p:tav>
                                        <p:tav tm="100000">
                                          <p:val>
                                            <p:strVal val="#ppt_h"/>
                                          </p:val>
                                        </p:tav>
                                      </p:tavLst>
                                    </p:anim>
                                    <p:anim calcmode="lin" valueType="num">
                                      <p:cBhvr>
                                        <p:cTn id="160" dur="500" fill="hold"/>
                                        <p:tgtEl>
                                          <p:spTgt spid="20508"/>
                                        </p:tgtEl>
                                        <p:attrNameLst>
                                          <p:attrName>style.rotation</p:attrName>
                                        </p:attrNameLst>
                                      </p:cBhvr>
                                      <p:tavLst>
                                        <p:tav tm="0">
                                          <p:val>
                                            <p:fltVal val="90"/>
                                          </p:val>
                                        </p:tav>
                                        <p:tav tm="100000">
                                          <p:val>
                                            <p:fltVal val="0"/>
                                          </p:val>
                                        </p:tav>
                                      </p:tavLst>
                                    </p:anim>
                                    <p:animEffect transition="in" filter="fade">
                                      <p:cBhvr>
                                        <p:cTn id="161" dur="500"/>
                                        <p:tgtEl>
                                          <p:spTgt spid="20508"/>
                                        </p:tgtEl>
                                      </p:cBhvr>
                                    </p:animEffect>
                                  </p:childTnLst>
                                </p:cTn>
                              </p:par>
                              <p:par>
                                <p:cTn id="162" presetID="31" presetClass="entr" presetSubtype="0" fill="hold" grpId="0" nodeType="withEffect">
                                  <p:stCondLst>
                                    <p:cond delay="0"/>
                                  </p:stCondLst>
                                  <p:childTnLst>
                                    <p:set>
                                      <p:cBhvr>
                                        <p:cTn id="163" dur="1" fill="hold">
                                          <p:stCondLst>
                                            <p:cond delay="0"/>
                                          </p:stCondLst>
                                        </p:cTn>
                                        <p:tgtEl>
                                          <p:spTgt spid="20509"/>
                                        </p:tgtEl>
                                        <p:attrNameLst>
                                          <p:attrName>style.visibility</p:attrName>
                                        </p:attrNameLst>
                                      </p:cBhvr>
                                      <p:to>
                                        <p:strVal val="visible"/>
                                      </p:to>
                                    </p:set>
                                    <p:anim calcmode="lin" valueType="num">
                                      <p:cBhvr>
                                        <p:cTn id="164" dur="500" fill="hold"/>
                                        <p:tgtEl>
                                          <p:spTgt spid="20509"/>
                                        </p:tgtEl>
                                        <p:attrNameLst>
                                          <p:attrName>ppt_w</p:attrName>
                                        </p:attrNameLst>
                                      </p:cBhvr>
                                      <p:tavLst>
                                        <p:tav tm="0">
                                          <p:val>
                                            <p:fltVal val="0"/>
                                          </p:val>
                                        </p:tav>
                                        <p:tav tm="100000">
                                          <p:val>
                                            <p:strVal val="#ppt_w"/>
                                          </p:val>
                                        </p:tav>
                                      </p:tavLst>
                                    </p:anim>
                                    <p:anim calcmode="lin" valueType="num">
                                      <p:cBhvr>
                                        <p:cTn id="165" dur="500" fill="hold"/>
                                        <p:tgtEl>
                                          <p:spTgt spid="20509"/>
                                        </p:tgtEl>
                                        <p:attrNameLst>
                                          <p:attrName>ppt_h</p:attrName>
                                        </p:attrNameLst>
                                      </p:cBhvr>
                                      <p:tavLst>
                                        <p:tav tm="0">
                                          <p:val>
                                            <p:fltVal val="0"/>
                                          </p:val>
                                        </p:tav>
                                        <p:tav tm="100000">
                                          <p:val>
                                            <p:strVal val="#ppt_h"/>
                                          </p:val>
                                        </p:tav>
                                      </p:tavLst>
                                    </p:anim>
                                    <p:anim calcmode="lin" valueType="num">
                                      <p:cBhvr>
                                        <p:cTn id="166" dur="500" fill="hold"/>
                                        <p:tgtEl>
                                          <p:spTgt spid="20509"/>
                                        </p:tgtEl>
                                        <p:attrNameLst>
                                          <p:attrName>style.rotation</p:attrName>
                                        </p:attrNameLst>
                                      </p:cBhvr>
                                      <p:tavLst>
                                        <p:tav tm="0">
                                          <p:val>
                                            <p:fltVal val="90"/>
                                          </p:val>
                                        </p:tav>
                                        <p:tav tm="100000">
                                          <p:val>
                                            <p:fltVal val="0"/>
                                          </p:val>
                                        </p:tav>
                                      </p:tavLst>
                                    </p:anim>
                                    <p:animEffect transition="in" filter="fade">
                                      <p:cBhvr>
                                        <p:cTn id="167" dur="500"/>
                                        <p:tgtEl>
                                          <p:spTgt spid="20509"/>
                                        </p:tgtEl>
                                      </p:cBhvr>
                                    </p:animEffect>
                                  </p:childTnLst>
                                </p:cTn>
                              </p:par>
                            </p:childTnLst>
                          </p:cTn>
                        </p:par>
                        <p:par>
                          <p:cTn id="168" fill="hold" nodeType="afterGroup">
                            <p:stCondLst>
                              <p:cond delay="6370"/>
                            </p:stCondLst>
                            <p:childTnLst>
                              <p:par>
                                <p:cTn id="169" presetID="22" presetClass="entr" presetSubtype="8" fill="hold" grpId="0" nodeType="afterEffect">
                                  <p:stCondLst>
                                    <p:cond delay="0"/>
                                  </p:stCondLst>
                                  <p:childTnLst>
                                    <p:set>
                                      <p:cBhvr>
                                        <p:cTn id="170" dur="1" fill="hold">
                                          <p:stCondLst>
                                            <p:cond delay="0"/>
                                          </p:stCondLst>
                                        </p:cTn>
                                        <p:tgtEl>
                                          <p:spTgt spid="20519"/>
                                        </p:tgtEl>
                                        <p:attrNameLst>
                                          <p:attrName>style.visibility</p:attrName>
                                        </p:attrNameLst>
                                      </p:cBhvr>
                                      <p:to>
                                        <p:strVal val="visible"/>
                                      </p:to>
                                    </p:set>
                                    <p:animEffect transition="in" filter="wipe(left)">
                                      <p:cBhvr>
                                        <p:cTn id="171" dur="500"/>
                                        <p:tgtEl>
                                          <p:spTgt spid="20519"/>
                                        </p:tgtEl>
                                      </p:cBhvr>
                                    </p:animEffect>
                                  </p:childTnLst>
                                </p:cTn>
                              </p:par>
                              <p:par>
                                <p:cTn id="172" presetID="22" presetClass="entr" presetSubtype="4" fill="hold" grpId="0" nodeType="withEffect">
                                  <p:stCondLst>
                                    <p:cond delay="0"/>
                                  </p:stCondLst>
                                  <p:childTnLst>
                                    <p:set>
                                      <p:cBhvr>
                                        <p:cTn id="173" dur="1" fill="hold">
                                          <p:stCondLst>
                                            <p:cond delay="0"/>
                                          </p:stCondLst>
                                        </p:cTn>
                                        <p:tgtEl>
                                          <p:spTgt spid="20520"/>
                                        </p:tgtEl>
                                        <p:attrNameLst>
                                          <p:attrName>style.visibility</p:attrName>
                                        </p:attrNameLst>
                                      </p:cBhvr>
                                      <p:to>
                                        <p:strVal val="visible"/>
                                      </p:to>
                                    </p:set>
                                    <p:animEffect transition="in" filter="wipe(down)">
                                      <p:cBhvr>
                                        <p:cTn id="174" dur="500"/>
                                        <p:tgtEl>
                                          <p:spTgt spid="205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4" grpId="0" animBg="1"/>
      <p:bldP spid="20485" grpId="0" animBg="1"/>
      <p:bldP spid="20486" grpId="0" animBg="1"/>
      <p:bldP spid="20487" grpId="0" animBg="1"/>
      <p:bldP spid="20488" grpId="0" animBg="1" autoUpdateAnimBg="0"/>
      <p:bldP spid="20489" grpId="0" animBg="1" autoUpdateAnimBg="0"/>
      <p:bldP spid="20490" grpId="0" animBg="1" autoUpdateAnimBg="0"/>
      <p:bldP spid="20491" grpId="0" animBg="1" autoUpdateAnimBg="0"/>
      <p:bldP spid="20492" grpId="0" animBg="1"/>
      <p:bldP spid="20493" grpId="0" animBg="1"/>
      <p:bldP spid="20494" grpId="0" autoUpdateAnimBg="0"/>
      <p:bldP spid="20494" grpId="1" autoUpdateAnimBg="0"/>
      <p:bldP spid="20495" grpId="0" autoUpdateAnimBg="0"/>
      <p:bldP spid="20495" grpId="1" autoUpdateAnimBg="0"/>
      <p:bldP spid="20496" grpId="0" autoUpdateAnimBg="0"/>
      <p:bldP spid="20496" grpId="1" autoUpdateAnimBg="0"/>
      <p:bldP spid="20497" grpId="0" autoUpdateAnimBg="0"/>
      <p:bldP spid="20497" grpId="1" autoUpdateAnimBg="0"/>
      <p:bldP spid="20498" grpId="0" animBg="1" autoUpdateAnimBg="0"/>
      <p:bldP spid="20499" grpId="0" animBg="1" autoUpdateAnimBg="0"/>
      <p:bldP spid="20500" grpId="0" animBg="1" autoUpdateAnimBg="0"/>
      <p:bldP spid="20501" grpId="0" animBg="1" autoUpdateAnimBg="0"/>
      <p:bldP spid="20502" grpId="0" autoUpdateAnimBg="0"/>
      <p:bldP spid="20503" grpId="0" autoUpdateAnimBg="0"/>
      <p:bldP spid="20504" grpId="0" autoUpdateAnimBg="0"/>
      <p:bldP spid="20505" grpId="0" autoUpdateAnimBg="0"/>
      <p:bldP spid="20506" grpId="0" animBg="1" autoUpdateAnimBg="0"/>
      <p:bldP spid="20507" grpId="0" animBg="1" autoUpdateAnimBg="0"/>
      <p:bldP spid="20508" grpId="0" autoUpdateAnimBg="0"/>
      <p:bldP spid="20509" grpId="0" autoUpdateAnimBg="0"/>
      <p:bldP spid="20510" grpId="0" autoUpdateAnimBg="0"/>
      <p:bldP spid="20511" grpId="0" autoUpdateAnimBg="0"/>
      <p:bldP spid="20512" grpId="0" autoUpdateAnimBg="0"/>
      <p:bldP spid="20513" grpId="0" autoUpdateAnimBg="0"/>
      <p:bldP spid="20514" grpId="0" animBg="1" autoUpdateAnimBg="0"/>
      <p:bldP spid="20515" grpId="0" animBg="1" autoUpdateAnimBg="0"/>
      <p:bldP spid="20516" grpId="0" animBg="1" autoUpdateAnimBg="0"/>
      <p:bldP spid="20517" grpId="0" animBg="1"/>
      <p:bldP spid="20518" grpId="0" autoUpdateAnimBg="0"/>
      <p:bldP spid="20519" grpId="0" animBg="1"/>
      <p:bldP spid="2052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2.2</a:t>
            </a:r>
            <a:r>
              <a:rPr lang="zh-CN" altLang="en-US" sz="2800">
                <a:solidFill>
                  <a:schemeClr val="accent2"/>
                </a:solidFill>
                <a:latin typeface="微软雅黑" pitchFamily="34" charset="-122"/>
              </a:rPr>
              <a:t>请输入您的标题</a:t>
            </a:r>
          </a:p>
        </p:txBody>
      </p:sp>
      <p:sp>
        <p:nvSpPr>
          <p:cNvPr id="3379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21508" name="Freeform 11"/>
          <p:cNvSpPr>
            <a:spLocks/>
          </p:cNvSpPr>
          <p:nvPr/>
        </p:nvSpPr>
        <p:spPr bwMode="auto">
          <a:xfrm>
            <a:off x="5376863" y="1730375"/>
            <a:ext cx="995362" cy="4243388"/>
          </a:xfrm>
          <a:custGeom>
            <a:avLst/>
            <a:gdLst>
              <a:gd name="T0" fmla="*/ 0 w 1412"/>
              <a:gd name="T1" fmla="*/ 2147483646 h 6009"/>
              <a:gd name="T2" fmla="*/ 0 w 1412"/>
              <a:gd name="T3" fmla="*/ 0 h 6009"/>
              <a:gd name="T4" fmla="*/ 2147483646 w 1412"/>
              <a:gd name="T5" fmla="*/ 2147483646 h 6009"/>
              <a:gd name="T6" fmla="*/ 2147483646 w 1412"/>
              <a:gd name="T7" fmla="*/ 2147483646 h 6009"/>
              <a:gd name="T8" fmla="*/ 2147483646 w 1412"/>
              <a:gd name="T9" fmla="*/ 2147483646 h 6009"/>
              <a:gd name="T10" fmla="*/ 2147483646 w 1412"/>
              <a:gd name="T11" fmla="*/ 2147483646 h 6009"/>
              <a:gd name="T12" fmla="*/ 2147483646 w 1412"/>
              <a:gd name="T13" fmla="*/ 2147483646 h 6009"/>
              <a:gd name="T14" fmla="*/ 2147483646 w 1412"/>
              <a:gd name="T15" fmla="*/ 2147483646 h 6009"/>
              <a:gd name="T16" fmla="*/ 2147483646 w 1412"/>
              <a:gd name="T17" fmla="*/ 2147483646 h 6009"/>
              <a:gd name="T18" fmla="*/ 2147483646 w 1412"/>
              <a:gd name="T19" fmla="*/ 2147483646 h 6009"/>
              <a:gd name="T20" fmla="*/ 2147483646 w 1412"/>
              <a:gd name="T21" fmla="*/ 2147483646 h 6009"/>
              <a:gd name="T22" fmla="*/ 2147483646 w 1412"/>
              <a:gd name="T23" fmla="*/ 2147483646 h 6009"/>
              <a:gd name="T24" fmla="*/ 2147483646 w 1412"/>
              <a:gd name="T25" fmla="*/ 2147483646 h 6009"/>
              <a:gd name="T26" fmla="*/ 2147483646 w 1412"/>
              <a:gd name="T27" fmla="*/ 2147483646 h 6009"/>
              <a:gd name="T28" fmla="*/ 2147483646 w 1412"/>
              <a:gd name="T29" fmla="*/ 2147483646 h 6009"/>
              <a:gd name="T30" fmla="*/ 2147483646 w 1412"/>
              <a:gd name="T31" fmla="*/ 2147483646 h 6009"/>
              <a:gd name="T32" fmla="*/ 2147483646 w 1412"/>
              <a:gd name="T33" fmla="*/ 2147483646 h 6009"/>
              <a:gd name="T34" fmla="*/ 2147483646 w 1412"/>
              <a:gd name="T35" fmla="*/ 2147483646 h 6009"/>
              <a:gd name="T36" fmla="*/ 2147483646 w 1412"/>
              <a:gd name="T37" fmla="*/ 2147483646 h 6009"/>
              <a:gd name="T38" fmla="*/ 2147483646 w 1412"/>
              <a:gd name="T39" fmla="*/ 2147483646 h 6009"/>
              <a:gd name="T40" fmla="*/ 2147483646 w 1412"/>
              <a:gd name="T41" fmla="*/ 2147483646 h 6009"/>
              <a:gd name="T42" fmla="*/ 2147483646 w 1412"/>
              <a:gd name="T43" fmla="*/ 2147483646 h 6009"/>
              <a:gd name="T44" fmla="*/ 2147483646 w 1412"/>
              <a:gd name="T45" fmla="*/ 2147483646 h 6009"/>
              <a:gd name="T46" fmla="*/ 2147483646 w 1412"/>
              <a:gd name="T47" fmla="*/ 2147483646 h 6009"/>
              <a:gd name="T48" fmla="*/ 2147483646 w 1412"/>
              <a:gd name="T49" fmla="*/ 2147483646 h 6009"/>
              <a:gd name="T50" fmla="*/ 2147483646 w 1412"/>
              <a:gd name="T51" fmla="*/ 2147483646 h 6009"/>
              <a:gd name="T52" fmla="*/ 2147483646 w 1412"/>
              <a:gd name="T53" fmla="*/ 2147483646 h 6009"/>
              <a:gd name="T54" fmla="*/ 2147483646 w 1412"/>
              <a:gd name="T55" fmla="*/ 2147483646 h 6009"/>
              <a:gd name="T56" fmla="*/ 2147483646 w 1412"/>
              <a:gd name="T57" fmla="*/ 2147483646 h 6009"/>
              <a:gd name="T58" fmla="*/ 2147483646 w 1412"/>
              <a:gd name="T59" fmla="*/ 2147483646 h 6009"/>
              <a:gd name="T60" fmla="*/ 2147483646 w 1412"/>
              <a:gd name="T61" fmla="*/ 2147483646 h 6009"/>
              <a:gd name="T62" fmla="*/ 2147483646 w 1412"/>
              <a:gd name="T63" fmla="*/ 2147483646 h 6009"/>
              <a:gd name="T64" fmla="*/ 2147483646 w 1412"/>
              <a:gd name="T65" fmla="*/ 2147483646 h 6009"/>
              <a:gd name="T66" fmla="*/ 2147483646 w 1412"/>
              <a:gd name="T67" fmla="*/ 2147483646 h 6009"/>
              <a:gd name="T68" fmla="*/ 2147483646 w 1412"/>
              <a:gd name="T69" fmla="*/ 2147483646 h 6009"/>
              <a:gd name="T70" fmla="*/ 2147483646 w 1412"/>
              <a:gd name="T71" fmla="*/ 2147483646 h 6009"/>
              <a:gd name="T72" fmla="*/ 2147483646 w 1412"/>
              <a:gd name="T73" fmla="*/ 2147483646 h 6009"/>
              <a:gd name="T74" fmla="*/ 2147483646 w 1412"/>
              <a:gd name="T75" fmla="*/ 2147483646 h 6009"/>
              <a:gd name="T76" fmla="*/ 2147483646 w 1412"/>
              <a:gd name="T77" fmla="*/ 2147483646 h 6009"/>
              <a:gd name="T78" fmla="*/ 2147483646 w 1412"/>
              <a:gd name="T79" fmla="*/ 2147483646 h 6009"/>
              <a:gd name="T80" fmla="*/ 2147483646 w 1412"/>
              <a:gd name="T81" fmla="*/ 2147483646 h 6009"/>
              <a:gd name="T82" fmla="*/ 2147483646 w 1412"/>
              <a:gd name="T83" fmla="*/ 2147483646 h 6009"/>
              <a:gd name="T84" fmla="*/ 2147483646 w 1412"/>
              <a:gd name="T85" fmla="*/ 2147483646 h 6009"/>
              <a:gd name="T86" fmla="*/ 2147483646 w 1412"/>
              <a:gd name="T87" fmla="*/ 2147483646 h 6009"/>
              <a:gd name="T88" fmla="*/ 2147483646 w 1412"/>
              <a:gd name="T89" fmla="*/ 2147483646 h 6009"/>
              <a:gd name="T90" fmla="*/ 2147483646 w 1412"/>
              <a:gd name="T91" fmla="*/ 2147483646 h 6009"/>
              <a:gd name="T92" fmla="*/ 2147483646 w 1412"/>
              <a:gd name="T93" fmla="*/ 2147483646 h 6009"/>
              <a:gd name="T94" fmla="*/ 2147483646 w 1412"/>
              <a:gd name="T95" fmla="*/ 2147483646 h 6009"/>
              <a:gd name="T96" fmla="*/ 2147483646 w 1412"/>
              <a:gd name="T97" fmla="*/ 2147483646 h 6009"/>
              <a:gd name="T98" fmla="*/ 2147483646 w 1412"/>
              <a:gd name="T99" fmla="*/ 2147483646 h 6009"/>
              <a:gd name="T100" fmla="*/ 2147483646 w 1412"/>
              <a:gd name="T101" fmla="*/ 2147483646 h 6009"/>
              <a:gd name="T102" fmla="*/ 2147483646 w 1412"/>
              <a:gd name="T103" fmla="*/ 2147483646 h 6009"/>
              <a:gd name="T104" fmla="*/ 2147483646 w 1412"/>
              <a:gd name="T105" fmla="*/ 2147483646 h 6009"/>
              <a:gd name="T106" fmla="*/ 2147483646 w 1412"/>
              <a:gd name="T107" fmla="*/ 2147483646 h 6009"/>
              <a:gd name="T108" fmla="*/ 2147483646 w 1412"/>
              <a:gd name="T109" fmla="*/ 2147483646 h 6009"/>
              <a:gd name="T110" fmla="*/ 2147483646 w 1412"/>
              <a:gd name="T111" fmla="*/ 2147483646 h 6009"/>
              <a:gd name="T112" fmla="*/ 2147483646 w 1412"/>
              <a:gd name="T113" fmla="*/ 2147483646 h 6009"/>
              <a:gd name="T114" fmla="*/ 0 w 1412"/>
              <a:gd name="T115" fmla="*/ 2147483646 h 60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1509" name="组合 26"/>
          <p:cNvGrpSpPr>
            <a:grpSpLocks/>
          </p:cNvGrpSpPr>
          <p:nvPr/>
        </p:nvGrpSpPr>
        <p:grpSpPr bwMode="auto">
          <a:xfrm>
            <a:off x="2043113" y="1354138"/>
            <a:ext cx="3233737" cy="696912"/>
            <a:chOff x="0" y="0"/>
            <a:chExt cx="3233739" cy="696912"/>
          </a:xfrm>
        </p:grpSpPr>
        <p:sp>
          <p:nvSpPr>
            <p:cNvPr id="33816" name="Freeform 5"/>
            <p:cNvSpPr>
              <a:spLocks/>
            </p:cNvSpPr>
            <p:nvPr/>
          </p:nvSpPr>
          <p:spPr bwMode="auto">
            <a:xfrm>
              <a:off x="0" y="0"/>
              <a:ext cx="3233738" cy="696912"/>
            </a:xfrm>
            <a:custGeom>
              <a:avLst/>
              <a:gdLst>
                <a:gd name="T0" fmla="*/ 2147483646 w 4587"/>
                <a:gd name="T1" fmla="*/ 0 h 986"/>
                <a:gd name="T2" fmla="*/ 2147483646 w 4587"/>
                <a:gd name="T3" fmla="*/ 0 h 986"/>
                <a:gd name="T4" fmla="*/ 2147483646 w 4587"/>
                <a:gd name="T5" fmla="*/ 2147483646 h 986"/>
                <a:gd name="T6" fmla="*/ 2147483646 w 4587"/>
                <a:gd name="T7" fmla="*/ 2147483646 h 986"/>
                <a:gd name="T8" fmla="*/ 2147483646 w 4587"/>
                <a:gd name="T9" fmla="*/ 2147483646 h 986"/>
                <a:gd name="T10" fmla="*/ 2147483646 w 4587"/>
                <a:gd name="T11" fmla="*/ 2147483646 h 986"/>
                <a:gd name="T12" fmla="*/ 0 w 4587"/>
                <a:gd name="T13" fmla="*/ 2147483646 h 986"/>
                <a:gd name="T14" fmla="*/ 0 w 4587"/>
                <a:gd name="T15" fmla="*/ 2147483646 h 986"/>
                <a:gd name="T16" fmla="*/ 2147483646 w 4587"/>
                <a:gd name="T17" fmla="*/ 0 h 9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17" name="TextBox 28"/>
            <p:cNvSpPr txBox="1">
              <a:spLocks noChangeArrowheads="1"/>
            </p:cNvSpPr>
            <p:nvPr/>
          </p:nvSpPr>
          <p:spPr bwMode="auto">
            <a:xfrm>
              <a:off x="11879" y="166372"/>
              <a:ext cx="3221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latin typeface="微软雅黑" pitchFamily="34" charset="-122"/>
                </a:rPr>
                <a:t>找政府办事难问题</a:t>
              </a:r>
            </a:p>
          </p:txBody>
        </p:sp>
      </p:grpSp>
      <p:grpSp>
        <p:nvGrpSpPr>
          <p:cNvPr id="21512" name="组合 29"/>
          <p:cNvGrpSpPr>
            <a:grpSpLocks/>
          </p:cNvGrpSpPr>
          <p:nvPr/>
        </p:nvGrpSpPr>
        <p:grpSpPr bwMode="auto">
          <a:xfrm>
            <a:off x="2043113" y="2187575"/>
            <a:ext cx="3233737" cy="695325"/>
            <a:chOff x="0" y="0"/>
            <a:chExt cx="3233739" cy="695325"/>
          </a:xfrm>
        </p:grpSpPr>
        <p:sp>
          <p:nvSpPr>
            <p:cNvPr id="33814" name="Freeform 6"/>
            <p:cNvSpPr>
              <a:spLocks/>
            </p:cNvSpPr>
            <p:nvPr/>
          </p:nvSpPr>
          <p:spPr bwMode="auto">
            <a:xfrm>
              <a:off x="0" y="0"/>
              <a:ext cx="3233738" cy="695325"/>
            </a:xfrm>
            <a:custGeom>
              <a:avLst/>
              <a:gdLst>
                <a:gd name="T0" fmla="*/ 2147483646 w 4587"/>
                <a:gd name="T1" fmla="*/ 0 h 986"/>
                <a:gd name="T2" fmla="*/ 2147483646 w 4587"/>
                <a:gd name="T3" fmla="*/ 0 h 986"/>
                <a:gd name="T4" fmla="*/ 2147483646 w 4587"/>
                <a:gd name="T5" fmla="*/ 2147483646 h 986"/>
                <a:gd name="T6" fmla="*/ 2147483646 w 4587"/>
                <a:gd name="T7" fmla="*/ 2147483646 h 986"/>
                <a:gd name="T8" fmla="*/ 2147483646 w 4587"/>
                <a:gd name="T9" fmla="*/ 2147483646 h 986"/>
                <a:gd name="T10" fmla="*/ 2147483646 w 4587"/>
                <a:gd name="T11" fmla="*/ 2147483646 h 986"/>
                <a:gd name="T12" fmla="*/ 0 w 4587"/>
                <a:gd name="T13" fmla="*/ 2147483646 h 986"/>
                <a:gd name="T14" fmla="*/ 0 w 4587"/>
                <a:gd name="T15" fmla="*/ 2147483646 h 986"/>
                <a:gd name="T16" fmla="*/ 2147483646 w 4587"/>
                <a:gd name="T17" fmla="*/ 0 h 9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15" name="TextBox 31"/>
            <p:cNvSpPr txBox="1">
              <a:spLocks noChangeArrowheads="1"/>
            </p:cNvSpPr>
            <p:nvPr/>
          </p:nvSpPr>
          <p:spPr bwMode="auto">
            <a:xfrm>
              <a:off x="11879" y="116829"/>
              <a:ext cx="3221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latin typeface="微软雅黑" pitchFamily="34" charset="-122"/>
                </a:rPr>
                <a:t>食品安全问题</a:t>
              </a:r>
            </a:p>
          </p:txBody>
        </p:sp>
      </p:grpSp>
      <p:grpSp>
        <p:nvGrpSpPr>
          <p:cNvPr id="21515" name="组合 32"/>
          <p:cNvGrpSpPr>
            <a:grpSpLocks/>
          </p:cNvGrpSpPr>
          <p:nvPr/>
        </p:nvGrpSpPr>
        <p:grpSpPr bwMode="auto">
          <a:xfrm>
            <a:off x="2043113" y="3019425"/>
            <a:ext cx="3233737" cy="696913"/>
            <a:chOff x="0" y="0"/>
            <a:chExt cx="3233739" cy="696912"/>
          </a:xfrm>
        </p:grpSpPr>
        <p:sp>
          <p:nvSpPr>
            <p:cNvPr id="33812" name="Freeform 7"/>
            <p:cNvSpPr>
              <a:spLocks/>
            </p:cNvSpPr>
            <p:nvPr/>
          </p:nvSpPr>
          <p:spPr bwMode="auto">
            <a:xfrm>
              <a:off x="0" y="0"/>
              <a:ext cx="3233738" cy="696912"/>
            </a:xfrm>
            <a:custGeom>
              <a:avLst/>
              <a:gdLst>
                <a:gd name="T0" fmla="*/ 2147483646 w 4587"/>
                <a:gd name="T1" fmla="*/ 0 h 986"/>
                <a:gd name="T2" fmla="*/ 2147483646 w 4587"/>
                <a:gd name="T3" fmla="*/ 0 h 986"/>
                <a:gd name="T4" fmla="*/ 2147483646 w 4587"/>
                <a:gd name="T5" fmla="*/ 2147483646 h 986"/>
                <a:gd name="T6" fmla="*/ 2147483646 w 4587"/>
                <a:gd name="T7" fmla="*/ 2147483646 h 986"/>
                <a:gd name="T8" fmla="*/ 2147483646 w 4587"/>
                <a:gd name="T9" fmla="*/ 2147483646 h 986"/>
                <a:gd name="T10" fmla="*/ 2147483646 w 4587"/>
                <a:gd name="T11" fmla="*/ 2147483646 h 986"/>
                <a:gd name="T12" fmla="*/ 0 w 4587"/>
                <a:gd name="T13" fmla="*/ 2147483646 h 986"/>
                <a:gd name="T14" fmla="*/ 0 w 4587"/>
                <a:gd name="T15" fmla="*/ 2147483646 h 986"/>
                <a:gd name="T16" fmla="*/ 2147483646 w 4587"/>
                <a:gd name="T17" fmla="*/ 0 h 9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13" name="TextBox 34"/>
            <p:cNvSpPr txBox="1">
              <a:spLocks noChangeArrowheads="1"/>
            </p:cNvSpPr>
            <p:nvPr/>
          </p:nvSpPr>
          <p:spPr bwMode="auto">
            <a:xfrm>
              <a:off x="11879" y="117623"/>
              <a:ext cx="3221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latin typeface="微软雅黑" pitchFamily="34" charset="-122"/>
                </a:rPr>
                <a:t>电商诚信问题</a:t>
              </a:r>
            </a:p>
          </p:txBody>
        </p:sp>
      </p:grpSp>
      <p:grpSp>
        <p:nvGrpSpPr>
          <p:cNvPr id="21518" name="组合 35"/>
          <p:cNvGrpSpPr>
            <a:grpSpLocks/>
          </p:cNvGrpSpPr>
          <p:nvPr/>
        </p:nvGrpSpPr>
        <p:grpSpPr bwMode="auto">
          <a:xfrm>
            <a:off x="2043113" y="3852863"/>
            <a:ext cx="3233737" cy="695325"/>
            <a:chOff x="0" y="0"/>
            <a:chExt cx="3233739" cy="695325"/>
          </a:xfrm>
        </p:grpSpPr>
        <p:sp>
          <p:nvSpPr>
            <p:cNvPr id="33810" name="Freeform 8"/>
            <p:cNvSpPr>
              <a:spLocks/>
            </p:cNvSpPr>
            <p:nvPr/>
          </p:nvSpPr>
          <p:spPr bwMode="auto">
            <a:xfrm>
              <a:off x="0" y="0"/>
              <a:ext cx="3233738" cy="695325"/>
            </a:xfrm>
            <a:custGeom>
              <a:avLst/>
              <a:gdLst>
                <a:gd name="T0" fmla="*/ 2147483646 w 4587"/>
                <a:gd name="T1" fmla="*/ 0 h 985"/>
                <a:gd name="T2" fmla="*/ 2147483646 w 4587"/>
                <a:gd name="T3" fmla="*/ 0 h 985"/>
                <a:gd name="T4" fmla="*/ 2147483646 w 4587"/>
                <a:gd name="T5" fmla="*/ 2147483646 h 985"/>
                <a:gd name="T6" fmla="*/ 2147483646 w 4587"/>
                <a:gd name="T7" fmla="*/ 2147483646 h 985"/>
                <a:gd name="T8" fmla="*/ 2147483646 w 4587"/>
                <a:gd name="T9" fmla="*/ 2147483646 h 985"/>
                <a:gd name="T10" fmla="*/ 2147483646 w 4587"/>
                <a:gd name="T11" fmla="*/ 2147483646 h 985"/>
                <a:gd name="T12" fmla="*/ 0 w 4587"/>
                <a:gd name="T13" fmla="*/ 2147483646 h 985"/>
                <a:gd name="T14" fmla="*/ 0 w 4587"/>
                <a:gd name="T15" fmla="*/ 2147483646 h 985"/>
                <a:gd name="T16" fmla="*/ 2147483646 w 4587"/>
                <a:gd name="T17" fmla="*/ 0 h 9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11" name="TextBox 37"/>
            <p:cNvSpPr txBox="1">
              <a:spLocks noChangeArrowheads="1"/>
            </p:cNvSpPr>
            <p:nvPr/>
          </p:nvSpPr>
          <p:spPr bwMode="auto">
            <a:xfrm>
              <a:off x="11879" y="116829"/>
              <a:ext cx="3221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latin typeface="微软雅黑" pitchFamily="34" charset="-122"/>
                </a:rPr>
                <a:t>店大欺客问题</a:t>
              </a:r>
            </a:p>
          </p:txBody>
        </p:sp>
      </p:grpSp>
      <p:grpSp>
        <p:nvGrpSpPr>
          <p:cNvPr id="21521" name="组合 38"/>
          <p:cNvGrpSpPr>
            <a:grpSpLocks/>
          </p:cNvGrpSpPr>
          <p:nvPr/>
        </p:nvGrpSpPr>
        <p:grpSpPr bwMode="auto">
          <a:xfrm>
            <a:off x="2043113" y="4686300"/>
            <a:ext cx="3233737" cy="695325"/>
            <a:chOff x="0" y="0"/>
            <a:chExt cx="3233738" cy="695325"/>
          </a:xfrm>
        </p:grpSpPr>
        <p:sp>
          <p:nvSpPr>
            <p:cNvPr id="33808" name="Freeform 9"/>
            <p:cNvSpPr>
              <a:spLocks/>
            </p:cNvSpPr>
            <p:nvPr/>
          </p:nvSpPr>
          <p:spPr bwMode="auto">
            <a:xfrm>
              <a:off x="0" y="0"/>
              <a:ext cx="3233738" cy="695325"/>
            </a:xfrm>
            <a:custGeom>
              <a:avLst/>
              <a:gdLst>
                <a:gd name="T0" fmla="*/ 2147483646 w 4587"/>
                <a:gd name="T1" fmla="*/ 0 h 985"/>
                <a:gd name="T2" fmla="*/ 2147483646 w 4587"/>
                <a:gd name="T3" fmla="*/ 0 h 985"/>
                <a:gd name="T4" fmla="*/ 2147483646 w 4587"/>
                <a:gd name="T5" fmla="*/ 2147483646 h 985"/>
                <a:gd name="T6" fmla="*/ 2147483646 w 4587"/>
                <a:gd name="T7" fmla="*/ 2147483646 h 985"/>
                <a:gd name="T8" fmla="*/ 2147483646 w 4587"/>
                <a:gd name="T9" fmla="*/ 2147483646 h 985"/>
                <a:gd name="T10" fmla="*/ 2147483646 w 4587"/>
                <a:gd name="T11" fmla="*/ 2147483646 h 985"/>
                <a:gd name="T12" fmla="*/ 0 w 4587"/>
                <a:gd name="T13" fmla="*/ 2147483646 h 985"/>
                <a:gd name="T14" fmla="*/ 0 w 4587"/>
                <a:gd name="T15" fmla="*/ 2147483646 h 985"/>
                <a:gd name="T16" fmla="*/ 2147483646 w 4587"/>
                <a:gd name="T17" fmla="*/ 0 h 9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09" name="TextBox 40"/>
            <p:cNvSpPr txBox="1">
              <a:spLocks noChangeArrowheads="1"/>
            </p:cNvSpPr>
            <p:nvPr/>
          </p:nvSpPr>
          <p:spPr bwMode="auto">
            <a:xfrm>
              <a:off x="11878" y="116829"/>
              <a:ext cx="32218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latin typeface="微软雅黑" pitchFamily="34" charset="-122"/>
                </a:rPr>
                <a:t>物业服务水平问题</a:t>
              </a:r>
            </a:p>
          </p:txBody>
        </p:sp>
      </p:grpSp>
      <p:grpSp>
        <p:nvGrpSpPr>
          <p:cNvPr id="21524" name="组合 41"/>
          <p:cNvGrpSpPr>
            <a:grpSpLocks/>
          </p:cNvGrpSpPr>
          <p:nvPr/>
        </p:nvGrpSpPr>
        <p:grpSpPr bwMode="auto">
          <a:xfrm>
            <a:off x="2043113" y="5518150"/>
            <a:ext cx="3233737" cy="696913"/>
            <a:chOff x="0" y="0"/>
            <a:chExt cx="3233738" cy="696912"/>
          </a:xfrm>
        </p:grpSpPr>
        <p:sp>
          <p:nvSpPr>
            <p:cNvPr id="33806" name="Freeform 10"/>
            <p:cNvSpPr>
              <a:spLocks/>
            </p:cNvSpPr>
            <p:nvPr/>
          </p:nvSpPr>
          <p:spPr bwMode="auto">
            <a:xfrm>
              <a:off x="0" y="0"/>
              <a:ext cx="3233738" cy="696912"/>
            </a:xfrm>
            <a:custGeom>
              <a:avLst/>
              <a:gdLst>
                <a:gd name="T0" fmla="*/ 2147483646 w 4587"/>
                <a:gd name="T1" fmla="*/ 0 h 986"/>
                <a:gd name="T2" fmla="*/ 2147483646 w 4587"/>
                <a:gd name="T3" fmla="*/ 0 h 986"/>
                <a:gd name="T4" fmla="*/ 2147483646 w 4587"/>
                <a:gd name="T5" fmla="*/ 2147483646 h 986"/>
                <a:gd name="T6" fmla="*/ 2147483646 w 4587"/>
                <a:gd name="T7" fmla="*/ 2147483646 h 986"/>
                <a:gd name="T8" fmla="*/ 2147483646 w 4587"/>
                <a:gd name="T9" fmla="*/ 2147483646 h 986"/>
                <a:gd name="T10" fmla="*/ 2147483646 w 4587"/>
                <a:gd name="T11" fmla="*/ 2147483646 h 986"/>
                <a:gd name="T12" fmla="*/ 0 w 4587"/>
                <a:gd name="T13" fmla="*/ 2147483646 h 986"/>
                <a:gd name="T14" fmla="*/ 0 w 4587"/>
                <a:gd name="T15" fmla="*/ 2147483646 h 986"/>
                <a:gd name="T16" fmla="*/ 2147483646 w 4587"/>
                <a:gd name="T17" fmla="*/ 0 h 9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solidFill>
              <a:srgbClr val="FFFFFF"/>
            </a:solidFill>
            <a:ln w="10" cap="flat" cmpd="sng">
              <a:solidFill>
                <a:srgbClr val="919192"/>
              </a:solidFill>
              <a:round/>
              <a:headEnd/>
              <a:tailEnd/>
            </a:ln>
          </p:spPr>
          <p:txBody>
            <a:bodyPr/>
            <a:lstStyle/>
            <a:p>
              <a:endParaRPr lang="zh-CN" altLang="en-US"/>
            </a:p>
          </p:txBody>
        </p:sp>
        <p:sp>
          <p:nvSpPr>
            <p:cNvPr id="33807" name="TextBox 43"/>
            <p:cNvSpPr txBox="1">
              <a:spLocks noChangeArrowheads="1"/>
            </p:cNvSpPr>
            <p:nvPr/>
          </p:nvSpPr>
          <p:spPr bwMode="auto">
            <a:xfrm>
              <a:off x="12851" y="0"/>
              <a:ext cx="32208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800" b="1">
                  <a:latin typeface="微软雅黑" pitchFamily="34" charset="-122"/>
                </a:rPr>
                <a:t>……</a:t>
              </a:r>
              <a:endParaRPr lang="zh-CN" altLang="en-US" sz="2800" b="1">
                <a:latin typeface="微软雅黑" pitchFamily="34" charset="-122"/>
              </a:endParaRPr>
            </a:p>
          </p:txBody>
        </p:sp>
      </p:grpSp>
      <p:grpSp>
        <p:nvGrpSpPr>
          <p:cNvPr id="21527" name="组合 44"/>
          <p:cNvGrpSpPr>
            <a:grpSpLocks/>
          </p:cNvGrpSpPr>
          <p:nvPr/>
        </p:nvGrpSpPr>
        <p:grpSpPr bwMode="auto">
          <a:xfrm>
            <a:off x="6629400" y="2208213"/>
            <a:ext cx="3105150" cy="3109912"/>
            <a:chOff x="0" y="0"/>
            <a:chExt cx="3105388" cy="3109278"/>
          </a:xfrm>
        </p:grpSpPr>
        <p:sp>
          <p:nvSpPr>
            <p:cNvPr id="33804" name="Oval 15"/>
            <p:cNvSpPr>
              <a:spLocks noChangeArrowheads="1"/>
            </p:cNvSpPr>
            <p:nvPr/>
          </p:nvSpPr>
          <p:spPr bwMode="auto">
            <a:xfrm>
              <a:off x="0" y="0"/>
              <a:ext cx="3105388" cy="3109278"/>
            </a:xfrm>
            <a:prstGeom prst="ellipse">
              <a:avLst/>
            </a:prstGeom>
            <a:solidFill>
              <a:schemeClr val="bg2"/>
            </a:solidFill>
            <a:ln w="1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33805" name="TextBox 46"/>
            <p:cNvSpPr txBox="1">
              <a:spLocks noChangeArrowheads="1"/>
            </p:cNvSpPr>
            <p:nvPr/>
          </p:nvSpPr>
          <p:spPr bwMode="auto">
            <a:xfrm>
              <a:off x="504056" y="366987"/>
              <a:ext cx="2446876"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8000" b="1">
                  <a:solidFill>
                    <a:schemeClr val="accent2"/>
                  </a:solidFill>
                  <a:latin typeface="微软雅黑" pitchFamily="34" charset="-122"/>
                </a:rPr>
                <a:t>现实需求</a:t>
              </a:r>
            </a:p>
          </p:txBody>
        </p:sp>
      </p:gr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506"/>
                                        </p:tgtEl>
                                        <p:attrNameLst>
                                          <p:attrName>style.visibility</p:attrName>
                                        </p:attrNameLst>
                                      </p:cBhvr>
                                      <p:to>
                                        <p:strVal val="visible"/>
                                      </p:to>
                                    </p:set>
                                    <p:anim calcmode="lin" valueType="num">
                                      <p:cBhvr>
                                        <p:cTn id="7"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1506"/>
                                        </p:tgtEl>
                                        <p:attrNameLst>
                                          <p:attrName>ppt_y</p:attrName>
                                        </p:attrNameLst>
                                      </p:cBhvr>
                                      <p:tavLst>
                                        <p:tav tm="0">
                                          <p:val>
                                            <p:strVal val="#ppt_y"/>
                                          </p:val>
                                        </p:tav>
                                        <p:tav tm="100000">
                                          <p:val>
                                            <p:strVal val="#ppt_y"/>
                                          </p:val>
                                        </p:tav>
                                      </p:tavLst>
                                    </p:anim>
                                    <p:anim calcmode="lin" valueType="num">
                                      <p:cBhvr>
                                        <p:cTn id="9"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1506"/>
                                        </p:tgtEl>
                                      </p:cBhvr>
                                    </p:animEffect>
                                  </p:childTnLst>
                                </p:cTn>
                              </p:par>
                            </p:childTnLst>
                          </p:cTn>
                        </p:par>
                        <p:par>
                          <p:cTn id="12" fill="hold" nodeType="afterGroup">
                            <p:stCondLst>
                              <p:cond delay="760"/>
                            </p:stCondLst>
                            <p:childTnLst>
                              <p:par>
                                <p:cTn id="13" presetID="2" presetClass="entr" presetSubtype="12" fill="hold" nodeType="afterEffect">
                                  <p:stCondLst>
                                    <p:cond delay="0"/>
                                  </p:stCondLst>
                                  <p:childTnLst>
                                    <p:set>
                                      <p:cBhvr>
                                        <p:cTn id="14" dur="1" fill="hold">
                                          <p:stCondLst>
                                            <p:cond delay="0"/>
                                          </p:stCondLst>
                                        </p:cTn>
                                        <p:tgtEl>
                                          <p:spTgt spid="21509"/>
                                        </p:tgtEl>
                                        <p:attrNameLst>
                                          <p:attrName>style.visibility</p:attrName>
                                        </p:attrNameLst>
                                      </p:cBhvr>
                                      <p:to>
                                        <p:strVal val="visible"/>
                                      </p:to>
                                    </p:set>
                                    <p:anim calcmode="lin" valueType="num">
                                      <p:cBhvr additive="base">
                                        <p:cTn id="15" dur="500" fill="hold"/>
                                        <p:tgtEl>
                                          <p:spTgt spid="21509"/>
                                        </p:tgtEl>
                                        <p:attrNameLst>
                                          <p:attrName>ppt_x</p:attrName>
                                        </p:attrNameLst>
                                      </p:cBhvr>
                                      <p:tavLst>
                                        <p:tav tm="0">
                                          <p:val>
                                            <p:strVal val="0-#ppt_w/2"/>
                                          </p:val>
                                        </p:tav>
                                        <p:tav tm="100000">
                                          <p:val>
                                            <p:strVal val="#ppt_x"/>
                                          </p:val>
                                        </p:tav>
                                      </p:tavLst>
                                    </p:anim>
                                    <p:anim calcmode="lin" valueType="num">
                                      <p:cBhvr additive="base">
                                        <p:cTn id="16" dur="500" fill="hold"/>
                                        <p:tgtEl>
                                          <p:spTgt spid="21509"/>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100"/>
                                  </p:stCondLst>
                                  <p:childTnLst>
                                    <p:set>
                                      <p:cBhvr>
                                        <p:cTn id="18" dur="1" fill="hold">
                                          <p:stCondLst>
                                            <p:cond delay="0"/>
                                          </p:stCondLst>
                                        </p:cTn>
                                        <p:tgtEl>
                                          <p:spTgt spid="21512"/>
                                        </p:tgtEl>
                                        <p:attrNameLst>
                                          <p:attrName>style.visibility</p:attrName>
                                        </p:attrNameLst>
                                      </p:cBhvr>
                                      <p:to>
                                        <p:strVal val="visible"/>
                                      </p:to>
                                    </p:set>
                                    <p:anim calcmode="lin" valueType="num">
                                      <p:cBhvr additive="base">
                                        <p:cTn id="19" dur="500" fill="hold"/>
                                        <p:tgtEl>
                                          <p:spTgt spid="21512"/>
                                        </p:tgtEl>
                                        <p:attrNameLst>
                                          <p:attrName>ppt_x</p:attrName>
                                        </p:attrNameLst>
                                      </p:cBhvr>
                                      <p:tavLst>
                                        <p:tav tm="0">
                                          <p:val>
                                            <p:strVal val="0-#ppt_w/2"/>
                                          </p:val>
                                        </p:tav>
                                        <p:tav tm="100000">
                                          <p:val>
                                            <p:strVal val="#ppt_x"/>
                                          </p:val>
                                        </p:tav>
                                      </p:tavLst>
                                    </p:anim>
                                    <p:anim calcmode="lin" valueType="num">
                                      <p:cBhvr additive="base">
                                        <p:cTn id="20" dur="500" fill="hold"/>
                                        <p:tgtEl>
                                          <p:spTgt spid="21512"/>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200"/>
                                  </p:stCondLst>
                                  <p:childTnLst>
                                    <p:set>
                                      <p:cBhvr>
                                        <p:cTn id="22" dur="1" fill="hold">
                                          <p:stCondLst>
                                            <p:cond delay="0"/>
                                          </p:stCondLst>
                                        </p:cTn>
                                        <p:tgtEl>
                                          <p:spTgt spid="21515"/>
                                        </p:tgtEl>
                                        <p:attrNameLst>
                                          <p:attrName>style.visibility</p:attrName>
                                        </p:attrNameLst>
                                      </p:cBhvr>
                                      <p:to>
                                        <p:strVal val="visible"/>
                                      </p:to>
                                    </p:set>
                                    <p:anim calcmode="lin" valueType="num">
                                      <p:cBhvr additive="base">
                                        <p:cTn id="23" dur="500" fill="hold"/>
                                        <p:tgtEl>
                                          <p:spTgt spid="21515"/>
                                        </p:tgtEl>
                                        <p:attrNameLst>
                                          <p:attrName>ppt_x</p:attrName>
                                        </p:attrNameLst>
                                      </p:cBhvr>
                                      <p:tavLst>
                                        <p:tav tm="0">
                                          <p:val>
                                            <p:strVal val="0-#ppt_w/2"/>
                                          </p:val>
                                        </p:tav>
                                        <p:tav tm="100000">
                                          <p:val>
                                            <p:strVal val="#ppt_x"/>
                                          </p:val>
                                        </p:tav>
                                      </p:tavLst>
                                    </p:anim>
                                    <p:anim calcmode="lin" valueType="num">
                                      <p:cBhvr additive="base">
                                        <p:cTn id="24" dur="500" fill="hold"/>
                                        <p:tgtEl>
                                          <p:spTgt spid="21515"/>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300"/>
                                  </p:stCondLst>
                                  <p:childTnLst>
                                    <p:set>
                                      <p:cBhvr>
                                        <p:cTn id="26" dur="1" fill="hold">
                                          <p:stCondLst>
                                            <p:cond delay="0"/>
                                          </p:stCondLst>
                                        </p:cTn>
                                        <p:tgtEl>
                                          <p:spTgt spid="21518"/>
                                        </p:tgtEl>
                                        <p:attrNameLst>
                                          <p:attrName>style.visibility</p:attrName>
                                        </p:attrNameLst>
                                      </p:cBhvr>
                                      <p:to>
                                        <p:strVal val="visible"/>
                                      </p:to>
                                    </p:set>
                                    <p:anim calcmode="lin" valueType="num">
                                      <p:cBhvr additive="base">
                                        <p:cTn id="27" dur="500" fill="hold"/>
                                        <p:tgtEl>
                                          <p:spTgt spid="21518"/>
                                        </p:tgtEl>
                                        <p:attrNameLst>
                                          <p:attrName>ppt_x</p:attrName>
                                        </p:attrNameLst>
                                      </p:cBhvr>
                                      <p:tavLst>
                                        <p:tav tm="0">
                                          <p:val>
                                            <p:strVal val="0-#ppt_w/2"/>
                                          </p:val>
                                        </p:tav>
                                        <p:tav tm="100000">
                                          <p:val>
                                            <p:strVal val="#ppt_x"/>
                                          </p:val>
                                        </p:tav>
                                      </p:tavLst>
                                    </p:anim>
                                    <p:anim calcmode="lin" valueType="num">
                                      <p:cBhvr additive="base">
                                        <p:cTn id="28" dur="500" fill="hold"/>
                                        <p:tgtEl>
                                          <p:spTgt spid="21518"/>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400"/>
                                  </p:stCondLst>
                                  <p:childTnLst>
                                    <p:set>
                                      <p:cBhvr>
                                        <p:cTn id="30" dur="1" fill="hold">
                                          <p:stCondLst>
                                            <p:cond delay="0"/>
                                          </p:stCondLst>
                                        </p:cTn>
                                        <p:tgtEl>
                                          <p:spTgt spid="21521"/>
                                        </p:tgtEl>
                                        <p:attrNameLst>
                                          <p:attrName>style.visibility</p:attrName>
                                        </p:attrNameLst>
                                      </p:cBhvr>
                                      <p:to>
                                        <p:strVal val="visible"/>
                                      </p:to>
                                    </p:set>
                                    <p:anim calcmode="lin" valueType="num">
                                      <p:cBhvr additive="base">
                                        <p:cTn id="31" dur="500" fill="hold"/>
                                        <p:tgtEl>
                                          <p:spTgt spid="21521"/>
                                        </p:tgtEl>
                                        <p:attrNameLst>
                                          <p:attrName>ppt_x</p:attrName>
                                        </p:attrNameLst>
                                      </p:cBhvr>
                                      <p:tavLst>
                                        <p:tav tm="0">
                                          <p:val>
                                            <p:strVal val="0-#ppt_w/2"/>
                                          </p:val>
                                        </p:tav>
                                        <p:tav tm="100000">
                                          <p:val>
                                            <p:strVal val="#ppt_x"/>
                                          </p:val>
                                        </p:tav>
                                      </p:tavLst>
                                    </p:anim>
                                    <p:anim calcmode="lin" valueType="num">
                                      <p:cBhvr additive="base">
                                        <p:cTn id="32" dur="500" fill="hold"/>
                                        <p:tgtEl>
                                          <p:spTgt spid="2152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500"/>
                                  </p:stCondLst>
                                  <p:childTnLst>
                                    <p:set>
                                      <p:cBhvr>
                                        <p:cTn id="34" dur="1" fill="hold">
                                          <p:stCondLst>
                                            <p:cond delay="0"/>
                                          </p:stCondLst>
                                        </p:cTn>
                                        <p:tgtEl>
                                          <p:spTgt spid="21524"/>
                                        </p:tgtEl>
                                        <p:attrNameLst>
                                          <p:attrName>style.visibility</p:attrName>
                                        </p:attrNameLst>
                                      </p:cBhvr>
                                      <p:to>
                                        <p:strVal val="visible"/>
                                      </p:to>
                                    </p:set>
                                    <p:anim calcmode="lin" valueType="num">
                                      <p:cBhvr additive="base">
                                        <p:cTn id="35" dur="500" fill="hold"/>
                                        <p:tgtEl>
                                          <p:spTgt spid="21524"/>
                                        </p:tgtEl>
                                        <p:attrNameLst>
                                          <p:attrName>ppt_x</p:attrName>
                                        </p:attrNameLst>
                                      </p:cBhvr>
                                      <p:tavLst>
                                        <p:tav tm="0">
                                          <p:val>
                                            <p:strVal val="0-#ppt_w/2"/>
                                          </p:val>
                                        </p:tav>
                                        <p:tav tm="100000">
                                          <p:val>
                                            <p:strVal val="#ppt_x"/>
                                          </p:val>
                                        </p:tav>
                                      </p:tavLst>
                                    </p:anim>
                                    <p:anim calcmode="lin" valueType="num">
                                      <p:cBhvr additive="base">
                                        <p:cTn id="36" dur="500" fill="hold"/>
                                        <p:tgtEl>
                                          <p:spTgt spid="21524"/>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1760"/>
                            </p:stCondLst>
                            <p:childTnLst>
                              <p:par>
                                <p:cTn id="38" presetID="16" presetClass="entr" presetSubtype="26" fill="hold" grpId="0" nodeType="afterEffect">
                                  <p:stCondLst>
                                    <p:cond delay="0"/>
                                  </p:stCondLst>
                                  <p:childTnLst>
                                    <p:set>
                                      <p:cBhvr>
                                        <p:cTn id="39" dur="1" fill="hold">
                                          <p:stCondLst>
                                            <p:cond delay="0"/>
                                          </p:stCondLst>
                                        </p:cTn>
                                        <p:tgtEl>
                                          <p:spTgt spid="21508"/>
                                        </p:tgtEl>
                                        <p:attrNameLst>
                                          <p:attrName>style.visibility</p:attrName>
                                        </p:attrNameLst>
                                      </p:cBhvr>
                                      <p:to>
                                        <p:strVal val="visible"/>
                                      </p:to>
                                    </p:set>
                                    <p:animEffect transition="in" filter="barn(inHorizontal)">
                                      <p:cBhvr>
                                        <p:cTn id="40" dur="500"/>
                                        <p:tgtEl>
                                          <p:spTgt spid="21508"/>
                                        </p:tgtEl>
                                      </p:cBhvr>
                                    </p:animEffect>
                                  </p:childTnLst>
                                </p:cTn>
                              </p:par>
                            </p:childTnLst>
                          </p:cTn>
                        </p:par>
                        <p:par>
                          <p:cTn id="41" fill="hold" nodeType="afterGroup">
                            <p:stCondLst>
                              <p:cond delay="2260"/>
                            </p:stCondLst>
                            <p:childTnLst>
                              <p:par>
                                <p:cTn id="42" presetID="42" presetClass="entr" presetSubtype="0" fill="hold" nodeType="afterEffect">
                                  <p:stCondLst>
                                    <p:cond delay="0"/>
                                  </p:stCondLst>
                                  <p:childTnLst>
                                    <p:set>
                                      <p:cBhvr>
                                        <p:cTn id="43" dur="1" fill="hold">
                                          <p:stCondLst>
                                            <p:cond delay="0"/>
                                          </p:stCondLst>
                                        </p:cTn>
                                        <p:tgtEl>
                                          <p:spTgt spid="21527"/>
                                        </p:tgtEl>
                                        <p:attrNameLst>
                                          <p:attrName>style.visibility</p:attrName>
                                        </p:attrNameLst>
                                      </p:cBhvr>
                                      <p:to>
                                        <p:strVal val="visible"/>
                                      </p:to>
                                    </p:set>
                                    <p:animEffect transition="in" filter="fade">
                                      <p:cBhvr>
                                        <p:cTn id="44" dur="1000"/>
                                        <p:tgtEl>
                                          <p:spTgt spid="21527"/>
                                        </p:tgtEl>
                                      </p:cBhvr>
                                    </p:animEffect>
                                    <p:anim calcmode="lin" valueType="num">
                                      <p:cBhvr>
                                        <p:cTn id="45" dur="1000" fill="hold"/>
                                        <p:tgtEl>
                                          <p:spTgt spid="21527"/>
                                        </p:tgtEl>
                                        <p:attrNameLst>
                                          <p:attrName>ppt_x</p:attrName>
                                        </p:attrNameLst>
                                      </p:cBhvr>
                                      <p:tavLst>
                                        <p:tav tm="0">
                                          <p:val>
                                            <p:strVal val="#ppt_x"/>
                                          </p:val>
                                        </p:tav>
                                        <p:tav tm="100000">
                                          <p:val>
                                            <p:strVal val="#ppt_x"/>
                                          </p:val>
                                        </p:tav>
                                      </p:tavLst>
                                    </p:anim>
                                    <p:anim calcmode="lin" valueType="num">
                                      <p:cBhvr>
                                        <p:cTn id="46" dur="1000" fill="hold"/>
                                        <p:tgtEl>
                                          <p:spTgt spid="215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2.4</a:t>
            </a:r>
            <a:r>
              <a:rPr lang="zh-CN" altLang="en-US" sz="2800">
                <a:solidFill>
                  <a:schemeClr val="accent2"/>
                </a:solidFill>
                <a:latin typeface="微软雅黑" pitchFamily="34" charset="-122"/>
              </a:rPr>
              <a:t>请输入您的标题</a:t>
            </a:r>
          </a:p>
        </p:txBody>
      </p:sp>
      <p:sp>
        <p:nvSpPr>
          <p:cNvPr id="35843"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22532" name="Rectangle 5"/>
          <p:cNvSpPr>
            <a:spLocks noChangeArrowheads="1"/>
          </p:cNvSpPr>
          <p:nvPr/>
        </p:nvSpPr>
        <p:spPr bwMode="auto">
          <a:xfrm>
            <a:off x="361950" y="2173288"/>
            <a:ext cx="11493500" cy="2584450"/>
          </a:xfrm>
          <a:prstGeom prst="rect">
            <a:avLst/>
          </a:prstGeom>
          <a:solidFill>
            <a:srgbClr val="91919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33" name="Rectangle 8"/>
          <p:cNvSpPr>
            <a:spLocks noChangeArrowheads="1"/>
          </p:cNvSpPr>
          <p:nvPr/>
        </p:nvSpPr>
        <p:spPr bwMode="auto">
          <a:xfrm>
            <a:off x="0" y="2173288"/>
            <a:ext cx="252413" cy="258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pic>
        <p:nvPicPr>
          <p:cNvPr id="22534"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698500" y="6453188"/>
            <a:ext cx="4117975"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圆角矩形 59"/>
          <p:cNvSpPr>
            <a:spLocks noChangeArrowheads="1"/>
          </p:cNvSpPr>
          <p:nvPr/>
        </p:nvSpPr>
        <p:spPr bwMode="auto">
          <a:xfrm>
            <a:off x="1127125" y="2420938"/>
            <a:ext cx="3095625" cy="4032250"/>
          </a:xfrm>
          <a:prstGeom prst="roundRect">
            <a:avLst>
              <a:gd name="adj" fmla="val 4324"/>
            </a:avLst>
          </a:prstGeom>
          <a:solidFill>
            <a:srgbClr val="F2F2F2"/>
          </a:solidFill>
          <a:ln w="9525">
            <a:solidFill>
              <a:srgbClr val="B5B5B7"/>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36" name="TextBox 60"/>
          <p:cNvSpPr txBox="1">
            <a:spLocks noChangeArrowheads="1"/>
          </p:cNvSpPr>
          <p:nvPr/>
        </p:nvSpPr>
        <p:spPr bwMode="auto">
          <a:xfrm>
            <a:off x="1377950" y="3357563"/>
            <a:ext cx="2592388"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22537" name="圆角矩形 61"/>
          <p:cNvSpPr>
            <a:spLocks noChangeArrowheads="1"/>
          </p:cNvSpPr>
          <p:nvPr/>
        </p:nvSpPr>
        <p:spPr bwMode="auto">
          <a:xfrm>
            <a:off x="4538663" y="2420938"/>
            <a:ext cx="3097212" cy="4032250"/>
          </a:xfrm>
          <a:prstGeom prst="roundRect">
            <a:avLst>
              <a:gd name="adj" fmla="val 4324"/>
            </a:avLst>
          </a:prstGeom>
          <a:solidFill>
            <a:srgbClr val="F2F2F2"/>
          </a:solidFill>
          <a:ln w="9525">
            <a:solidFill>
              <a:srgbClr val="B5B5B7"/>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38" name="TextBox 62"/>
          <p:cNvSpPr txBox="1">
            <a:spLocks noChangeArrowheads="1"/>
          </p:cNvSpPr>
          <p:nvPr/>
        </p:nvSpPr>
        <p:spPr bwMode="auto">
          <a:xfrm>
            <a:off x="4789488" y="3357563"/>
            <a:ext cx="2592387"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22539" name="圆角矩形 63"/>
          <p:cNvSpPr>
            <a:spLocks noChangeArrowheads="1"/>
          </p:cNvSpPr>
          <p:nvPr/>
        </p:nvSpPr>
        <p:spPr bwMode="auto">
          <a:xfrm>
            <a:off x="7950200" y="2420938"/>
            <a:ext cx="3097213" cy="4032250"/>
          </a:xfrm>
          <a:prstGeom prst="roundRect">
            <a:avLst>
              <a:gd name="adj" fmla="val 4324"/>
            </a:avLst>
          </a:prstGeom>
          <a:solidFill>
            <a:srgbClr val="F2F2F2"/>
          </a:solidFill>
          <a:ln w="9525">
            <a:solidFill>
              <a:srgbClr val="B5B5B7"/>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40" name="TextBox 64"/>
          <p:cNvSpPr txBox="1">
            <a:spLocks noChangeArrowheads="1"/>
          </p:cNvSpPr>
          <p:nvPr/>
        </p:nvSpPr>
        <p:spPr bwMode="auto">
          <a:xfrm>
            <a:off x="8201025" y="3357563"/>
            <a:ext cx="2592388"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pic>
        <p:nvPicPr>
          <p:cNvPr id="22541"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3990975" y="6453188"/>
            <a:ext cx="4119563"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2"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7439025" y="6453188"/>
            <a:ext cx="4119563"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3" name="Rectangle 8"/>
          <p:cNvSpPr>
            <a:spLocks noChangeArrowheads="1"/>
          </p:cNvSpPr>
          <p:nvPr/>
        </p:nvSpPr>
        <p:spPr bwMode="auto">
          <a:xfrm>
            <a:off x="11944350" y="2173288"/>
            <a:ext cx="252413" cy="25844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44" name="椭圆 68"/>
          <p:cNvSpPr>
            <a:spLocks noChangeArrowheads="1"/>
          </p:cNvSpPr>
          <p:nvPr/>
        </p:nvSpPr>
        <p:spPr bwMode="auto">
          <a:xfrm>
            <a:off x="1811338" y="1435100"/>
            <a:ext cx="1724025" cy="1724025"/>
          </a:xfrm>
          <a:prstGeom prst="ellipse">
            <a:avLst/>
          </a:prstGeom>
          <a:solidFill>
            <a:schemeClr val="tx1"/>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45" name="TextBox 69"/>
          <p:cNvSpPr txBox="1">
            <a:spLocks noChangeArrowheads="1"/>
          </p:cNvSpPr>
          <p:nvPr/>
        </p:nvSpPr>
        <p:spPr bwMode="auto">
          <a:xfrm>
            <a:off x="1993900" y="2065338"/>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rgbClr val="F8F8F8"/>
                </a:solidFill>
                <a:latin typeface="微软雅黑" pitchFamily="34" charset="-122"/>
              </a:rPr>
              <a:t>发展趋势</a:t>
            </a:r>
          </a:p>
        </p:txBody>
      </p:sp>
      <p:grpSp>
        <p:nvGrpSpPr>
          <p:cNvPr id="22546" name="组合 70"/>
          <p:cNvGrpSpPr>
            <a:grpSpLocks/>
          </p:cNvGrpSpPr>
          <p:nvPr/>
        </p:nvGrpSpPr>
        <p:grpSpPr bwMode="auto">
          <a:xfrm>
            <a:off x="1808163" y="1520825"/>
            <a:ext cx="515937" cy="517525"/>
            <a:chOff x="0" y="0"/>
            <a:chExt cx="517088" cy="517088"/>
          </a:xfrm>
        </p:grpSpPr>
        <p:sp>
          <p:nvSpPr>
            <p:cNvPr id="35869" name="椭圆 71"/>
            <p:cNvSpPr>
              <a:spLocks noChangeArrowheads="1"/>
            </p:cNvSpPr>
            <p:nvPr/>
          </p:nvSpPr>
          <p:spPr bwMode="auto">
            <a:xfrm>
              <a:off x="0" y="0"/>
              <a:ext cx="517088" cy="517088"/>
            </a:xfrm>
            <a:prstGeom prst="ellipse">
              <a:avLst/>
            </a:prstGeom>
            <a:solidFill>
              <a:schemeClr val="bg2"/>
            </a:solidFill>
            <a:ln w="9525">
              <a:solidFill>
                <a:srgbClr val="F8F8F8"/>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35870" name="TextBox 72"/>
            <p:cNvSpPr txBox="1">
              <a:spLocks noChangeArrowheads="1"/>
            </p:cNvSpPr>
            <p:nvPr/>
          </p:nvSpPr>
          <p:spPr bwMode="auto">
            <a:xfrm>
              <a:off x="75641" y="27711"/>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400">
                  <a:solidFill>
                    <a:schemeClr val="accent2"/>
                  </a:solidFill>
                  <a:latin typeface="微软雅黑" pitchFamily="34" charset="-122"/>
                </a:rPr>
                <a:t>1</a:t>
              </a:r>
              <a:endParaRPr lang="zh-CN" altLang="en-US" sz="2400">
                <a:solidFill>
                  <a:schemeClr val="accent2"/>
                </a:solidFill>
                <a:latin typeface="微软雅黑" pitchFamily="34" charset="-122"/>
              </a:endParaRPr>
            </a:p>
          </p:txBody>
        </p:sp>
      </p:grpSp>
      <p:sp>
        <p:nvSpPr>
          <p:cNvPr id="22549" name="椭圆 73"/>
          <p:cNvSpPr>
            <a:spLocks noChangeArrowheads="1"/>
          </p:cNvSpPr>
          <p:nvPr/>
        </p:nvSpPr>
        <p:spPr bwMode="auto">
          <a:xfrm>
            <a:off x="5238750" y="1341438"/>
            <a:ext cx="1724025" cy="1722437"/>
          </a:xfrm>
          <a:prstGeom prst="ellipse">
            <a:avLst/>
          </a:prstGeom>
          <a:solidFill>
            <a:schemeClr val="tx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50" name="TextBox 74"/>
          <p:cNvSpPr txBox="1">
            <a:spLocks noChangeArrowheads="1"/>
          </p:cNvSpPr>
          <p:nvPr/>
        </p:nvSpPr>
        <p:spPr bwMode="auto">
          <a:xfrm>
            <a:off x="5453063" y="1971675"/>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消费习惯</a:t>
            </a:r>
          </a:p>
        </p:txBody>
      </p:sp>
      <p:grpSp>
        <p:nvGrpSpPr>
          <p:cNvPr id="22551" name="组合 75"/>
          <p:cNvGrpSpPr>
            <a:grpSpLocks/>
          </p:cNvGrpSpPr>
          <p:nvPr/>
        </p:nvGrpSpPr>
        <p:grpSpPr bwMode="auto">
          <a:xfrm>
            <a:off x="5233988" y="1427163"/>
            <a:ext cx="517525" cy="517525"/>
            <a:chOff x="0" y="0"/>
            <a:chExt cx="517088" cy="517088"/>
          </a:xfrm>
        </p:grpSpPr>
        <p:sp>
          <p:nvSpPr>
            <p:cNvPr id="35867" name="椭圆 76"/>
            <p:cNvSpPr>
              <a:spLocks noChangeArrowheads="1"/>
            </p:cNvSpPr>
            <p:nvPr/>
          </p:nvSpPr>
          <p:spPr bwMode="auto">
            <a:xfrm>
              <a:off x="0" y="0"/>
              <a:ext cx="517088" cy="517088"/>
            </a:xfrm>
            <a:prstGeom prst="ellipse">
              <a:avLst/>
            </a:prstGeom>
            <a:solidFill>
              <a:schemeClr val="bg2"/>
            </a:solidFill>
            <a:ln w="9525">
              <a:solidFill>
                <a:srgbClr val="F8F8F8"/>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35868" name="TextBox 77"/>
            <p:cNvSpPr txBox="1">
              <a:spLocks noChangeArrowheads="1"/>
            </p:cNvSpPr>
            <p:nvPr/>
          </p:nvSpPr>
          <p:spPr bwMode="auto">
            <a:xfrm>
              <a:off x="75641" y="27711"/>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400">
                  <a:solidFill>
                    <a:schemeClr val="accent2"/>
                  </a:solidFill>
                  <a:latin typeface="微软雅黑" pitchFamily="34" charset="-122"/>
                </a:rPr>
                <a:t>2</a:t>
              </a:r>
              <a:endParaRPr lang="zh-CN" altLang="en-US" sz="2400">
                <a:solidFill>
                  <a:schemeClr val="accent2"/>
                </a:solidFill>
                <a:latin typeface="微软雅黑" pitchFamily="34" charset="-122"/>
              </a:endParaRPr>
            </a:p>
          </p:txBody>
        </p:sp>
      </p:grpSp>
      <p:sp>
        <p:nvSpPr>
          <p:cNvPr id="22554" name="椭圆 78"/>
          <p:cNvSpPr>
            <a:spLocks noChangeArrowheads="1"/>
          </p:cNvSpPr>
          <p:nvPr/>
        </p:nvSpPr>
        <p:spPr bwMode="auto">
          <a:xfrm>
            <a:off x="8623300" y="1268413"/>
            <a:ext cx="1724025" cy="1724025"/>
          </a:xfrm>
          <a:prstGeom prst="ellipse">
            <a:avLst/>
          </a:prstGeom>
          <a:solidFill>
            <a:schemeClr val="bg1"/>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22555" name="TextBox 79"/>
          <p:cNvSpPr txBox="1">
            <a:spLocks noChangeArrowheads="1"/>
          </p:cNvSpPr>
          <p:nvPr/>
        </p:nvSpPr>
        <p:spPr bwMode="auto">
          <a:xfrm>
            <a:off x="8791575" y="1900238"/>
            <a:ext cx="1416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rgbClr val="F8F8F8"/>
                </a:solidFill>
                <a:latin typeface="微软雅黑" pitchFamily="34" charset="-122"/>
              </a:rPr>
              <a:t>政策扶持</a:t>
            </a:r>
          </a:p>
        </p:txBody>
      </p:sp>
      <p:grpSp>
        <p:nvGrpSpPr>
          <p:cNvPr id="22556" name="组合 80"/>
          <p:cNvGrpSpPr>
            <a:grpSpLocks/>
          </p:cNvGrpSpPr>
          <p:nvPr/>
        </p:nvGrpSpPr>
        <p:grpSpPr bwMode="auto">
          <a:xfrm>
            <a:off x="8618538" y="1355725"/>
            <a:ext cx="517525" cy="515938"/>
            <a:chOff x="0" y="0"/>
            <a:chExt cx="517088" cy="517088"/>
          </a:xfrm>
        </p:grpSpPr>
        <p:sp>
          <p:nvSpPr>
            <p:cNvPr id="35865" name="椭圆 81"/>
            <p:cNvSpPr>
              <a:spLocks noChangeArrowheads="1"/>
            </p:cNvSpPr>
            <p:nvPr/>
          </p:nvSpPr>
          <p:spPr bwMode="auto">
            <a:xfrm>
              <a:off x="0" y="0"/>
              <a:ext cx="517088" cy="517088"/>
            </a:xfrm>
            <a:prstGeom prst="ellipse">
              <a:avLst/>
            </a:prstGeom>
            <a:solidFill>
              <a:schemeClr val="bg2"/>
            </a:solidFill>
            <a:ln w="9525">
              <a:solidFill>
                <a:srgbClr val="F8F8F8"/>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35866" name="TextBox 82"/>
            <p:cNvSpPr txBox="1">
              <a:spLocks noChangeArrowheads="1"/>
            </p:cNvSpPr>
            <p:nvPr/>
          </p:nvSpPr>
          <p:spPr bwMode="auto">
            <a:xfrm>
              <a:off x="75641" y="27711"/>
              <a:ext cx="36580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400">
                  <a:solidFill>
                    <a:schemeClr val="accent2"/>
                  </a:solidFill>
                  <a:latin typeface="微软雅黑" pitchFamily="34" charset="-122"/>
                </a:rPr>
                <a:t>3</a:t>
              </a:r>
              <a:endParaRPr lang="zh-CN" altLang="en-US" sz="2400">
                <a:solidFill>
                  <a:schemeClr val="accent2"/>
                </a:solidFill>
                <a:latin typeface="微软雅黑" pitchFamily="34" charset="-122"/>
              </a:endParaRPr>
            </a:p>
          </p:txBody>
        </p:sp>
      </p:gr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2530"/>
                                        </p:tgtEl>
                                        <p:attrNameLst>
                                          <p:attrName>style.visibility</p:attrName>
                                        </p:attrNameLst>
                                      </p:cBhvr>
                                      <p:to>
                                        <p:strVal val="visible"/>
                                      </p:to>
                                    </p:set>
                                    <p:anim calcmode="lin" valueType="num">
                                      <p:cBhvr>
                                        <p:cTn id="7" dur="400" fill="hold"/>
                                        <p:tgtEl>
                                          <p:spTgt spid="2253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2530"/>
                                        </p:tgtEl>
                                        <p:attrNameLst>
                                          <p:attrName>ppt_y</p:attrName>
                                        </p:attrNameLst>
                                      </p:cBhvr>
                                      <p:tavLst>
                                        <p:tav tm="0">
                                          <p:val>
                                            <p:strVal val="#ppt_y"/>
                                          </p:val>
                                        </p:tav>
                                        <p:tav tm="100000">
                                          <p:val>
                                            <p:strVal val="#ppt_y"/>
                                          </p:val>
                                        </p:tav>
                                      </p:tavLst>
                                    </p:anim>
                                    <p:anim calcmode="lin" valueType="num">
                                      <p:cBhvr>
                                        <p:cTn id="9" dur="400" fill="hold"/>
                                        <p:tgtEl>
                                          <p:spTgt spid="2253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25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2530"/>
                                        </p:tgtEl>
                                      </p:cBhvr>
                                    </p:animEffect>
                                  </p:childTnLst>
                                </p:cTn>
                              </p:par>
                            </p:childTnLst>
                          </p:cTn>
                        </p:par>
                        <p:par>
                          <p:cTn id="12" fill="hold" nodeType="afterGroup">
                            <p:stCondLst>
                              <p:cond delay="760"/>
                            </p:stCondLst>
                            <p:childTnLst>
                              <p:par>
                                <p:cTn id="13" presetID="22" presetClass="entr" presetSubtype="8" fill="hold" grpId="0" nodeType="afterEffect">
                                  <p:stCondLst>
                                    <p:cond delay="0"/>
                                  </p:stCondLst>
                                  <p:childTnLst>
                                    <p:set>
                                      <p:cBhvr>
                                        <p:cTn id="14" dur="1" fill="hold">
                                          <p:stCondLst>
                                            <p:cond delay="0"/>
                                          </p:stCondLst>
                                        </p:cTn>
                                        <p:tgtEl>
                                          <p:spTgt spid="22533"/>
                                        </p:tgtEl>
                                        <p:attrNameLst>
                                          <p:attrName>style.visibility</p:attrName>
                                        </p:attrNameLst>
                                      </p:cBhvr>
                                      <p:to>
                                        <p:strVal val="visible"/>
                                      </p:to>
                                    </p:set>
                                    <p:animEffect transition="in" filter="wipe(left)">
                                      <p:cBhvr>
                                        <p:cTn id="15" dur="300"/>
                                        <p:tgtEl>
                                          <p:spTgt spid="22533"/>
                                        </p:tgtEl>
                                      </p:cBhvr>
                                    </p:animEffect>
                                  </p:childTnLst>
                                </p:cTn>
                              </p:par>
                            </p:childTnLst>
                          </p:cTn>
                        </p:par>
                        <p:par>
                          <p:cTn id="16" fill="hold" nodeType="afterGroup">
                            <p:stCondLst>
                              <p:cond delay="1060"/>
                            </p:stCondLst>
                            <p:childTnLst>
                              <p:par>
                                <p:cTn id="17" presetID="22" presetClass="entr" presetSubtype="8" fill="hold" grpId="0" nodeType="afterEffect">
                                  <p:stCondLst>
                                    <p:cond delay="0"/>
                                  </p:stCondLst>
                                  <p:childTnLst>
                                    <p:set>
                                      <p:cBhvr>
                                        <p:cTn id="18" dur="1" fill="hold">
                                          <p:stCondLst>
                                            <p:cond delay="0"/>
                                          </p:stCondLst>
                                        </p:cTn>
                                        <p:tgtEl>
                                          <p:spTgt spid="22532"/>
                                        </p:tgtEl>
                                        <p:attrNameLst>
                                          <p:attrName>style.visibility</p:attrName>
                                        </p:attrNameLst>
                                      </p:cBhvr>
                                      <p:to>
                                        <p:strVal val="visible"/>
                                      </p:to>
                                    </p:set>
                                    <p:animEffect transition="in" filter="wipe(left)">
                                      <p:cBhvr>
                                        <p:cTn id="19" dur="500"/>
                                        <p:tgtEl>
                                          <p:spTgt spid="22532"/>
                                        </p:tgtEl>
                                      </p:cBhvr>
                                    </p:animEffect>
                                  </p:childTnLst>
                                </p:cTn>
                              </p:par>
                            </p:childTnLst>
                          </p:cTn>
                        </p:par>
                        <p:par>
                          <p:cTn id="20" fill="hold" nodeType="afterGroup">
                            <p:stCondLst>
                              <p:cond delay="1560"/>
                            </p:stCondLst>
                            <p:childTnLst>
                              <p:par>
                                <p:cTn id="21" presetID="22" presetClass="entr" presetSubtype="8" fill="hold" grpId="0" nodeType="afterEffect">
                                  <p:stCondLst>
                                    <p:cond delay="0"/>
                                  </p:stCondLst>
                                  <p:childTnLst>
                                    <p:set>
                                      <p:cBhvr>
                                        <p:cTn id="22" dur="1" fill="hold">
                                          <p:stCondLst>
                                            <p:cond delay="0"/>
                                          </p:stCondLst>
                                        </p:cTn>
                                        <p:tgtEl>
                                          <p:spTgt spid="22543"/>
                                        </p:tgtEl>
                                        <p:attrNameLst>
                                          <p:attrName>style.visibility</p:attrName>
                                        </p:attrNameLst>
                                      </p:cBhvr>
                                      <p:to>
                                        <p:strVal val="visible"/>
                                      </p:to>
                                    </p:set>
                                    <p:animEffect transition="in" filter="wipe(left)">
                                      <p:cBhvr>
                                        <p:cTn id="23" dur="500"/>
                                        <p:tgtEl>
                                          <p:spTgt spid="22543"/>
                                        </p:tgtEl>
                                      </p:cBhvr>
                                    </p:animEffect>
                                  </p:childTnLst>
                                </p:cTn>
                              </p:par>
                            </p:childTnLst>
                          </p:cTn>
                        </p:par>
                        <p:par>
                          <p:cTn id="24" fill="hold" nodeType="afterGroup">
                            <p:stCondLst>
                              <p:cond delay="2060"/>
                            </p:stCondLst>
                            <p:childTnLst>
                              <p:par>
                                <p:cTn id="25" presetID="2" presetClass="entr" presetSubtype="4" fill="hold" grpId="0" nodeType="afterEffect">
                                  <p:stCondLst>
                                    <p:cond delay="0"/>
                                  </p:stCondLst>
                                  <p:childTnLst>
                                    <p:set>
                                      <p:cBhvr>
                                        <p:cTn id="26" dur="1" fill="hold">
                                          <p:stCondLst>
                                            <p:cond delay="0"/>
                                          </p:stCondLst>
                                        </p:cTn>
                                        <p:tgtEl>
                                          <p:spTgt spid="22536"/>
                                        </p:tgtEl>
                                        <p:attrNameLst>
                                          <p:attrName>style.visibility</p:attrName>
                                        </p:attrNameLst>
                                      </p:cBhvr>
                                      <p:to>
                                        <p:strVal val="visible"/>
                                      </p:to>
                                    </p:set>
                                    <p:anim calcmode="lin" valueType="num">
                                      <p:cBhvr additive="base">
                                        <p:cTn id="27" dur="500" fill="hold"/>
                                        <p:tgtEl>
                                          <p:spTgt spid="22536"/>
                                        </p:tgtEl>
                                        <p:attrNameLst>
                                          <p:attrName>ppt_x</p:attrName>
                                        </p:attrNameLst>
                                      </p:cBhvr>
                                      <p:tavLst>
                                        <p:tav tm="0">
                                          <p:val>
                                            <p:strVal val="#ppt_x"/>
                                          </p:val>
                                        </p:tav>
                                        <p:tav tm="100000">
                                          <p:val>
                                            <p:strVal val="#ppt_x"/>
                                          </p:val>
                                        </p:tav>
                                      </p:tavLst>
                                    </p:anim>
                                    <p:anim calcmode="lin" valueType="num">
                                      <p:cBhvr additive="base">
                                        <p:cTn id="28" dur="500" fill="hold"/>
                                        <p:tgtEl>
                                          <p:spTgt spid="2253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535"/>
                                        </p:tgtEl>
                                        <p:attrNameLst>
                                          <p:attrName>style.visibility</p:attrName>
                                        </p:attrNameLst>
                                      </p:cBhvr>
                                      <p:to>
                                        <p:strVal val="visible"/>
                                      </p:to>
                                    </p:set>
                                    <p:anim calcmode="lin" valueType="num">
                                      <p:cBhvr additive="base">
                                        <p:cTn id="31" dur="500" fill="hold"/>
                                        <p:tgtEl>
                                          <p:spTgt spid="22535"/>
                                        </p:tgtEl>
                                        <p:attrNameLst>
                                          <p:attrName>ppt_x</p:attrName>
                                        </p:attrNameLst>
                                      </p:cBhvr>
                                      <p:tavLst>
                                        <p:tav tm="0">
                                          <p:val>
                                            <p:strVal val="#ppt_x"/>
                                          </p:val>
                                        </p:tav>
                                        <p:tav tm="100000">
                                          <p:val>
                                            <p:strVal val="#ppt_x"/>
                                          </p:val>
                                        </p:tav>
                                      </p:tavLst>
                                    </p:anim>
                                    <p:anim calcmode="lin" valueType="num">
                                      <p:cBhvr additive="base">
                                        <p:cTn id="32" dur="500" fill="hold"/>
                                        <p:tgtEl>
                                          <p:spTgt spid="2253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2534"/>
                                        </p:tgtEl>
                                        <p:attrNameLst>
                                          <p:attrName>style.visibility</p:attrName>
                                        </p:attrNameLst>
                                      </p:cBhvr>
                                      <p:to>
                                        <p:strVal val="visible"/>
                                      </p:to>
                                    </p:set>
                                    <p:anim calcmode="lin" valueType="num">
                                      <p:cBhvr additive="base">
                                        <p:cTn id="35" dur="500" fill="hold"/>
                                        <p:tgtEl>
                                          <p:spTgt spid="22534"/>
                                        </p:tgtEl>
                                        <p:attrNameLst>
                                          <p:attrName>ppt_x</p:attrName>
                                        </p:attrNameLst>
                                      </p:cBhvr>
                                      <p:tavLst>
                                        <p:tav tm="0">
                                          <p:val>
                                            <p:strVal val="#ppt_x"/>
                                          </p:val>
                                        </p:tav>
                                        <p:tav tm="100000">
                                          <p:val>
                                            <p:strVal val="#ppt_x"/>
                                          </p:val>
                                        </p:tav>
                                      </p:tavLst>
                                    </p:anim>
                                    <p:anim calcmode="lin" valueType="num">
                                      <p:cBhvr additive="base">
                                        <p:cTn id="36" dur="500" fill="hold"/>
                                        <p:tgtEl>
                                          <p:spTgt spid="2253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2542"/>
                                        </p:tgtEl>
                                        <p:attrNameLst>
                                          <p:attrName>style.visibility</p:attrName>
                                        </p:attrNameLst>
                                      </p:cBhvr>
                                      <p:to>
                                        <p:strVal val="visible"/>
                                      </p:to>
                                    </p:set>
                                    <p:anim calcmode="lin" valueType="num">
                                      <p:cBhvr additive="base">
                                        <p:cTn id="39" dur="500" fill="hold"/>
                                        <p:tgtEl>
                                          <p:spTgt spid="22542"/>
                                        </p:tgtEl>
                                        <p:attrNameLst>
                                          <p:attrName>ppt_x</p:attrName>
                                        </p:attrNameLst>
                                      </p:cBhvr>
                                      <p:tavLst>
                                        <p:tav tm="0">
                                          <p:val>
                                            <p:strVal val="#ppt_x"/>
                                          </p:val>
                                        </p:tav>
                                        <p:tav tm="100000">
                                          <p:val>
                                            <p:strVal val="#ppt_x"/>
                                          </p:val>
                                        </p:tav>
                                      </p:tavLst>
                                    </p:anim>
                                    <p:anim calcmode="lin" valueType="num">
                                      <p:cBhvr additive="base">
                                        <p:cTn id="40" dur="500" fill="hold"/>
                                        <p:tgtEl>
                                          <p:spTgt spid="2254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540"/>
                                        </p:tgtEl>
                                        <p:attrNameLst>
                                          <p:attrName>style.visibility</p:attrName>
                                        </p:attrNameLst>
                                      </p:cBhvr>
                                      <p:to>
                                        <p:strVal val="visible"/>
                                      </p:to>
                                    </p:set>
                                    <p:anim calcmode="lin" valueType="num">
                                      <p:cBhvr additive="base">
                                        <p:cTn id="43" dur="500" fill="hold"/>
                                        <p:tgtEl>
                                          <p:spTgt spid="22540"/>
                                        </p:tgtEl>
                                        <p:attrNameLst>
                                          <p:attrName>ppt_x</p:attrName>
                                        </p:attrNameLst>
                                      </p:cBhvr>
                                      <p:tavLst>
                                        <p:tav tm="0">
                                          <p:val>
                                            <p:strVal val="#ppt_x"/>
                                          </p:val>
                                        </p:tav>
                                        <p:tav tm="100000">
                                          <p:val>
                                            <p:strVal val="#ppt_x"/>
                                          </p:val>
                                        </p:tav>
                                      </p:tavLst>
                                    </p:anim>
                                    <p:anim calcmode="lin" valueType="num">
                                      <p:cBhvr additive="base">
                                        <p:cTn id="44" dur="500" fill="hold"/>
                                        <p:tgtEl>
                                          <p:spTgt spid="225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539"/>
                                        </p:tgtEl>
                                        <p:attrNameLst>
                                          <p:attrName>style.visibility</p:attrName>
                                        </p:attrNameLst>
                                      </p:cBhvr>
                                      <p:to>
                                        <p:strVal val="visible"/>
                                      </p:to>
                                    </p:set>
                                    <p:anim calcmode="lin" valueType="num">
                                      <p:cBhvr additive="base">
                                        <p:cTn id="47" dur="500" fill="hold"/>
                                        <p:tgtEl>
                                          <p:spTgt spid="22539"/>
                                        </p:tgtEl>
                                        <p:attrNameLst>
                                          <p:attrName>ppt_x</p:attrName>
                                        </p:attrNameLst>
                                      </p:cBhvr>
                                      <p:tavLst>
                                        <p:tav tm="0">
                                          <p:val>
                                            <p:strVal val="#ppt_x"/>
                                          </p:val>
                                        </p:tav>
                                        <p:tav tm="100000">
                                          <p:val>
                                            <p:strVal val="#ppt_x"/>
                                          </p:val>
                                        </p:tav>
                                      </p:tavLst>
                                    </p:anim>
                                    <p:anim calcmode="lin" valueType="num">
                                      <p:cBhvr additive="base">
                                        <p:cTn id="48" dur="500" fill="hold"/>
                                        <p:tgtEl>
                                          <p:spTgt spid="22539"/>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22537"/>
                                        </p:tgtEl>
                                        <p:attrNameLst>
                                          <p:attrName>style.visibility</p:attrName>
                                        </p:attrNameLst>
                                      </p:cBhvr>
                                      <p:to>
                                        <p:strVal val="visible"/>
                                      </p:to>
                                    </p:set>
                                    <p:anim calcmode="lin" valueType="num">
                                      <p:cBhvr additive="base">
                                        <p:cTn id="51" dur="500" fill="hold"/>
                                        <p:tgtEl>
                                          <p:spTgt spid="22537"/>
                                        </p:tgtEl>
                                        <p:attrNameLst>
                                          <p:attrName>ppt_x</p:attrName>
                                        </p:attrNameLst>
                                      </p:cBhvr>
                                      <p:tavLst>
                                        <p:tav tm="0">
                                          <p:val>
                                            <p:strVal val="#ppt_x"/>
                                          </p:val>
                                        </p:tav>
                                        <p:tav tm="100000">
                                          <p:val>
                                            <p:strVal val="#ppt_x"/>
                                          </p:val>
                                        </p:tav>
                                      </p:tavLst>
                                    </p:anim>
                                    <p:anim calcmode="lin" valueType="num">
                                      <p:cBhvr additive="base">
                                        <p:cTn id="52" dur="500" fill="hold"/>
                                        <p:tgtEl>
                                          <p:spTgt spid="22537"/>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22538"/>
                                        </p:tgtEl>
                                        <p:attrNameLst>
                                          <p:attrName>style.visibility</p:attrName>
                                        </p:attrNameLst>
                                      </p:cBhvr>
                                      <p:to>
                                        <p:strVal val="visible"/>
                                      </p:to>
                                    </p:set>
                                    <p:anim calcmode="lin" valueType="num">
                                      <p:cBhvr additive="base">
                                        <p:cTn id="55" dur="500" fill="hold"/>
                                        <p:tgtEl>
                                          <p:spTgt spid="22538"/>
                                        </p:tgtEl>
                                        <p:attrNameLst>
                                          <p:attrName>ppt_x</p:attrName>
                                        </p:attrNameLst>
                                      </p:cBhvr>
                                      <p:tavLst>
                                        <p:tav tm="0">
                                          <p:val>
                                            <p:strVal val="#ppt_x"/>
                                          </p:val>
                                        </p:tav>
                                        <p:tav tm="100000">
                                          <p:val>
                                            <p:strVal val="#ppt_x"/>
                                          </p:val>
                                        </p:tav>
                                      </p:tavLst>
                                    </p:anim>
                                    <p:anim calcmode="lin" valueType="num">
                                      <p:cBhvr additive="base">
                                        <p:cTn id="56" dur="500" fill="hold"/>
                                        <p:tgtEl>
                                          <p:spTgt spid="22538"/>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22541"/>
                                        </p:tgtEl>
                                        <p:attrNameLst>
                                          <p:attrName>style.visibility</p:attrName>
                                        </p:attrNameLst>
                                      </p:cBhvr>
                                      <p:to>
                                        <p:strVal val="visible"/>
                                      </p:to>
                                    </p:set>
                                    <p:anim calcmode="lin" valueType="num">
                                      <p:cBhvr additive="base">
                                        <p:cTn id="59" dur="500" fill="hold"/>
                                        <p:tgtEl>
                                          <p:spTgt spid="22541"/>
                                        </p:tgtEl>
                                        <p:attrNameLst>
                                          <p:attrName>ppt_x</p:attrName>
                                        </p:attrNameLst>
                                      </p:cBhvr>
                                      <p:tavLst>
                                        <p:tav tm="0">
                                          <p:val>
                                            <p:strVal val="#ppt_x"/>
                                          </p:val>
                                        </p:tav>
                                        <p:tav tm="100000">
                                          <p:val>
                                            <p:strVal val="#ppt_x"/>
                                          </p:val>
                                        </p:tav>
                                      </p:tavLst>
                                    </p:anim>
                                    <p:anim calcmode="lin" valueType="num">
                                      <p:cBhvr additive="base">
                                        <p:cTn id="60" dur="500" fill="hold"/>
                                        <p:tgtEl>
                                          <p:spTgt spid="22541"/>
                                        </p:tgtEl>
                                        <p:attrNameLst>
                                          <p:attrName>ppt_y</p:attrName>
                                        </p:attrNameLst>
                                      </p:cBhvr>
                                      <p:tavLst>
                                        <p:tav tm="0">
                                          <p:val>
                                            <p:strVal val="0-#ppt_h/2"/>
                                          </p:val>
                                        </p:tav>
                                        <p:tav tm="100000">
                                          <p:val>
                                            <p:strVal val="#ppt_y"/>
                                          </p:val>
                                        </p:tav>
                                      </p:tavLst>
                                    </p:anim>
                                  </p:childTnLst>
                                </p:cTn>
                              </p:par>
                            </p:childTnLst>
                          </p:cTn>
                        </p:par>
                        <p:par>
                          <p:cTn id="61" fill="hold" nodeType="afterGroup">
                            <p:stCondLst>
                              <p:cond delay="2560"/>
                            </p:stCondLst>
                            <p:childTnLst>
                              <p:par>
                                <p:cTn id="62" presetID="10" presetClass="entr" presetSubtype="0" fill="hold" nodeType="afterEffect">
                                  <p:stCondLst>
                                    <p:cond delay="0"/>
                                  </p:stCondLst>
                                  <p:childTnLst>
                                    <p:set>
                                      <p:cBhvr>
                                        <p:cTn id="63" dur="1" fill="hold">
                                          <p:stCondLst>
                                            <p:cond delay="0"/>
                                          </p:stCondLst>
                                        </p:cTn>
                                        <p:tgtEl>
                                          <p:spTgt spid="22546"/>
                                        </p:tgtEl>
                                        <p:attrNameLst>
                                          <p:attrName>style.visibility</p:attrName>
                                        </p:attrNameLst>
                                      </p:cBhvr>
                                      <p:to>
                                        <p:strVal val="visible"/>
                                      </p:to>
                                    </p:set>
                                    <p:animEffect transition="in" filter="fade">
                                      <p:cBhvr>
                                        <p:cTn id="64" dur="600"/>
                                        <p:tgtEl>
                                          <p:spTgt spid="22546"/>
                                        </p:tgtEl>
                                      </p:cBhvr>
                                    </p:animEffect>
                                  </p:childTnLst>
                                </p:cTn>
                              </p:par>
                              <p:par>
                                <p:cTn id="65"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66" dur="1000" fill="hold"/>
                                        <p:tgtEl>
                                          <p:spTgt spid="22546"/>
                                        </p:tgtEl>
                                        <p:attrNameLst>
                                          <p:attrName>ppt_x,ppt_y</p:attrName>
                                        </p:attrNameLst>
                                      </p:cBhvr>
                                      <p:rCtr x="5000" y="8900"/>
                                    </p:animMotion>
                                  </p:childTnLst>
                                </p:cTn>
                              </p:par>
                              <p:par>
                                <p:cTn id="67" presetID="21" presetClass="entr" presetSubtype="1" fill="hold" grpId="0" nodeType="withEffect">
                                  <p:stCondLst>
                                    <p:cond delay="200"/>
                                  </p:stCondLst>
                                  <p:childTnLst>
                                    <p:set>
                                      <p:cBhvr>
                                        <p:cTn id="68" dur="1" fill="hold">
                                          <p:stCondLst>
                                            <p:cond delay="0"/>
                                          </p:stCondLst>
                                        </p:cTn>
                                        <p:tgtEl>
                                          <p:spTgt spid="22544"/>
                                        </p:tgtEl>
                                        <p:attrNameLst>
                                          <p:attrName>style.visibility</p:attrName>
                                        </p:attrNameLst>
                                      </p:cBhvr>
                                      <p:to>
                                        <p:strVal val="visible"/>
                                      </p:to>
                                    </p:set>
                                    <p:animEffect transition="in" filter="wheel(1)">
                                      <p:cBhvr>
                                        <p:cTn id="69" dur="1000"/>
                                        <p:tgtEl>
                                          <p:spTgt spid="22544"/>
                                        </p:tgtEl>
                                      </p:cBhvr>
                                    </p:animEffect>
                                  </p:childTnLst>
                                </p:cTn>
                              </p:par>
                            </p:childTnLst>
                          </p:cTn>
                        </p:par>
                        <p:par>
                          <p:cTn id="70" fill="hold" nodeType="afterGroup">
                            <p:stCondLst>
                              <p:cond delay="3760"/>
                            </p:stCondLst>
                            <p:childTnLst>
                              <p:par>
                                <p:cTn id="71" presetID="31" presetClass="entr" presetSubtype="0" fill="hold" grpId="0" nodeType="afterEffect">
                                  <p:stCondLst>
                                    <p:cond delay="0"/>
                                  </p:stCondLst>
                                  <p:childTnLst>
                                    <p:set>
                                      <p:cBhvr>
                                        <p:cTn id="72" dur="1" fill="hold">
                                          <p:stCondLst>
                                            <p:cond delay="0"/>
                                          </p:stCondLst>
                                        </p:cTn>
                                        <p:tgtEl>
                                          <p:spTgt spid="22545"/>
                                        </p:tgtEl>
                                        <p:attrNameLst>
                                          <p:attrName>style.visibility</p:attrName>
                                        </p:attrNameLst>
                                      </p:cBhvr>
                                      <p:to>
                                        <p:strVal val="visible"/>
                                      </p:to>
                                    </p:set>
                                    <p:anim calcmode="lin" valueType="num">
                                      <p:cBhvr>
                                        <p:cTn id="73" dur="500" fill="hold"/>
                                        <p:tgtEl>
                                          <p:spTgt spid="22545"/>
                                        </p:tgtEl>
                                        <p:attrNameLst>
                                          <p:attrName>ppt_w</p:attrName>
                                        </p:attrNameLst>
                                      </p:cBhvr>
                                      <p:tavLst>
                                        <p:tav tm="0">
                                          <p:val>
                                            <p:fltVal val="0"/>
                                          </p:val>
                                        </p:tav>
                                        <p:tav tm="100000">
                                          <p:val>
                                            <p:strVal val="#ppt_w"/>
                                          </p:val>
                                        </p:tav>
                                      </p:tavLst>
                                    </p:anim>
                                    <p:anim calcmode="lin" valueType="num">
                                      <p:cBhvr>
                                        <p:cTn id="74" dur="500" fill="hold"/>
                                        <p:tgtEl>
                                          <p:spTgt spid="22545"/>
                                        </p:tgtEl>
                                        <p:attrNameLst>
                                          <p:attrName>ppt_h</p:attrName>
                                        </p:attrNameLst>
                                      </p:cBhvr>
                                      <p:tavLst>
                                        <p:tav tm="0">
                                          <p:val>
                                            <p:fltVal val="0"/>
                                          </p:val>
                                        </p:tav>
                                        <p:tav tm="100000">
                                          <p:val>
                                            <p:strVal val="#ppt_h"/>
                                          </p:val>
                                        </p:tav>
                                      </p:tavLst>
                                    </p:anim>
                                    <p:anim calcmode="lin" valueType="num">
                                      <p:cBhvr>
                                        <p:cTn id="75" dur="500" fill="hold"/>
                                        <p:tgtEl>
                                          <p:spTgt spid="22545"/>
                                        </p:tgtEl>
                                        <p:attrNameLst>
                                          <p:attrName>style.rotation</p:attrName>
                                        </p:attrNameLst>
                                      </p:cBhvr>
                                      <p:tavLst>
                                        <p:tav tm="0">
                                          <p:val>
                                            <p:fltVal val="90"/>
                                          </p:val>
                                        </p:tav>
                                        <p:tav tm="100000">
                                          <p:val>
                                            <p:fltVal val="0"/>
                                          </p:val>
                                        </p:tav>
                                      </p:tavLst>
                                    </p:anim>
                                    <p:animEffect transition="in" filter="fade">
                                      <p:cBhvr>
                                        <p:cTn id="76" dur="500"/>
                                        <p:tgtEl>
                                          <p:spTgt spid="22545"/>
                                        </p:tgtEl>
                                      </p:cBhvr>
                                    </p:animEffect>
                                  </p:childTnLst>
                                </p:cTn>
                              </p:par>
                            </p:childTnLst>
                          </p:cTn>
                        </p:par>
                        <p:par>
                          <p:cTn id="77" fill="hold" nodeType="afterGroup">
                            <p:stCondLst>
                              <p:cond delay="4260"/>
                            </p:stCondLst>
                            <p:childTnLst>
                              <p:par>
                                <p:cTn id="78" presetID="10" presetClass="entr" presetSubtype="0" fill="hold" nodeType="afterEffect">
                                  <p:stCondLst>
                                    <p:cond delay="0"/>
                                  </p:stCondLst>
                                  <p:childTnLst>
                                    <p:set>
                                      <p:cBhvr>
                                        <p:cTn id="79" dur="1" fill="hold">
                                          <p:stCondLst>
                                            <p:cond delay="0"/>
                                          </p:stCondLst>
                                        </p:cTn>
                                        <p:tgtEl>
                                          <p:spTgt spid="22551"/>
                                        </p:tgtEl>
                                        <p:attrNameLst>
                                          <p:attrName>style.visibility</p:attrName>
                                        </p:attrNameLst>
                                      </p:cBhvr>
                                      <p:to>
                                        <p:strVal val="visible"/>
                                      </p:to>
                                    </p:set>
                                    <p:animEffect transition="in" filter="fade">
                                      <p:cBhvr>
                                        <p:cTn id="80" dur="600"/>
                                        <p:tgtEl>
                                          <p:spTgt spid="22551"/>
                                        </p:tgtEl>
                                      </p:cBhvr>
                                    </p:animEffect>
                                  </p:childTnLst>
                                </p:cTn>
                              </p:par>
                              <p:par>
                                <p:cTn id="81"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82" dur="1000" fill="hold"/>
                                        <p:tgtEl>
                                          <p:spTgt spid="22551"/>
                                        </p:tgtEl>
                                        <p:attrNameLst>
                                          <p:attrName>ppt_x,ppt_y</p:attrName>
                                        </p:attrNameLst>
                                      </p:cBhvr>
                                      <p:rCtr x="5000" y="8900"/>
                                    </p:animMotion>
                                  </p:childTnLst>
                                </p:cTn>
                              </p:par>
                              <p:par>
                                <p:cTn id="83" presetID="21" presetClass="entr" presetSubtype="1" fill="hold" grpId="0" nodeType="withEffect">
                                  <p:stCondLst>
                                    <p:cond delay="200"/>
                                  </p:stCondLst>
                                  <p:childTnLst>
                                    <p:set>
                                      <p:cBhvr>
                                        <p:cTn id="84" dur="1" fill="hold">
                                          <p:stCondLst>
                                            <p:cond delay="0"/>
                                          </p:stCondLst>
                                        </p:cTn>
                                        <p:tgtEl>
                                          <p:spTgt spid="22549"/>
                                        </p:tgtEl>
                                        <p:attrNameLst>
                                          <p:attrName>style.visibility</p:attrName>
                                        </p:attrNameLst>
                                      </p:cBhvr>
                                      <p:to>
                                        <p:strVal val="visible"/>
                                      </p:to>
                                    </p:set>
                                    <p:animEffect transition="in" filter="wheel(1)">
                                      <p:cBhvr>
                                        <p:cTn id="85" dur="1000"/>
                                        <p:tgtEl>
                                          <p:spTgt spid="22549"/>
                                        </p:tgtEl>
                                      </p:cBhvr>
                                    </p:animEffect>
                                  </p:childTnLst>
                                </p:cTn>
                              </p:par>
                            </p:childTnLst>
                          </p:cTn>
                        </p:par>
                        <p:par>
                          <p:cTn id="86" fill="hold" nodeType="afterGroup">
                            <p:stCondLst>
                              <p:cond delay="5460"/>
                            </p:stCondLst>
                            <p:childTnLst>
                              <p:par>
                                <p:cTn id="87" presetID="31" presetClass="entr" presetSubtype="0" fill="hold" grpId="0" nodeType="afterEffect">
                                  <p:stCondLst>
                                    <p:cond delay="0"/>
                                  </p:stCondLst>
                                  <p:childTnLst>
                                    <p:set>
                                      <p:cBhvr>
                                        <p:cTn id="88" dur="1" fill="hold">
                                          <p:stCondLst>
                                            <p:cond delay="0"/>
                                          </p:stCondLst>
                                        </p:cTn>
                                        <p:tgtEl>
                                          <p:spTgt spid="22550"/>
                                        </p:tgtEl>
                                        <p:attrNameLst>
                                          <p:attrName>style.visibility</p:attrName>
                                        </p:attrNameLst>
                                      </p:cBhvr>
                                      <p:to>
                                        <p:strVal val="visible"/>
                                      </p:to>
                                    </p:set>
                                    <p:anim calcmode="lin" valueType="num">
                                      <p:cBhvr>
                                        <p:cTn id="89" dur="500" fill="hold"/>
                                        <p:tgtEl>
                                          <p:spTgt spid="22550"/>
                                        </p:tgtEl>
                                        <p:attrNameLst>
                                          <p:attrName>ppt_w</p:attrName>
                                        </p:attrNameLst>
                                      </p:cBhvr>
                                      <p:tavLst>
                                        <p:tav tm="0">
                                          <p:val>
                                            <p:fltVal val="0"/>
                                          </p:val>
                                        </p:tav>
                                        <p:tav tm="100000">
                                          <p:val>
                                            <p:strVal val="#ppt_w"/>
                                          </p:val>
                                        </p:tav>
                                      </p:tavLst>
                                    </p:anim>
                                    <p:anim calcmode="lin" valueType="num">
                                      <p:cBhvr>
                                        <p:cTn id="90" dur="500" fill="hold"/>
                                        <p:tgtEl>
                                          <p:spTgt spid="22550"/>
                                        </p:tgtEl>
                                        <p:attrNameLst>
                                          <p:attrName>ppt_h</p:attrName>
                                        </p:attrNameLst>
                                      </p:cBhvr>
                                      <p:tavLst>
                                        <p:tav tm="0">
                                          <p:val>
                                            <p:fltVal val="0"/>
                                          </p:val>
                                        </p:tav>
                                        <p:tav tm="100000">
                                          <p:val>
                                            <p:strVal val="#ppt_h"/>
                                          </p:val>
                                        </p:tav>
                                      </p:tavLst>
                                    </p:anim>
                                    <p:anim calcmode="lin" valueType="num">
                                      <p:cBhvr>
                                        <p:cTn id="91" dur="500" fill="hold"/>
                                        <p:tgtEl>
                                          <p:spTgt spid="22550"/>
                                        </p:tgtEl>
                                        <p:attrNameLst>
                                          <p:attrName>style.rotation</p:attrName>
                                        </p:attrNameLst>
                                      </p:cBhvr>
                                      <p:tavLst>
                                        <p:tav tm="0">
                                          <p:val>
                                            <p:fltVal val="90"/>
                                          </p:val>
                                        </p:tav>
                                        <p:tav tm="100000">
                                          <p:val>
                                            <p:fltVal val="0"/>
                                          </p:val>
                                        </p:tav>
                                      </p:tavLst>
                                    </p:anim>
                                    <p:animEffect transition="in" filter="fade">
                                      <p:cBhvr>
                                        <p:cTn id="92" dur="500"/>
                                        <p:tgtEl>
                                          <p:spTgt spid="22550"/>
                                        </p:tgtEl>
                                      </p:cBhvr>
                                    </p:animEffect>
                                  </p:childTnLst>
                                </p:cTn>
                              </p:par>
                            </p:childTnLst>
                          </p:cTn>
                        </p:par>
                        <p:par>
                          <p:cTn id="93" fill="hold" nodeType="afterGroup">
                            <p:stCondLst>
                              <p:cond delay="5960"/>
                            </p:stCondLst>
                            <p:childTnLst>
                              <p:par>
                                <p:cTn id="94" presetID="10" presetClass="entr" presetSubtype="0" fill="hold" nodeType="afterEffect">
                                  <p:stCondLst>
                                    <p:cond delay="0"/>
                                  </p:stCondLst>
                                  <p:childTnLst>
                                    <p:set>
                                      <p:cBhvr>
                                        <p:cTn id="95" dur="1" fill="hold">
                                          <p:stCondLst>
                                            <p:cond delay="0"/>
                                          </p:stCondLst>
                                        </p:cTn>
                                        <p:tgtEl>
                                          <p:spTgt spid="22556"/>
                                        </p:tgtEl>
                                        <p:attrNameLst>
                                          <p:attrName>style.visibility</p:attrName>
                                        </p:attrNameLst>
                                      </p:cBhvr>
                                      <p:to>
                                        <p:strVal val="visible"/>
                                      </p:to>
                                    </p:set>
                                    <p:animEffect transition="in" filter="fade">
                                      <p:cBhvr>
                                        <p:cTn id="96" dur="600"/>
                                        <p:tgtEl>
                                          <p:spTgt spid="22556"/>
                                        </p:tgtEl>
                                      </p:cBhvr>
                                    </p:animEffect>
                                  </p:childTnLst>
                                </p:cTn>
                              </p:par>
                              <p:par>
                                <p:cTn id="97"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98" dur="1000" fill="hold"/>
                                        <p:tgtEl>
                                          <p:spTgt spid="22556"/>
                                        </p:tgtEl>
                                        <p:attrNameLst>
                                          <p:attrName>ppt_x,ppt_y</p:attrName>
                                        </p:attrNameLst>
                                      </p:cBhvr>
                                      <p:rCtr x="5000" y="8900"/>
                                    </p:animMotion>
                                  </p:childTnLst>
                                </p:cTn>
                              </p:par>
                              <p:par>
                                <p:cTn id="99" presetID="21" presetClass="entr" presetSubtype="1" fill="hold" grpId="0" nodeType="withEffect">
                                  <p:stCondLst>
                                    <p:cond delay="200"/>
                                  </p:stCondLst>
                                  <p:childTnLst>
                                    <p:set>
                                      <p:cBhvr>
                                        <p:cTn id="100" dur="1" fill="hold">
                                          <p:stCondLst>
                                            <p:cond delay="0"/>
                                          </p:stCondLst>
                                        </p:cTn>
                                        <p:tgtEl>
                                          <p:spTgt spid="22554"/>
                                        </p:tgtEl>
                                        <p:attrNameLst>
                                          <p:attrName>style.visibility</p:attrName>
                                        </p:attrNameLst>
                                      </p:cBhvr>
                                      <p:to>
                                        <p:strVal val="visible"/>
                                      </p:to>
                                    </p:set>
                                    <p:animEffect transition="in" filter="wheel(1)">
                                      <p:cBhvr>
                                        <p:cTn id="101" dur="1000"/>
                                        <p:tgtEl>
                                          <p:spTgt spid="22554"/>
                                        </p:tgtEl>
                                      </p:cBhvr>
                                    </p:animEffect>
                                  </p:childTnLst>
                                </p:cTn>
                              </p:par>
                            </p:childTnLst>
                          </p:cTn>
                        </p:par>
                        <p:par>
                          <p:cTn id="102" fill="hold" nodeType="afterGroup">
                            <p:stCondLst>
                              <p:cond delay="7160"/>
                            </p:stCondLst>
                            <p:childTnLst>
                              <p:par>
                                <p:cTn id="103" presetID="31" presetClass="entr" presetSubtype="0" fill="hold" grpId="0" nodeType="afterEffect">
                                  <p:stCondLst>
                                    <p:cond delay="0"/>
                                  </p:stCondLst>
                                  <p:childTnLst>
                                    <p:set>
                                      <p:cBhvr>
                                        <p:cTn id="104" dur="1" fill="hold">
                                          <p:stCondLst>
                                            <p:cond delay="0"/>
                                          </p:stCondLst>
                                        </p:cTn>
                                        <p:tgtEl>
                                          <p:spTgt spid="22555"/>
                                        </p:tgtEl>
                                        <p:attrNameLst>
                                          <p:attrName>style.visibility</p:attrName>
                                        </p:attrNameLst>
                                      </p:cBhvr>
                                      <p:to>
                                        <p:strVal val="visible"/>
                                      </p:to>
                                    </p:set>
                                    <p:anim calcmode="lin" valueType="num">
                                      <p:cBhvr>
                                        <p:cTn id="105" dur="500" fill="hold"/>
                                        <p:tgtEl>
                                          <p:spTgt spid="22555"/>
                                        </p:tgtEl>
                                        <p:attrNameLst>
                                          <p:attrName>ppt_w</p:attrName>
                                        </p:attrNameLst>
                                      </p:cBhvr>
                                      <p:tavLst>
                                        <p:tav tm="0">
                                          <p:val>
                                            <p:fltVal val="0"/>
                                          </p:val>
                                        </p:tav>
                                        <p:tav tm="100000">
                                          <p:val>
                                            <p:strVal val="#ppt_w"/>
                                          </p:val>
                                        </p:tav>
                                      </p:tavLst>
                                    </p:anim>
                                    <p:anim calcmode="lin" valueType="num">
                                      <p:cBhvr>
                                        <p:cTn id="106" dur="500" fill="hold"/>
                                        <p:tgtEl>
                                          <p:spTgt spid="22555"/>
                                        </p:tgtEl>
                                        <p:attrNameLst>
                                          <p:attrName>ppt_h</p:attrName>
                                        </p:attrNameLst>
                                      </p:cBhvr>
                                      <p:tavLst>
                                        <p:tav tm="0">
                                          <p:val>
                                            <p:fltVal val="0"/>
                                          </p:val>
                                        </p:tav>
                                        <p:tav tm="100000">
                                          <p:val>
                                            <p:strVal val="#ppt_h"/>
                                          </p:val>
                                        </p:tav>
                                      </p:tavLst>
                                    </p:anim>
                                    <p:anim calcmode="lin" valueType="num">
                                      <p:cBhvr>
                                        <p:cTn id="107" dur="500" fill="hold"/>
                                        <p:tgtEl>
                                          <p:spTgt spid="22555"/>
                                        </p:tgtEl>
                                        <p:attrNameLst>
                                          <p:attrName>style.rotation</p:attrName>
                                        </p:attrNameLst>
                                      </p:cBhvr>
                                      <p:tavLst>
                                        <p:tav tm="0">
                                          <p:val>
                                            <p:fltVal val="90"/>
                                          </p:val>
                                        </p:tav>
                                        <p:tav tm="100000">
                                          <p:val>
                                            <p:fltVal val="0"/>
                                          </p:val>
                                        </p:tav>
                                      </p:tavLst>
                                    </p:anim>
                                    <p:animEffect transition="in" filter="fade">
                                      <p:cBhvr>
                                        <p:cTn id="108" dur="500"/>
                                        <p:tgtEl>
                                          <p:spTgt spid="22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2" grpId="0" animBg="1" autoUpdateAnimBg="0"/>
      <p:bldP spid="22533" grpId="0" animBg="1" autoUpdateAnimBg="0"/>
      <p:bldP spid="22535" grpId="0" animBg="1" autoUpdateAnimBg="0"/>
      <p:bldP spid="22536" grpId="0" autoUpdateAnimBg="0"/>
      <p:bldP spid="22537" grpId="0" animBg="1" autoUpdateAnimBg="0"/>
      <p:bldP spid="22538" grpId="0" autoUpdateAnimBg="0"/>
      <p:bldP spid="22539" grpId="0" animBg="1" autoUpdateAnimBg="0"/>
      <p:bldP spid="22540" grpId="0" autoUpdateAnimBg="0"/>
      <p:bldP spid="22543" grpId="0" animBg="1" autoUpdateAnimBg="0"/>
      <p:bldP spid="22544" grpId="0" animBg="1" autoUpdateAnimBg="0"/>
      <p:bldP spid="22545" grpId="0" autoUpdateAnimBg="0"/>
      <p:bldP spid="22549" grpId="0" animBg="1" autoUpdateAnimBg="0"/>
      <p:bldP spid="22550" grpId="0" autoUpdateAnimBg="0"/>
      <p:bldP spid="22554" grpId="0" animBg="1" autoUpdateAnimBg="0"/>
      <p:bldP spid="2255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2.5</a:t>
            </a:r>
            <a:r>
              <a:rPr lang="zh-CN" altLang="en-US" sz="2800">
                <a:solidFill>
                  <a:schemeClr val="accent2"/>
                </a:solidFill>
                <a:latin typeface="微软雅黑" pitchFamily="34" charset="-122"/>
              </a:rPr>
              <a:t>请输入您的标题</a:t>
            </a:r>
          </a:p>
        </p:txBody>
      </p:sp>
      <p:sp>
        <p:nvSpPr>
          <p:cNvPr id="3789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23556" name="Freeform 6"/>
          <p:cNvSpPr>
            <a:spLocks/>
          </p:cNvSpPr>
          <p:nvPr/>
        </p:nvSpPr>
        <p:spPr bwMode="auto">
          <a:xfrm>
            <a:off x="5953125" y="2174875"/>
            <a:ext cx="1590675" cy="4683125"/>
          </a:xfrm>
          <a:custGeom>
            <a:avLst/>
            <a:gdLst>
              <a:gd name="T0" fmla="*/ 2147483646 w 2278"/>
              <a:gd name="T1" fmla="*/ 2147483646 h 6709"/>
              <a:gd name="T2" fmla="*/ 2147483646 w 2278"/>
              <a:gd name="T3" fmla="*/ 2147483646 h 6709"/>
              <a:gd name="T4" fmla="*/ 2147483646 w 2278"/>
              <a:gd name="T5" fmla="*/ 0 h 6709"/>
              <a:gd name="T6" fmla="*/ 2147483646 w 2278"/>
              <a:gd name="T7" fmla="*/ 2147483646 h 6709"/>
              <a:gd name="T8" fmla="*/ 2147483646 w 2278"/>
              <a:gd name="T9" fmla="*/ 2147483646 h 6709"/>
              <a:gd name="T10" fmla="*/ 2147483646 w 2278"/>
              <a:gd name="T11" fmla="*/ 2147483646 h 6709"/>
              <a:gd name="T12" fmla="*/ 2147483646 w 2278"/>
              <a:gd name="T13" fmla="*/ 2147483646 h 6709"/>
              <a:gd name="T14" fmla="*/ 2147483646 w 2278"/>
              <a:gd name="T15" fmla="*/ 2147483646 h 6709"/>
              <a:gd name="T16" fmla="*/ 2147483646 w 2278"/>
              <a:gd name="T17" fmla="*/ 2147483646 h 6709"/>
              <a:gd name="T18" fmla="*/ 2147483646 w 2278"/>
              <a:gd name="T19" fmla="*/ 2147483646 h 6709"/>
              <a:gd name="T20" fmla="*/ 2147483646 w 2278"/>
              <a:gd name="T21" fmla="*/ 2147483646 h 6709"/>
              <a:gd name="T22" fmla="*/ 0 w 2278"/>
              <a:gd name="T23" fmla="*/ 2147483646 h 6709"/>
              <a:gd name="T24" fmla="*/ 0 w 2278"/>
              <a:gd name="T25" fmla="*/ 2147483646 h 6709"/>
              <a:gd name="T26" fmla="*/ 2147483646 w 2278"/>
              <a:gd name="T27" fmla="*/ 2147483646 h 67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78" h="6709">
                <a:moveTo>
                  <a:pt x="469" y="132"/>
                </a:moveTo>
                <a:lnTo>
                  <a:pt x="1800" y="132"/>
                </a:lnTo>
                <a:lnTo>
                  <a:pt x="1800" y="0"/>
                </a:lnTo>
                <a:lnTo>
                  <a:pt x="2039" y="190"/>
                </a:lnTo>
                <a:lnTo>
                  <a:pt x="2278" y="379"/>
                </a:lnTo>
                <a:lnTo>
                  <a:pt x="2039" y="569"/>
                </a:lnTo>
                <a:lnTo>
                  <a:pt x="1800" y="758"/>
                </a:lnTo>
                <a:lnTo>
                  <a:pt x="1800" y="621"/>
                </a:lnTo>
                <a:lnTo>
                  <a:pt x="797" y="621"/>
                </a:lnTo>
                <a:cubicBezTo>
                  <a:pt x="600" y="621"/>
                  <a:pt x="489" y="670"/>
                  <a:pt x="489" y="868"/>
                </a:cubicBezTo>
                <a:lnTo>
                  <a:pt x="489" y="6709"/>
                </a:lnTo>
                <a:lnTo>
                  <a:pt x="0" y="6709"/>
                </a:lnTo>
                <a:lnTo>
                  <a:pt x="0" y="601"/>
                </a:lnTo>
                <a:cubicBezTo>
                  <a:pt x="0" y="343"/>
                  <a:pt x="211" y="132"/>
                  <a:pt x="469" y="13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7" name="Freeform 7"/>
          <p:cNvSpPr>
            <a:spLocks/>
          </p:cNvSpPr>
          <p:nvPr/>
        </p:nvSpPr>
        <p:spPr bwMode="auto">
          <a:xfrm>
            <a:off x="6402388" y="3581400"/>
            <a:ext cx="1120775" cy="3276600"/>
          </a:xfrm>
          <a:custGeom>
            <a:avLst/>
            <a:gdLst>
              <a:gd name="T0" fmla="*/ 2147483646 w 1605"/>
              <a:gd name="T1" fmla="*/ 2147483646 h 4693"/>
              <a:gd name="T2" fmla="*/ 2147483646 w 1605"/>
              <a:gd name="T3" fmla="*/ 2147483646 h 4693"/>
              <a:gd name="T4" fmla="*/ 2147483646 w 1605"/>
              <a:gd name="T5" fmla="*/ 0 h 4693"/>
              <a:gd name="T6" fmla="*/ 2147483646 w 1605"/>
              <a:gd name="T7" fmla="*/ 2147483646 h 4693"/>
              <a:gd name="T8" fmla="*/ 2147483646 w 1605"/>
              <a:gd name="T9" fmla="*/ 2147483646 h 4693"/>
              <a:gd name="T10" fmla="*/ 2147483646 w 1605"/>
              <a:gd name="T11" fmla="*/ 2147483646 h 4693"/>
              <a:gd name="T12" fmla="*/ 2147483646 w 1605"/>
              <a:gd name="T13" fmla="*/ 2147483646 h 4693"/>
              <a:gd name="T14" fmla="*/ 2147483646 w 1605"/>
              <a:gd name="T15" fmla="*/ 2147483646 h 4693"/>
              <a:gd name="T16" fmla="*/ 2147483646 w 1605"/>
              <a:gd name="T17" fmla="*/ 2147483646 h 4693"/>
              <a:gd name="T18" fmla="*/ 2147483646 w 1605"/>
              <a:gd name="T19" fmla="*/ 2147483646 h 4693"/>
              <a:gd name="T20" fmla="*/ 2147483646 w 1605"/>
              <a:gd name="T21" fmla="*/ 2147483646 h 4693"/>
              <a:gd name="T22" fmla="*/ 0 w 1605"/>
              <a:gd name="T23" fmla="*/ 2147483646 h 4693"/>
              <a:gd name="T24" fmla="*/ 0 w 1605"/>
              <a:gd name="T25" fmla="*/ 2147483646 h 4693"/>
              <a:gd name="T26" fmla="*/ 2147483646 w 1605"/>
              <a:gd name="T27" fmla="*/ 2147483646 h 46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05" h="4693">
                <a:moveTo>
                  <a:pt x="468" y="132"/>
                </a:moveTo>
                <a:lnTo>
                  <a:pt x="1127" y="132"/>
                </a:lnTo>
                <a:lnTo>
                  <a:pt x="1127" y="0"/>
                </a:lnTo>
                <a:lnTo>
                  <a:pt x="1366" y="189"/>
                </a:lnTo>
                <a:lnTo>
                  <a:pt x="1605" y="379"/>
                </a:lnTo>
                <a:lnTo>
                  <a:pt x="1366" y="568"/>
                </a:lnTo>
                <a:lnTo>
                  <a:pt x="1127" y="758"/>
                </a:lnTo>
                <a:lnTo>
                  <a:pt x="1127" y="620"/>
                </a:lnTo>
                <a:lnTo>
                  <a:pt x="796" y="620"/>
                </a:lnTo>
                <a:cubicBezTo>
                  <a:pt x="599" y="620"/>
                  <a:pt x="488" y="670"/>
                  <a:pt x="488" y="867"/>
                </a:cubicBezTo>
                <a:lnTo>
                  <a:pt x="488" y="4693"/>
                </a:lnTo>
                <a:lnTo>
                  <a:pt x="0" y="4693"/>
                </a:lnTo>
                <a:lnTo>
                  <a:pt x="0" y="600"/>
                </a:lnTo>
                <a:cubicBezTo>
                  <a:pt x="0" y="343"/>
                  <a:pt x="210" y="132"/>
                  <a:pt x="468" y="132"/>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8" name="Freeform 8"/>
          <p:cNvSpPr>
            <a:spLocks/>
          </p:cNvSpPr>
          <p:nvPr/>
        </p:nvSpPr>
        <p:spPr bwMode="auto">
          <a:xfrm>
            <a:off x="4240213" y="3127375"/>
            <a:ext cx="1590675" cy="3730625"/>
          </a:xfrm>
          <a:custGeom>
            <a:avLst/>
            <a:gdLst>
              <a:gd name="T0" fmla="*/ 2147483646 w 2278"/>
              <a:gd name="T1" fmla="*/ 2147483646 h 5345"/>
              <a:gd name="T2" fmla="*/ 2147483646 w 2278"/>
              <a:gd name="T3" fmla="*/ 2147483646 h 5345"/>
              <a:gd name="T4" fmla="*/ 2147483646 w 2278"/>
              <a:gd name="T5" fmla="*/ 0 h 5345"/>
              <a:gd name="T6" fmla="*/ 2147483646 w 2278"/>
              <a:gd name="T7" fmla="*/ 2147483646 h 5345"/>
              <a:gd name="T8" fmla="*/ 0 w 2278"/>
              <a:gd name="T9" fmla="*/ 2147483646 h 5345"/>
              <a:gd name="T10" fmla="*/ 2147483646 w 2278"/>
              <a:gd name="T11" fmla="*/ 2147483646 h 5345"/>
              <a:gd name="T12" fmla="*/ 2147483646 w 2278"/>
              <a:gd name="T13" fmla="*/ 2147483646 h 5345"/>
              <a:gd name="T14" fmla="*/ 2147483646 w 2278"/>
              <a:gd name="T15" fmla="*/ 2147483646 h 5345"/>
              <a:gd name="T16" fmla="*/ 2147483646 w 2278"/>
              <a:gd name="T17" fmla="*/ 2147483646 h 5345"/>
              <a:gd name="T18" fmla="*/ 2147483646 w 2278"/>
              <a:gd name="T19" fmla="*/ 2147483646 h 5345"/>
              <a:gd name="T20" fmla="*/ 2147483646 w 2278"/>
              <a:gd name="T21" fmla="*/ 2147483646 h 5345"/>
              <a:gd name="T22" fmla="*/ 2147483646 w 2278"/>
              <a:gd name="T23" fmla="*/ 2147483646 h 5345"/>
              <a:gd name="T24" fmla="*/ 2147483646 w 2278"/>
              <a:gd name="T25" fmla="*/ 2147483646 h 5345"/>
              <a:gd name="T26" fmla="*/ 2147483646 w 2278"/>
              <a:gd name="T27" fmla="*/ 2147483646 h 53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78" h="5345">
                <a:moveTo>
                  <a:pt x="1809" y="132"/>
                </a:moveTo>
                <a:lnTo>
                  <a:pt x="478" y="132"/>
                </a:lnTo>
                <a:lnTo>
                  <a:pt x="478" y="0"/>
                </a:lnTo>
                <a:lnTo>
                  <a:pt x="239" y="190"/>
                </a:lnTo>
                <a:lnTo>
                  <a:pt x="0" y="379"/>
                </a:lnTo>
                <a:lnTo>
                  <a:pt x="239" y="569"/>
                </a:lnTo>
                <a:lnTo>
                  <a:pt x="478" y="758"/>
                </a:lnTo>
                <a:lnTo>
                  <a:pt x="478" y="621"/>
                </a:lnTo>
                <a:lnTo>
                  <a:pt x="1481" y="621"/>
                </a:lnTo>
                <a:cubicBezTo>
                  <a:pt x="1678" y="621"/>
                  <a:pt x="1789" y="670"/>
                  <a:pt x="1789" y="868"/>
                </a:cubicBezTo>
                <a:lnTo>
                  <a:pt x="1789" y="5345"/>
                </a:lnTo>
                <a:lnTo>
                  <a:pt x="2278" y="5345"/>
                </a:lnTo>
                <a:lnTo>
                  <a:pt x="2278" y="601"/>
                </a:lnTo>
                <a:cubicBezTo>
                  <a:pt x="2278" y="343"/>
                  <a:pt x="2067" y="132"/>
                  <a:pt x="1809" y="1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9" name="Freeform 9"/>
          <p:cNvSpPr>
            <a:spLocks/>
          </p:cNvSpPr>
          <p:nvPr/>
        </p:nvSpPr>
        <p:spPr bwMode="auto">
          <a:xfrm>
            <a:off x="4262438" y="4505325"/>
            <a:ext cx="1120775" cy="2352675"/>
          </a:xfrm>
          <a:custGeom>
            <a:avLst/>
            <a:gdLst>
              <a:gd name="T0" fmla="*/ 2147483646 w 1605"/>
              <a:gd name="T1" fmla="*/ 2147483646 h 3370"/>
              <a:gd name="T2" fmla="*/ 2147483646 w 1605"/>
              <a:gd name="T3" fmla="*/ 2147483646 h 3370"/>
              <a:gd name="T4" fmla="*/ 2147483646 w 1605"/>
              <a:gd name="T5" fmla="*/ 0 h 3370"/>
              <a:gd name="T6" fmla="*/ 2147483646 w 1605"/>
              <a:gd name="T7" fmla="*/ 2147483646 h 3370"/>
              <a:gd name="T8" fmla="*/ 0 w 1605"/>
              <a:gd name="T9" fmla="*/ 2147483646 h 3370"/>
              <a:gd name="T10" fmla="*/ 2147483646 w 1605"/>
              <a:gd name="T11" fmla="*/ 2147483646 h 3370"/>
              <a:gd name="T12" fmla="*/ 2147483646 w 1605"/>
              <a:gd name="T13" fmla="*/ 2147483646 h 3370"/>
              <a:gd name="T14" fmla="*/ 2147483646 w 1605"/>
              <a:gd name="T15" fmla="*/ 2147483646 h 3370"/>
              <a:gd name="T16" fmla="*/ 2147483646 w 1605"/>
              <a:gd name="T17" fmla="*/ 2147483646 h 3370"/>
              <a:gd name="T18" fmla="*/ 2147483646 w 1605"/>
              <a:gd name="T19" fmla="*/ 2147483646 h 3370"/>
              <a:gd name="T20" fmla="*/ 2147483646 w 1605"/>
              <a:gd name="T21" fmla="*/ 2147483646 h 3370"/>
              <a:gd name="T22" fmla="*/ 2147483646 w 1605"/>
              <a:gd name="T23" fmla="*/ 2147483646 h 3370"/>
              <a:gd name="T24" fmla="*/ 2147483646 w 1605"/>
              <a:gd name="T25" fmla="*/ 2147483646 h 3370"/>
              <a:gd name="T26" fmla="*/ 2147483646 w 1605"/>
              <a:gd name="T27" fmla="*/ 2147483646 h 33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05" h="3370">
                <a:moveTo>
                  <a:pt x="1137" y="132"/>
                </a:moveTo>
                <a:lnTo>
                  <a:pt x="478" y="132"/>
                </a:lnTo>
                <a:lnTo>
                  <a:pt x="478" y="0"/>
                </a:lnTo>
                <a:lnTo>
                  <a:pt x="239" y="190"/>
                </a:lnTo>
                <a:lnTo>
                  <a:pt x="0" y="379"/>
                </a:lnTo>
                <a:lnTo>
                  <a:pt x="239" y="569"/>
                </a:lnTo>
                <a:lnTo>
                  <a:pt x="478" y="758"/>
                </a:lnTo>
                <a:lnTo>
                  <a:pt x="478" y="621"/>
                </a:lnTo>
                <a:lnTo>
                  <a:pt x="809" y="621"/>
                </a:lnTo>
                <a:cubicBezTo>
                  <a:pt x="1006" y="621"/>
                  <a:pt x="1117" y="670"/>
                  <a:pt x="1117" y="868"/>
                </a:cubicBezTo>
                <a:lnTo>
                  <a:pt x="1117" y="3370"/>
                </a:lnTo>
                <a:lnTo>
                  <a:pt x="1605" y="3370"/>
                </a:lnTo>
                <a:lnTo>
                  <a:pt x="1605" y="601"/>
                </a:lnTo>
                <a:cubicBezTo>
                  <a:pt x="1605" y="343"/>
                  <a:pt x="1395" y="132"/>
                  <a:pt x="1137"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0" name="TextBox 7"/>
          <p:cNvSpPr txBox="1">
            <a:spLocks noChangeArrowheads="1"/>
          </p:cNvSpPr>
          <p:nvPr/>
        </p:nvSpPr>
        <p:spPr bwMode="auto">
          <a:xfrm>
            <a:off x="7820025" y="326707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市场认识较低</a:t>
            </a:r>
          </a:p>
        </p:txBody>
      </p:sp>
      <p:sp>
        <p:nvSpPr>
          <p:cNvPr id="23561" name="TextBox 8"/>
          <p:cNvSpPr txBox="1">
            <a:spLocks noChangeArrowheads="1"/>
          </p:cNvSpPr>
          <p:nvPr/>
        </p:nvSpPr>
        <p:spPr bwMode="auto">
          <a:xfrm>
            <a:off x="7802563" y="3660775"/>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3562" name="TextBox 9"/>
          <p:cNvSpPr txBox="1">
            <a:spLocks noChangeArrowheads="1"/>
          </p:cNvSpPr>
          <p:nvPr/>
        </p:nvSpPr>
        <p:spPr bwMode="auto">
          <a:xfrm>
            <a:off x="7820025" y="189547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市场占有率低</a:t>
            </a:r>
          </a:p>
        </p:txBody>
      </p:sp>
      <p:sp>
        <p:nvSpPr>
          <p:cNvPr id="23563" name="TextBox 10"/>
          <p:cNvSpPr txBox="1">
            <a:spLocks noChangeArrowheads="1"/>
          </p:cNvSpPr>
          <p:nvPr/>
        </p:nvSpPr>
        <p:spPr bwMode="auto">
          <a:xfrm>
            <a:off x="7802563" y="2289175"/>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3564" name="TextBox 11"/>
          <p:cNvSpPr txBox="1">
            <a:spLocks noChangeArrowheads="1"/>
          </p:cNvSpPr>
          <p:nvPr/>
        </p:nvSpPr>
        <p:spPr bwMode="auto">
          <a:xfrm>
            <a:off x="2219325" y="273367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b="1">
                <a:latin typeface="微软雅黑" pitchFamily="34" charset="-122"/>
              </a:rPr>
              <a:t>处于起步阶段</a:t>
            </a:r>
          </a:p>
        </p:txBody>
      </p:sp>
      <p:sp>
        <p:nvSpPr>
          <p:cNvPr id="23565" name="TextBox 12"/>
          <p:cNvSpPr txBox="1">
            <a:spLocks noChangeArrowheads="1"/>
          </p:cNvSpPr>
          <p:nvPr/>
        </p:nvSpPr>
        <p:spPr bwMode="auto">
          <a:xfrm>
            <a:off x="808038" y="3127375"/>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3566" name="TextBox 13"/>
          <p:cNvSpPr txBox="1">
            <a:spLocks noChangeArrowheads="1"/>
          </p:cNvSpPr>
          <p:nvPr/>
        </p:nvSpPr>
        <p:spPr bwMode="auto">
          <a:xfrm>
            <a:off x="2219325" y="434181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b="1">
                <a:latin typeface="微软雅黑" pitchFamily="34" charset="-122"/>
              </a:rPr>
              <a:t>整体规模小</a:t>
            </a:r>
          </a:p>
        </p:txBody>
      </p:sp>
      <p:sp>
        <p:nvSpPr>
          <p:cNvPr id="23567" name="TextBox 14"/>
          <p:cNvSpPr txBox="1">
            <a:spLocks noChangeArrowheads="1"/>
          </p:cNvSpPr>
          <p:nvPr/>
        </p:nvSpPr>
        <p:spPr bwMode="auto">
          <a:xfrm>
            <a:off x="808038" y="4735513"/>
            <a:ext cx="3408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sz="1800">
                <a:latin typeface="微软雅黑" pitchFamily="34" charset="-122"/>
              </a:rPr>
              <a:t>请在这里输入段落文本内容请在这里输入段落文本内容</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3554"/>
                                        </p:tgtEl>
                                        <p:attrNameLst>
                                          <p:attrName>style.visibility</p:attrName>
                                        </p:attrNameLst>
                                      </p:cBhvr>
                                      <p:to>
                                        <p:strVal val="visible"/>
                                      </p:to>
                                    </p:set>
                                    <p:anim calcmode="lin" valueType="num">
                                      <p:cBhvr>
                                        <p:cTn id="7"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3554"/>
                                        </p:tgtEl>
                                        <p:attrNameLst>
                                          <p:attrName>ppt_y</p:attrName>
                                        </p:attrNameLst>
                                      </p:cBhvr>
                                      <p:tavLst>
                                        <p:tav tm="0">
                                          <p:val>
                                            <p:strVal val="#ppt_y"/>
                                          </p:val>
                                        </p:tav>
                                        <p:tav tm="100000">
                                          <p:val>
                                            <p:strVal val="#ppt_y"/>
                                          </p:val>
                                        </p:tav>
                                      </p:tavLst>
                                    </p:anim>
                                    <p:anim calcmode="lin" valueType="num">
                                      <p:cBhvr>
                                        <p:cTn id="9"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3554"/>
                                        </p:tgtEl>
                                      </p:cBhvr>
                                    </p:animEffect>
                                  </p:childTnLst>
                                </p:cTn>
                              </p:par>
                            </p:childTnLst>
                          </p:cTn>
                        </p:par>
                        <p:par>
                          <p:cTn id="12" fill="hold" nodeType="afterGroup">
                            <p:stCondLst>
                              <p:cond delay="760"/>
                            </p:stCondLst>
                            <p:childTnLst>
                              <p:par>
                                <p:cTn id="13" presetID="22" presetClass="entr" presetSubtype="4" fill="hold" grpId="0" nodeType="afterEffect">
                                  <p:stCondLst>
                                    <p:cond delay="0"/>
                                  </p:stCondLst>
                                  <p:childTnLst>
                                    <p:set>
                                      <p:cBhvr>
                                        <p:cTn id="14" dur="1" fill="hold">
                                          <p:stCondLst>
                                            <p:cond delay="0"/>
                                          </p:stCondLst>
                                        </p:cTn>
                                        <p:tgtEl>
                                          <p:spTgt spid="23559"/>
                                        </p:tgtEl>
                                        <p:attrNameLst>
                                          <p:attrName>style.visibility</p:attrName>
                                        </p:attrNameLst>
                                      </p:cBhvr>
                                      <p:to>
                                        <p:strVal val="visible"/>
                                      </p:to>
                                    </p:set>
                                    <p:animEffect transition="in" filter="wipe(down)">
                                      <p:cBhvr>
                                        <p:cTn id="15" dur="500"/>
                                        <p:tgtEl>
                                          <p:spTgt spid="23559"/>
                                        </p:tgtEl>
                                      </p:cBhvr>
                                    </p:animEffect>
                                  </p:childTnLst>
                                </p:cTn>
                              </p:par>
                            </p:childTnLst>
                          </p:cTn>
                        </p:par>
                        <p:par>
                          <p:cTn id="16" fill="hold" nodeType="afterGroup">
                            <p:stCondLst>
                              <p:cond delay="1260"/>
                            </p:stCondLst>
                            <p:childTnLst>
                              <p:par>
                                <p:cTn id="17" presetID="31" presetClass="entr" presetSubtype="0" fill="hold" grpId="0" nodeType="afterEffect">
                                  <p:stCondLst>
                                    <p:cond delay="0"/>
                                  </p:stCondLst>
                                  <p:childTnLst>
                                    <p:set>
                                      <p:cBhvr>
                                        <p:cTn id="18" dur="1" fill="hold">
                                          <p:stCondLst>
                                            <p:cond delay="0"/>
                                          </p:stCondLst>
                                        </p:cTn>
                                        <p:tgtEl>
                                          <p:spTgt spid="23566"/>
                                        </p:tgtEl>
                                        <p:attrNameLst>
                                          <p:attrName>style.visibility</p:attrName>
                                        </p:attrNameLst>
                                      </p:cBhvr>
                                      <p:to>
                                        <p:strVal val="visible"/>
                                      </p:to>
                                    </p:set>
                                    <p:anim calcmode="lin" valueType="num">
                                      <p:cBhvr>
                                        <p:cTn id="19" dur="300" fill="hold"/>
                                        <p:tgtEl>
                                          <p:spTgt spid="23566"/>
                                        </p:tgtEl>
                                        <p:attrNameLst>
                                          <p:attrName>ppt_w</p:attrName>
                                        </p:attrNameLst>
                                      </p:cBhvr>
                                      <p:tavLst>
                                        <p:tav tm="0">
                                          <p:val>
                                            <p:fltVal val="0"/>
                                          </p:val>
                                        </p:tav>
                                        <p:tav tm="100000">
                                          <p:val>
                                            <p:strVal val="#ppt_w"/>
                                          </p:val>
                                        </p:tav>
                                      </p:tavLst>
                                    </p:anim>
                                    <p:anim calcmode="lin" valueType="num">
                                      <p:cBhvr>
                                        <p:cTn id="20" dur="300" fill="hold"/>
                                        <p:tgtEl>
                                          <p:spTgt spid="23566"/>
                                        </p:tgtEl>
                                        <p:attrNameLst>
                                          <p:attrName>ppt_h</p:attrName>
                                        </p:attrNameLst>
                                      </p:cBhvr>
                                      <p:tavLst>
                                        <p:tav tm="0">
                                          <p:val>
                                            <p:fltVal val="0"/>
                                          </p:val>
                                        </p:tav>
                                        <p:tav tm="100000">
                                          <p:val>
                                            <p:strVal val="#ppt_h"/>
                                          </p:val>
                                        </p:tav>
                                      </p:tavLst>
                                    </p:anim>
                                    <p:anim calcmode="lin" valueType="num">
                                      <p:cBhvr>
                                        <p:cTn id="21" dur="300" fill="hold"/>
                                        <p:tgtEl>
                                          <p:spTgt spid="23566"/>
                                        </p:tgtEl>
                                        <p:attrNameLst>
                                          <p:attrName>style.rotation</p:attrName>
                                        </p:attrNameLst>
                                      </p:cBhvr>
                                      <p:tavLst>
                                        <p:tav tm="0">
                                          <p:val>
                                            <p:fltVal val="90"/>
                                          </p:val>
                                        </p:tav>
                                        <p:tav tm="100000">
                                          <p:val>
                                            <p:fltVal val="0"/>
                                          </p:val>
                                        </p:tav>
                                      </p:tavLst>
                                    </p:anim>
                                    <p:animEffect transition="in" filter="fade">
                                      <p:cBhvr>
                                        <p:cTn id="22" dur="300"/>
                                        <p:tgtEl>
                                          <p:spTgt spid="23566"/>
                                        </p:tgtEl>
                                      </p:cBhvr>
                                    </p:animEffect>
                                  </p:childTnLst>
                                </p:cTn>
                              </p:par>
                            </p:childTnLst>
                          </p:cTn>
                        </p:par>
                        <p:par>
                          <p:cTn id="23" fill="hold" nodeType="afterGroup">
                            <p:stCondLst>
                              <p:cond delay="1560"/>
                            </p:stCondLst>
                            <p:childTnLst>
                              <p:par>
                                <p:cTn id="24" presetID="22" presetClass="entr" presetSubtype="1" fill="hold" grpId="0" nodeType="afterEffect">
                                  <p:stCondLst>
                                    <p:cond delay="0"/>
                                  </p:stCondLst>
                                  <p:childTnLst>
                                    <p:set>
                                      <p:cBhvr>
                                        <p:cTn id="25" dur="1" fill="hold">
                                          <p:stCondLst>
                                            <p:cond delay="0"/>
                                          </p:stCondLst>
                                        </p:cTn>
                                        <p:tgtEl>
                                          <p:spTgt spid="23567"/>
                                        </p:tgtEl>
                                        <p:attrNameLst>
                                          <p:attrName>style.visibility</p:attrName>
                                        </p:attrNameLst>
                                      </p:cBhvr>
                                      <p:to>
                                        <p:strVal val="visible"/>
                                      </p:to>
                                    </p:set>
                                    <p:animEffect transition="in" filter="wipe(up)">
                                      <p:cBhvr>
                                        <p:cTn id="26" dur="500"/>
                                        <p:tgtEl>
                                          <p:spTgt spid="23567"/>
                                        </p:tgtEl>
                                      </p:cBhvr>
                                    </p:animEffect>
                                  </p:childTnLst>
                                </p:cTn>
                              </p:par>
                            </p:childTnLst>
                          </p:cTn>
                        </p:par>
                        <p:par>
                          <p:cTn id="27" fill="hold" nodeType="afterGroup">
                            <p:stCondLst>
                              <p:cond delay="2060"/>
                            </p:stCondLst>
                            <p:childTnLst>
                              <p:par>
                                <p:cTn id="28" presetID="22" presetClass="entr" presetSubtype="4" fill="hold" grpId="0" nodeType="afterEffect">
                                  <p:stCondLst>
                                    <p:cond delay="0"/>
                                  </p:stCondLst>
                                  <p:childTnLst>
                                    <p:set>
                                      <p:cBhvr>
                                        <p:cTn id="29" dur="1" fill="hold">
                                          <p:stCondLst>
                                            <p:cond delay="0"/>
                                          </p:stCondLst>
                                        </p:cTn>
                                        <p:tgtEl>
                                          <p:spTgt spid="23557"/>
                                        </p:tgtEl>
                                        <p:attrNameLst>
                                          <p:attrName>style.visibility</p:attrName>
                                        </p:attrNameLst>
                                      </p:cBhvr>
                                      <p:to>
                                        <p:strVal val="visible"/>
                                      </p:to>
                                    </p:set>
                                    <p:animEffect transition="in" filter="wipe(down)">
                                      <p:cBhvr>
                                        <p:cTn id="30" dur="500"/>
                                        <p:tgtEl>
                                          <p:spTgt spid="23557"/>
                                        </p:tgtEl>
                                      </p:cBhvr>
                                    </p:animEffect>
                                  </p:childTnLst>
                                </p:cTn>
                              </p:par>
                            </p:childTnLst>
                          </p:cTn>
                        </p:par>
                        <p:par>
                          <p:cTn id="31" fill="hold" nodeType="afterGroup">
                            <p:stCondLst>
                              <p:cond delay="2560"/>
                            </p:stCondLst>
                            <p:childTnLst>
                              <p:par>
                                <p:cTn id="32" presetID="31" presetClass="entr" presetSubtype="0" fill="hold" grpId="0" nodeType="afterEffect">
                                  <p:stCondLst>
                                    <p:cond delay="0"/>
                                  </p:stCondLst>
                                  <p:childTnLst>
                                    <p:set>
                                      <p:cBhvr>
                                        <p:cTn id="33" dur="1" fill="hold">
                                          <p:stCondLst>
                                            <p:cond delay="0"/>
                                          </p:stCondLst>
                                        </p:cTn>
                                        <p:tgtEl>
                                          <p:spTgt spid="23560"/>
                                        </p:tgtEl>
                                        <p:attrNameLst>
                                          <p:attrName>style.visibility</p:attrName>
                                        </p:attrNameLst>
                                      </p:cBhvr>
                                      <p:to>
                                        <p:strVal val="visible"/>
                                      </p:to>
                                    </p:set>
                                    <p:anim calcmode="lin" valueType="num">
                                      <p:cBhvr>
                                        <p:cTn id="34" dur="300" fill="hold"/>
                                        <p:tgtEl>
                                          <p:spTgt spid="23560"/>
                                        </p:tgtEl>
                                        <p:attrNameLst>
                                          <p:attrName>ppt_w</p:attrName>
                                        </p:attrNameLst>
                                      </p:cBhvr>
                                      <p:tavLst>
                                        <p:tav tm="0">
                                          <p:val>
                                            <p:fltVal val="0"/>
                                          </p:val>
                                        </p:tav>
                                        <p:tav tm="100000">
                                          <p:val>
                                            <p:strVal val="#ppt_w"/>
                                          </p:val>
                                        </p:tav>
                                      </p:tavLst>
                                    </p:anim>
                                    <p:anim calcmode="lin" valueType="num">
                                      <p:cBhvr>
                                        <p:cTn id="35" dur="300" fill="hold"/>
                                        <p:tgtEl>
                                          <p:spTgt spid="23560"/>
                                        </p:tgtEl>
                                        <p:attrNameLst>
                                          <p:attrName>ppt_h</p:attrName>
                                        </p:attrNameLst>
                                      </p:cBhvr>
                                      <p:tavLst>
                                        <p:tav tm="0">
                                          <p:val>
                                            <p:fltVal val="0"/>
                                          </p:val>
                                        </p:tav>
                                        <p:tav tm="100000">
                                          <p:val>
                                            <p:strVal val="#ppt_h"/>
                                          </p:val>
                                        </p:tav>
                                      </p:tavLst>
                                    </p:anim>
                                    <p:anim calcmode="lin" valueType="num">
                                      <p:cBhvr>
                                        <p:cTn id="36" dur="300" fill="hold"/>
                                        <p:tgtEl>
                                          <p:spTgt spid="23560"/>
                                        </p:tgtEl>
                                        <p:attrNameLst>
                                          <p:attrName>style.rotation</p:attrName>
                                        </p:attrNameLst>
                                      </p:cBhvr>
                                      <p:tavLst>
                                        <p:tav tm="0">
                                          <p:val>
                                            <p:fltVal val="90"/>
                                          </p:val>
                                        </p:tav>
                                        <p:tav tm="100000">
                                          <p:val>
                                            <p:fltVal val="0"/>
                                          </p:val>
                                        </p:tav>
                                      </p:tavLst>
                                    </p:anim>
                                    <p:animEffect transition="in" filter="fade">
                                      <p:cBhvr>
                                        <p:cTn id="37" dur="300"/>
                                        <p:tgtEl>
                                          <p:spTgt spid="23560"/>
                                        </p:tgtEl>
                                      </p:cBhvr>
                                    </p:animEffect>
                                  </p:childTnLst>
                                </p:cTn>
                              </p:par>
                            </p:childTnLst>
                          </p:cTn>
                        </p:par>
                        <p:par>
                          <p:cTn id="38" fill="hold" nodeType="afterGroup">
                            <p:stCondLst>
                              <p:cond delay="2860"/>
                            </p:stCondLst>
                            <p:childTnLst>
                              <p:par>
                                <p:cTn id="39" presetID="22" presetClass="entr" presetSubtype="1" fill="hold" grpId="0" nodeType="afterEffect">
                                  <p:stCondLst>
                                    <p:cond delay="0"/>
                                  </p:stCondLst>
                                  <p:childTnLst>
                                    <p:set>
                                      <p:cBhvr>
                                        <p:cTn id="40" dur="1" fill="hold">
                                          <p:stCondLst>
                                            <p:cond delay="0"/>
                                          </p:stCondLst>
                                        </p:cTn>
                                        <p:tgtEl>
                                          <p:spTgt spid="23561"/>
                                        </p:tgtEl>
                                        <p:attrNameLst>
                                          <p:attrName>style.visibility</p:attrName>
                                        </p:attrNameLst>
                                      </p:cBhvr>
                                      <p:to>
                                        <p:strVal val="visible"/>
                                      </p:to>
                                    </p:set>
                                    <p:animEffect transition="in" filter="wipe(up)">
                                      <p:cBhvr>
                                        <p:cTn id="41" dur="500"/>
                                        <p:tgtEl>
                                          <p:spTgt spid="23561"/>
                                        </p:tgtEl>
                                      </p:cBhvr>
                                    </p:animEffect>
                                  </p:childTnLst>
                                </p:cTn>
                              </p:par>
                            </p:childTnLst>
                          </p:cTn>
                        </p:par>
                        <p:par>
                          <p:cTn id="42" fill="hold" nodeType="afterGroup">
                            <p:stCondLst>
                              <p:cond delay="3360"/>
                            </p:stCondLst>
                            <p:childTnLst>
                              <p:par>
                                <p:cTn id="43" presetID="22" presetClass="entr" presetSubtype="4" fill="hold" grpId="0" nodeType="afterEffect">
                                  <p:stCondLst>
                                    <p:cond delay="0"/>
                                  </p:stCondLst>
                                  <p:childTnLst>
                                    <p:set>
                                      <p:cBhvr>
                                        <p:cTn id="44" dur="1" fill="hold">
                                          <p:stCondLst>
                                            <p:cond delay="0"/>
                                          </p:stCondLst>
                                        </p:cTn>
                                        <p:tgtEl>
                                          <p:spTgt spid="23558"/>
                                        </p:tgtEl>
                                        <p:attrNameLst>
                                          <p:attrName>style.visibility</p:attrName>
                                        </p:attrNameLst>
                                      </p:cBhvr>
                                      <p:to>
                                        <p:strVal val="visible"/>
                                      </p:to>
                                    </p:set>
                                    <p:animEffect transition="in" filter="wipe(down)">
                                      <p:cBhvr>
                                        <p:cTn id="45" dur="500"/>
                                        <p:tgtEl>
                                          <p:spTgt spid="23558"/>
                                        </p:tgtEl>
                                      </p:cBhvr>
                                    </p:animEffect>
                                  </p:childTnLst>
                                </p:cTn>
                              </p:par>
                            </p:childTnLst>
                          </p:cTn>
                        </p:par>
                        <p:par>
                          <p:cTn id="46" fill="hold" nodeType="afterGroup">
                            <p:stCondLst>
                              <p:cond delay="3860"/>
                            </p:stCondLst>
                            <p:childTnLst>
                              <p:par>
                                <p:cTn id="47" presetID="31" presetClass="entr" presetSubtype="0" fill="hold" grpId="0" nodeType="afterEffect">
                                  <p:stCondLst>
                                    <p:cond delay="0"/>
                                  </p:stCondLst>
                                  <p:childTnLst>
                                    <p:set>
                                      <p:cBhvr>
                                        <p:cTn id="48" dur="1" fill="hold">
                                          <p:stCondLst>
                                            <p:cond delay="0"/>
                                          </p:stCondLst>
                                        </p:cTn>
                                        <p:tgtEl>
                                          <p:spTgt spid="23564"/>
                                        </p:tgtEl>
                                        <p:attrNameLst>
                                          <p:attrName>style.visibility</p:attrName>
                                        </p:attrNameLst>
                                      </p:cBhvr>
                                      <p:to>
                                        <p:strVal val="visible"/>
                                      </p:to>
                                    </p:set>
                                    <p:anim calcmode="lin" valueType="num">
                                      <p:cBhvr>
                                        <p:cTn id="49" dur="300" fill="hold"/>
                                        <p:tgtEl>
                                          <p:spTgt spid="23564"/>
                                        </p:tgtEl>
                                        <p:attrNameLst>
                                          <p:attrName>ppt_w</p:attrName>
                                        </p:attrNameLst>
                                      </p:cBhvr>
                                      <p:tavLst>
                                        <p:tav tm="0">
                                          <p:val>
                                            <p:fltVal val="0"/>
                                          </p:val>
                                        </p:tav>
                                        <p:tav tm="100000">
                                          <p:val>
                                            <p:strVal val="#ppt_w"/>
                                          </p:val>
                                        </p:tav>
                                      </p:tavLst>
                                    </p:anim>
                                    <p:anim calcmode="lin" valueType="num">
                                      <p:cBhvr>
                                        <p:cTn id="50" dur="300" fill="hold"/>
                                        <p:tgtEl>
                                          <p:spTgt spid="23564"/>
                                        </p:tgtEl>
                                        <p:attrNameLst>
                                          <p:attrName>ppt_h</p:attrName>
                                        </p:attrNameLst>
                                      </p:cBhvr>
                                      <p:tavLst>
                                        <p:tav tm="0">
                                          <p:val>
                                            <p:fltVal val="0"/>
                                          </p:val>
                                        </p:tav>
                                        <p:tav tm="100000">
                                          <p:val>
                                            <p:strVal val="#ppt_h"/>
                                          </p:val>
                                        </p:tav>
                                      </p:tavLst>
                                    </p:anim>
                                    <p:anim calcmode="lin" valueType="num">
                                      <p:cBhvr>
                                        <p:cTn id="51" dur="300" fill="hold"/>
                                        <p:tgtEl>
                                          <p:spTgt spid="23564"/>
                                        </p:tgtEl>
                                        <p:attrNameLst>
                                          <p:attrName>style.rotation</p:attrName>
                                        </p:attrNameLst>
                                      </p:cBhvr>
                                      <p:tavLst>
                                        <p:tav tm="0">
                                          <p:val>
                                            <p:fltVal val="90"/>
                                          </p:val>
                                        </p:tav>
                                        <p:tav tm="100000">
                                          <p:val>
                                            <p:fltVal val="0"/>
                                          </p:val>
                                        </p:tav>
                                      </p:tavLst>
                                    </p:anim>
                                    <p:animEffect transition="in" filter="fade">
                                      <p:cBhvr>
                                        <p:cTn id="52" dur="300"/>
                                        <p:tgtEl>
                                          <p:spTgt spid="23564"/>
                                        </p:tgtEl>
                                      </p:cBhvr>
                                    </p:animEffect>
                                  </p:childTnLst>
                                </p:cTn>
                              </p:par>
                            </p:childTnLst>
                          </p:cTn>
                        </p:par>
                        <p:par>
                          <p:cTn id="53" fill="hold" nodeType="afterGroup">
                            <p:stCondLst>
                              <p:cond delay="4160"/>
                            </p:stCondLst>
                            <p:childTnLst>
                              <p:par>
                                <p:cTn id="54" presetID="22" presetClass="entr" presetSubtype="1" fill="hold" grpId="0" nodeType="afterEffect">
                                  <p:stCondLst>
                                    <p:cond delay="0"/>
                                  </p:stCondLst>
                                  <p:childTnLst>
                                    <p:set>
                                      <p:cBhvr>
                                        <p:cTn id="55" dur="1" fill="hold">
                                          <p:stCondLst>
                                            <p:cond delay="0"/>
                                          </p:stCondLst>
                                        </p:cTn>
                                        <p:tgtEl>
                                          <p:spTgt spid="23565"/>
                                        </p:tgtEl>
                                        <p:attrNameLst>
                                          <p:attrName>style.visibility</p:attrName>
                                        </p:attrNameLst>
                                      </p:cBhvr>
                                      <p:to>
                                        <p:strVal val="visible"/>
                                      </p:to>
                                    </p:set>
                                    <p:animEffect transition="in" filter="wipe(up)">
                                      <p:cBhvr>
                                        <p:cTn id="56" dur="500"/>
                                        <p:tgtEl>
                                          <p:spTgt spid="23565"/>
                                        </p:tgtEl>
                                      </p:cBhvr>
                                    </p:animEffect>
                                  </p:childTnLst>
                                </p:cTn>
                              </p:par>
                            </p:childTnLst>
                          </p:cTn>
                        </p:par>
                        <p:par>
                          <p:cTn id="57" fill="hold" nodeType="afterGroup">
                            <p:stCondLst>
                              <p:cond delay="4660"/>
                            </p:stCondLst>
                            <p:childTnLst>
                              <p:par>
                                <p:cTn id="58" presetID="22" presetClass="entr" presetSubtype="4" fill="hold" grpId="0" nodeType="afterEffect">
                                  <p:stCondLst>
                                    <p:cond delay="0"/>
                                  </p:stCondLst>
                                  <p:childTnLst>
                                    <p:set>
                                      <p:cBhvr>
                                        <p:cTn id="59" dur="1" fill="hold">
                                          <p:stCondLst>
                                            <p:cond delay="0"/>
                                          </p:stCondLst>
                                        </p:cTn>
                                        <p:tgtEl>
                                          <p:spTgt spid="23556"/>
                                        </p:tgtEl>
                                        <p:attrNameLst>
                                          <p:attrName>style.visibility</p:attrName>
                                        </p:attrNameLst>
                                      </p:cBhvr>
                                      <p:to>
                                        <p:strVal val="visible"/>
                                      </p:to>
                                    </p:set>
                                    <p:animEffect transition="in" filter="wipe(down)">
                                      <p:cBhvr>
                                        <p:cTn id="60" dur="500"/>
                                        <p:tgtEl>
                                          <p:spTgt spid="23556"/>
                                        </p:tgtEl>
                                      </p:cBhvr>
                                    </p:animEffect>
                                  </p:childTnLst>
                                </p:cTn>
                              </p:par>
                            </p:childTnLst>
                          </p:cTn>
                        </p:par>
                        <p:par>
                          <p:cTn id="61" fill="hold" nodeType="afterGroup">
                            <p:stCondLst>
                              <p:cond delay="5160"/>
                            </p:stCondLst>
                            <p:childTnLst>
                              <p:par>
                                <p:cTn id="62" presetID="31" presetClass="entr" presetSubtype="0" fill="hold" grpId="0" nodeType="afterEffect">
                                  <p:stCondLst>
                                    <p:cond delay="0"/>
                                  </p:stCondLst>
                                  <p:childTnLst>
                                    <p:set>
                                      <p:cBhvr>
                                        <p:cTn id="63" dur="1" fill="hold">
                                          <p:stCondLst>
                                            <p:cond delay="0"/>
                                          </p:stCondLst>
                                        </p:cTn>
                                        <p:tgtEl>
                                          <p:spTgt spid="23562"/>
                                        </p:tgtEl>
                                        <p:attrNameLst>
                                          <p:attrName>style.visibility</p:attrName>
                                        </p:attrNameLst>
                                      </p:cBhvr>
                                      <p:to>
                                        <p:strVal val="visible"/>
                                      </p:to>
                                    </p:set>
                                    <p:anim calcmode="lin" valueType="num">
                                      <p:cBhvr>
                                        <p:cTn id="64" dur="300" fill="hold"/>
                                        <p:tgtEl>
                                          <p:spTgt spid="23562"/>
                                        </p:tgtEl>
                                        <p:attrNameLst>
                                          <p:attrName>ppt_w</p:attrName>
                                        </p:attrNameLst>
                                      </p:cBhvr>
                                      <p:tavLst>
                                        <p:tav tm="0">
                                          <p:val>
                                            <p:fltVal val="0"/>
                                          </p:val>
                                        </p:tav>
                                        <p:tav tm="100000">
                                          <p:val>
                                            <p:strVal val="#ppt_w"/>
                                          </p:val>
                                        </p:tav>
                                      </p:tavLst>
                                    </p:anim>
                                    <p:anim calcmode="lin" valueType="num">
                                      <p:cBhvr>
                                        <p:cTn id="65" dur="300" fill="hold"/>
                                        <p:tgtEl>
                                          <p:spTgt spid="23562"/>
                                        </p:tgtEl>
                                        <p:attrNameLst>
                                          <p:attrName>ppt_h</p:attrName>
                                        </p:attrNameLst>
                                      </p:cBhvr>
                                      <p:tavLst>
                                        <p:tav tm="0">
                                          <p:val>
                                            <p:fltVal val="0"/>
                                          </p:val>
                                        </p:tav>
                                        <p:tav tm="100000">
                                          <p:val>
                                            <p:strVal val="#ppt_h"/>
                                          </p:val>
                                        </p:tav>
                                      </p:tavLst>
                                    </p:anim>
                                    <p:anim calcmode="lin" valueType="num">
                                      <p:cBhvr>
                                        <p:cTn id="66" dur="300" fill="hold"/>
                                        <p:tgtEl>
                                          <p:spTgt spid="23562"/>
                                        </p:tgtEl>
                                        <p:attrNameLst>
                                          <p:attrName>style.rotation</p:attrName>
                                        </p:attrNameLst>
                                      </p:cBhvr>
                                      <p:tavLst>
                                        <p:tav tm="0">
                                          <p:val>
                                            <p:fltVal val="90"/>
                                          </p:val>
                                        </p:tav>
                                        <p:tav tm="100000">
                                          <p:val>
                                            <p:fltVal val="0"/>
                                          </p:val>
                                        </p:tav>
                                      </p:tavLst>
                                    </p:anim>
                                    <p:animEffect transition="in" filter="fade">
                                      <p:cBhvr>
                                        <p:cTn id="67" dur="300"/>
                                        <p:tgtEl>
                                          <p:spTgt spid="23562"/>
                                        </p:tgtEl>
                                      </p:cBhvr>
                                    </p:animEffect>
                                  </p:childTnLst>
                                </p:cTn>
                              </p:par>
                            </p:childTnLst>
                          </p:cTn>
                        </p:par>
                        <p:par>
                          <p:cTn id="68" fill="hold" nodeType="afterGroup">
                            <p:stCondLst>
                              <p:cond delay="5460"/>
                            </p:stCondLst>
                            <p:childTnLst>
                              <p:par>
                                <p:cTn id="69" presetID="22" presetClass="entr" presetSubtype="1" fill="hold" grpId="0" nodeType="afterEffect">
                                  <p:stCondLst>
                                    <p:cond delay="0"/>
                                  </p:stCondLst>
                                  <p:childTnLst>
                                    <p:set>
                                      <p:cBhvr>
                                        <p:cTn id="70" dur="1" fill="hold">
                                          <p:stCondLst>
                                            <p:cond delay="0"/>
                                          </p:stCondLst>
                                        </p:cTn>
                                        <p:tgtEl>
                                          <p:spTgt spid="23563"/>
                                        </p:tgtEl>
                                        <p:attrNameLst>
                                          <p:attrName>style.visibility</p:attrName>
                                        </p:attrNameLst>
                                      </p:cBhvr>
                                      <p:to>
                                        <p:strVal val="visible"/>
                                      </p:to>
                                    </p:set>
                                    <p:animEffect transition="in" filter="wipe(up)">
                                      <p:cBhvr>
                                        <p:cTn id="71" dur="500"/>
                                        <p:tgtEl>
                                          <p:spTgt spid="23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6" grpId="0" animBg="1"/>
      <p:bldP spid="23557" grpId="0" animBg="1"/>
      <p:bldP spid="23558" grpId="0" animBg="1"/>
      <p:bldP spid="23559" grpId="0" animBg="1"/>
      <p:bldP spid="23560" grpId="0" autoUpdateAnimBg="0"/>
      <p:bldP spid="23561" grpId="0" autoUpdateAnimBg="0"/>
      <p:bldP spid="23562" grpId="0" autoUpdateAnimBg="0"/>
      <p:bldP spid="23563" grpId="0" autoUpdateAnimBg="0"/>
      <p:bldP spid="23564" grpId="0" autoUpdateAnimBg="0"/>
      <p:bldP spid="23565" grpId="0" autoUpdateAnimBg="0"/>
      <p:bldP spid="23566" grpId="0" autoUpdateAnimBg="0"/>
      <p:bldP spid="23567"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2.6</a:t>
            </a:r>
            <a:r>
              <a:rPr lang="zh-CN" altLang="en-US" sz="2800">
                <a:solidFill>
                  <a:schemeClr val="accent2"/>
                </a:solidFill>
                <a:latin typeface="微软雅黑" pitchFamily="34" charset="-122"/>
              </a:rPr>
              <a:t>请输入您的标题</a:t>
            </a:r>
          </a:p>
        </p:txBody>
      </p:sp>
      <p:sp>
        <p:nvSpPr>
          <p:cNvPr id="3993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24580" name="Freeform 6"/>
          <p:cNvSpPr>
            <a:spLocks/>
          </p:cNvSpPr>
          <p:nvPr/>
        </p:nvSpPr>
        <p:spPr bwMode="auto">
          <a:xfrm>
            <a:off x="6648450" y="2868613"/>
            <a:ext cx="1376363" cy="1587500"/>
          </a:xfrm>
          <a:custGeom>
            <a:avLst/>
            <a:gdLst>
              <a:gd name="T0" fmla="*/ 2147483646 w 2260"/>
              <a:gd name="T1" fmla="*/ 0 h 2610"/>
              <a:gd name="T2" fmla="*/ 2147483646 w 2260"/>
              <a:gd name="T3" fmla="*/ 2147483646 h 2610"/>
              <a:gd name="T4" fmla="*/ 2147483646 w 2260"/>
              <a:gd name="T5" fmla="*/ 2147483646 h 2610"/>
              <a:gd name="T6" fmla="*/ 2147483646 w 2260"/>
              <a:gd name="T7" fmla="*/ 2147483646 h 2610"/>
              <a:gd name="T8" fmla="*/ 2147483646 w 2260"/>
              <a:gd name="T9" fmla="*/ 2147483646 h 2610"/>
              <a:gd name="T10" fmla="*/ 2147483646 w 2260"/>
              <a:gd name="T11" fmla="*/ 2147483646 h 2610"/>
              <a:gd name="T12" fmla="*/ 2147483646 w 2260"/>
              <a:gd name="T13" fmla="*/ 2147483646 h 2610"/>
              <a:gd name="T14" fmla="*/ 2147483646 w 2260"/>
              <a:gd name="T15" fmla="*/ 2147483646 h 2610"/>
              <a:gd name="T16" fmla="*/ 0 w 2260"/>
              <a:gd name="T17" fmla="*/ 2147483646 h 2610"/>
              <a:gd name="T18" fmla="*/ 0 w 2260"/>
              <a:gd name="T19" fmla="*/ 2147483646 h 2610"/>
              <a:gd name="T20" fmla="*/ 0 w 2260"/>
              <a:gd name="T21" fmla="*/ 2147483646 h 2610"/>
              <a:gd name="T22" fmla="*/ 2147483646 w 2260"/>
              <a:gd name="T23" fmla="*/ 2147483646 h 2610"/>
              <a:gd name="T24" fmla="*/ 2147483646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1" name="Freeform 7"/>
          <p:cNvSpPr>
            <a:spLocks/>
          </p:cNvSpPr>
          <p:nvPr/>
        </p:nvSpPr>
        <p:spPr bwMode="auto">
          <a:xfrm>
            <a:off x="3794125" y="2868613"/>
            <a:ext cx="1374775" cy="1587500"/>
          </a:xfrm>
          <a:custGeom>
            <a:avLst/>
            <a:gdLst>
              <a:gd name="T0" fmla="*/ 2147483646 w 2260"/>
              <a:gd name="T1" fmla="*/ 0 h 2610"/>
              <a:gd name="T2" fmla="*/ 2147483646 w 2260"/>
              <a:gd name="T3" fmla="*/ 2147483646 h 2610"/>
              <a:gd name="T4" fmla="*/ 2147483646 w 2260"/>
              <a:gd name="T5" fmla="*/ 2147483646 h 2610"/>
              <a:gd name="T6" fmla="*/ 2147483646 w 2260"/>
              <a:gd name="T7" fmla="*/ 2147483646 h 2610"/>
              <a:gd name="T8" fmla="*/ 2147483646 w 2260"/>
              <a:gd name="T9" fmla="*/ 2147483646 h 2610"/>
              <a:gd name="T10" fmla="*/ 2147483646 w 2260"/>
              <a:gd name="T11" fmla="*/ 2147483646 h 2610"/>
              <a:gd name="T12" fmla="*/ 2147483646 w 2260"/>
              <a:gd name="T13" fmla="*/ 2147483646 h 2610"/>
              <a:gd name="T14" fmla="*/ 2147483646 w 2260"/>
              <a:gd name="T15" fmla="*/ 2147483646 h 2610"/>
              <a:gd name="T16" fmla="*/ 0 w 2260"/>
              <a:gd name="T17" fmla="*/ 2147483646 h 2610"/>
              <a:gd name="T18" fmla="*/ 0 w 2260"/>
              <a:gd name="T19" fmla="*/ 2147483646 h 2610"/>
              <a:gd name="T20" fmla="*/ 0 w 2260"/>
              <a:gd name="T21" fmla="*/ 2147483646 h 2610"/>
              <a:gd name="T22" fmla="*/ 2147483646 w 2260"/>
              <a:gd name="T23" fmla="*/ 2147483646 h 2610"/>
              <a:gd name="T24" fmla="*/ 2147483646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Freeform 8"/>
          <p:cNvSpPr>
            <a:spLocks/>
          </p:cNvSpPr>
          <p:nvPr/>
        </p:nvSpPr>
        <p:spPr bwMode="auto">
          <a:xfrm>
            <a:off x="4506913" y="1628775"/>
            <a:ext cx="1374775" cy="1589088"/>
          </a:xfrm>
          <a:custGeom>
            <a:avLst/>
            <a:gdLst>
              <a:gd name="T0" fmla="*/ 2147483646 w 2260"/>
              <a:gd name="T1" fmla="*/ 0 h 2610"/>
              <a:gd name="T2" fmla="*/ 2147483646 w 2260"/>
              <a:gd name="T3" fmla="*/ 2147483646 h 2610"/>
              <a:gd name="T4" fmla="*/ 2147483646 w 2260"/>
              <a:gd name="T5" fmla="*/ 2147483646 h 2610"/>
              <a:gd name="T6" fmla="*/ 2147483646 w 2260"/>
              <a:gd name="T7" fmla="*/ 2147483646 h 2610"/>
              <a:gd name="T8" fmla="*/ 2147483646 w 2260"/>
              <a:gd name="T9" fmla="*/ 2147483646 h 2610"/>
              <a:gd name="T10" fmla="*/ 2147483646 w 2260"/>
              <a:gd name="T11" fmla="*/ 2147483646 h 2610"/>
              <a:gd name="T12" fmla="*/ 2147483646 w 2260"/>
              <a:gd name="T13" fmla="*/ 2147483646 h 2610"/>
              <a:gd name="T14" fmla="*/ 2147483646 w 2260"/>
              <a:gd name="T15" fmla="*/ 2147483646 h 2610"/>
              <a:gd name="T16" fmla="*/ 0 w 2260"/>
              <a:gd name="T17" fmla="*/ 2147483646 h 2610"/>
              <a:gd name="T18" fmla="*/ 0 w 2260"/>
              <a:gd name="T19" fmla="*/ 2147483646 h 2610"/>
              <a:gd name="T20" fmla="*/ 0 w 2260"/>
              <a:gd name="T21" fmla="*/ 2147483646 h 2610"/>
              <a:gd name="T22" fmla="*/ 2147483646 w 2260"/>
              <a:gd name="T23" fmla="*/ 2147483646 h 2610"/>
              <a:gd name="T24" fmla="*/ 2147483646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3" name="Freeform 9"/>
          <p:cNvSpPr>
            <a:spLocks/>
          </p:cNvSpPr>
          <p:nvPr/>
        </p:nvSpPr>
        <p:spPr bwMode="auto">
          <a:xfrm>
            <a:off x="5937250" y="1628775"/>
            <a:ext cx="1374775" cy="1589088"/>
          </a:xfrm>
          <a:custGeom>
            <a:avLst/>
            <a:gdLst>
              <a:gd name="T0" fmla="*/ 2147483646 w 2260"/>
              <a:gd name="T1" fmla="*/ 0 h 2610"/>
              <a:gd name="T2" fmla="*/ 2147483646 w 2260"/>
              <a:gd name="T3" fmla="*/ 2147483646 h 2610"/>
              <a:gd name="T4" fmla="*/ 2147483646 w 2260"/>
              <a:gd name="T5" fmla="*/ 2147483646 h 2610"/>
              <a:gd name="T6" fmla="*/ 2147483646 w 2260"/>
              <a:gd name="T7" fmla="*/ 2147483646 h 2610"/>
              <a:gd name="T8" fmla="*/ 2147483646 w 2260"/>
              <a:gd name="T9" fmla="*/ 2147483646 h 2610"/>
              <a:gd name="T10" fmla="*/ 2147483646 w 2260"/>
              <a:gd name="T11" fmla="*/ 2147483646 h 2610"/>
              <a:gd name="T12" fmla="*/ 2147483646 w 2260"/>
              <a:gd name="T13" fmla="*/ 2147483646 h 2610"/>
              <a:gd name="T14" fmla="*/ 2147483646 w 2260"/>
              <a:gd name="T15" fmla="*/ 2147483646 h 2610"/>
              <a:gd name="T16" fmla="*/ 0 w 2260"/>
              <a:gd name="T17" fmla="*/ 2147483646 h 2610"/>
              <a:gd name="T18" fmla="*/ 0 w 2260"/>
              <a:gd name="T19" fmla="*/ 2147483646 h 2610"/>
              <a:gd name="T20" fmla="*/ 0 w 2260"/>
              <a:gd name="T21" fmla="*/ 2147483646 h 2610"/>
              <a:gd name="T22" fmla="*/ 2147483646 w 2260"/>
              <a:gd name="T23" fmla="*/ 2147483646 h 2610"/>
              <a:gd name="T24" fmla="*/ 2147483646 w 2260"/>
              <a:gd name="T25" fmla="*/ 0 h 26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Freeform 10"/>
          <p:cNvSpPr>
            <a:spLocks/>
          </p:cNvSpPr>
          <p:nvPr/>
        </p:nvSpPr>
        <p:spPr bwMode="auto">
          <a:xfrm>
            <a:off x="4506913" y="4100513"/>
            <a:ext cx="1374775" cy="1589087"/>
          </a:xfrm>
          <a:custGeom>
            <a:avLst/>
            <a:gdLst>
              <a:gd name="T0" fmla="*/ 2147483646 w 2260"/>
              <a:gd name="T1" fmla="*/ 0 h 2609"/>
              <a:gd name="T2" fmla="*/ 2147483646 w 2260"/>
              <a:gd name="T3" fmla="*/ 2147483646 h 2609"/>
              <a:gd name="T4" fmla="*/ 2147483646 w 2260"/>
              <a:gd name="T5" fmla="*/ 2147483646 h 2609"/>
              <a:gd name="T6" fmla="*/ 2147483646 w 2260"/>
              <a:gd name="T7" fmla="*/ 2147483646 h 2609"/>
              <a:gd name="T8" fmla="*/ 2147483646 w 2260"/>
              <a:gd name="T9" fmla="*/ 2147483646 h 2609"/>
              <a:gd name="T10" fmla="*/ 2147483646 w 2260"/>
              <a:gd name="T11" fmla="*/ 2147483646 h 2609"/>
              <a:gd name="T12" fmla="*/ 2147483646 w 2260"/>
              <a:gd name="T13" fmla="*/ 2147483646 h 2609"/>
              <a:gd name="T14" fmla="*/ 2147483646 w 2260"/>
              <a:gd name="T15" fmla="*/ 2147483646 h 2609"/>
              <a:gd name="T16" fmla="*/ 0 w 2260"/>
              <a:gd name="T17" fmla="*/ 2147483646 h 2609"/>
              <a:gd name="T18" fmla="*/ 0 w 2260"/>
              <a:gd name="T19" fmla="*/ 2147483646 h 2609"/>
              <a:gd name="T20" fmla="*/ 0 w 2260"/>
              <a:gd name="T21" fmla="*/ 2147483646 h 2609"/>
              <a:gd name="T22" fmla="*/ 2147483646 w 2260"/>
              <a:gd name="T23" fmla="*/ 2147483646 h 2609"/>
              <a:gd name="T24" fmla="*/ 2147483646 w 2260"/>
              <a:gd name="T25" fmla="*/ 0 h 26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Freeform 11"/>
          <p:cNvSpPr>
            <a:spLocks/>
          </p:cNvSpPr>
          <p:nvPr/>
        </p:nvSpPr>
        <p:spPr bwMode="auto">
          <a:xfrm>
            <a:off x="5937250" y="4100513"/>
            <a:ext cx="1374775" cy="1589087"/>
          </a:xfrm>
          <a:custGeom>
            <a:avLst/>
            <a:gdLst>
              <a:gd name="T0" fmla="*/ 2147483646 w 2260"/>
              <a:gd name="T1" fmla="*/ 0 h 2609"/>
              <a:gd name="T2" fmla="*/ 2147483646 w 2260"/>
              <a:gd name="T3" fmla="*/ 2147483646 h 2609"/>
              <a:gd name="T4" fmla="*/ 2147483646 w 2260"/>
              <a:gd name="T5" fmla="*/ 2147483646 h 2609"/>
              <a:gd name="T6" fmla="*/ 2147483646 w 2260"/>
              <a:gd name="T7" fmla="*/ 2147483646 h 2609"/>
              <a:gd name="T8" fmla="*/ 2147483646 w 2260"/>
              <a:gd name="T9" fmla="*/ 2147483646 h 2609"/>
              <a:gd name="T10" fmla="*/ 2147483646 w 2260"/>
              <a:gd name="T11" fmla="*/ 2147483646 h 2609"/>
              <a:gd name="T12" fmla="*/ 2147483646 w 2260"/>
              <a:gd name="T13" fmla="*/ 2147483646 h 2609"/>
              <a:gd name="T14" fmla="*/ 2147483646 w 2260"/>
              <a:gd name="T15" fmla="*/ 2147483646 h 2609"/>
              <a:gd name="T16" fmla="*/ 0 w 2260"/>
              <a:gd name="T17" fmla="*/ 2147483646 h 2609"/>
              <a:gd name="T18" fmla="*/ 0 w 2260"/>
              <a:gd name="T19" fmla="*/ 2147483646 h 2609"/>
              <a:gd name="T20" fmla="*/ 0 w 2260"/>
              <a:gd name="T21" fmla="*/ 2147483646 h 2609"/>
              <a:gd name="T22" fmla="*/ 2147483646 w 2260"/>
              <a:gd name="T23" fmla="*/ 2147483646 h 2609"/>
              <a:gd name="T24" fmla="*/ 2147483646 w 2260"/>
              <a:gd name="T25" fmla="*/ 0 h 260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6" name="Freeform 12"/>
          <p:cNvSpPr>
            <a:spLocks noEditPoints="1"/>
          </p:cNvSpPr>
          <p:nvPr/>
        </p:nvSpPr>
        <p:spPr bwMode="auto">
          <a:xfrm>
            <a:off x="4911725" y="4645025"/>
            <a:ext cx="598488" cy="446088"/>
          </a:xfrm>
          <a:custGeom>
            <a:avLst/>
            <a:gdLst>
              <a:gd name="T0" fmla="*/ 2147483646 w 983"/>
              <a:gd name="T1" fmla="*/ 2147483646 h 731"/>
              <a:gd name="T2" fmla="*/ 2147483646 w 983"/>
              <a:gd name="T3" fmla="*/ 2147483646 h 731"/>
              <a:gd name="T4" fmla="*/ 2147483646 w 983"/>
              <a:gd name="T5" fmla="*/ 2147483646 h 731"/>
              <a:gd name="T6" fmla="*/ 2147483646 w 983"/>
              <a:gd name="T7" fmla="*/ 2147483646 h 731"/>
              <a:gd name="T8" fmla="*/ 2147483646 w 983"/>
              <a:gd name="T9" fmla="*/ 2147483646 h 731"/>
              <a:gd name="T10" fmla="*/ 2147483646 w 983"/>
              <a:gd name="T11" fmla="*/ 2147483646 h 731"/>
              <a:gd name="T12" fmla="*/ 2147483646 w 983"/>
              <a:gd name="T13" fmla="*/ 2147483646 h 731"/>
              <a:gd name="T14" fmla="*/ 2147483646 w 983"/>
              <a:gd name="T15" fmla="*/ 2147483646 h 731"/>
              <a:gd name="T16" fmla="*/ 2147483646 w 983"/>
              <a:gd name="T17" fmla="*/ 2147483646 h 731"/>
              <a:gd name="T18" fmla="*/ 2147483646 w 983"/>
              <a:gd name="T19" fmla="*/ 2147483646 h 731"/>
              <a:gd name="T20" fmla="*/ 2147483646 w 983"/>
              <a:gd name="T21" fmla="*/ 2147483646 h 731"/>
              <a:gd name="T22" fmla="*/ 2147483646 w 983"/>
              <a:gd name="T23" fmla="*/ 2147483646 h 731"/>
              <a:gd name="T24" fmla="*/ 2147483646 w 983"/>
              <a:gd name="T25" fmla="*/ 2147483646 h 731"/>
              <a:gd name="T26" fmla="*/ 2147483646 w 983"/>
              <a:gd name="T27" fmla="*/ 2147483646 h 731"/>
              <a:gd name="T28" fmla="*/ 2147483646 w 983"/>
              <a:gd name="T29" fmla="*/ 2147483646 h 731"/>
              <a:gd name="T30" fmla="*/ 2147483646 w 983"/>
              <a:gd name="T31" fmla="*/ 2147483646 h 731"/>
              <a:gd name="T32" fmla="*/ 2147483646 w 983"/>
              <a:gd name="T33" fmla="*/ 2147483646 h 731"/>
              <a:gd name="T34" fmla="*/ 0 w 983"/>
              <a:gd name="T35" fmla="*/ 2147483646 h 731"/>
              <a:gd name="T36" fmla="*/ 2147483646 w 983"/>
              <a:gd name="T37" fmla="*/ 0 h 731"/>
              <a:gd name="T38" fmla="*/ 2147483646 w 983"/>
              <a:gd name="T39" fmla="*/ 2147483646 h 731"/>
              <a:gd name="T40" fmla="*/ 2147483646 w 983"/>
              <a:gd name="T41" fmla="*/ 2147483646 h 731"/>
              <a:gd name="T42" fmla="*/ 2147483646 w 983"/>
              <a:gd name="T43" fmla="*/ 2147483646 h 731"/>
              <a:gd name="T44" fmla="*/ 2147483646 w 983"/>
              <a:gd name="T45" fmla="*/ 2147483646 h 731"/>
              <a:gd name="T46" fmla="*/ 2147483646 w 983"/>
              <a:gd name="T47" fmla="*/ 2147483646 h 731"/>
              <a:gd name="T48" fmla="*/ 2147483646 w 983"/>
              <a:gd name="T49" fmla="*/ 2147483646 h 731"/>
              <a:gd name="T50" fmla="*/ 2147483646 w 983"/>
              <a:gd name="T51" fmla="*/ 2147483646 h 731"/>
              <a:gd name="T52" fmla="*/ 2147483646 w 983"/>
              <a:gd name="T53" fmla="*/ 2147483646 h 731"/>
              <a:gd name="T54" fmla="*/ 2147483646 w 983"/>
              <a:gd name="T55" fmla="*/ 2147483646 h 731"/>
              <a:gd name="T56" fmla="*/ 2147483646 w 983"/>
              <a:gd name="T57" fmla="*/ 2147483646 h 731"/>
              <a:gd name="T58" fmla="*/ 2147483646 w 983"/>
              <a:gd name="T59" fmla="*/ 2147483646 h 731"/>
              <a:gd name="T60" fmla="*/ 2147483646 w 983"/>
              <a:gd name="T61" fmla="*/ 2147483646 h 731"/>
              <a:gd name="T62" fmla="*/ 2147483646 w 983"/>
              <a:gd name="T63" fmla="*/ 2147483646 h 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83" h="731">
                <a:moveTo>
                  <a:pt x="404" y="154"/>
                </a:moveTo>
                <a:lnTo>
                  <a:pt x="201" y="386"/>
                </a:lnTo>
                <a:lnTo>
                  <a:pt x="153" y="345"/>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7" name="Freeform 13"/>
          <p:cNvSpPr>
            <a:spLocks noEditPoints="1"/>
          </p:cNvSpPr>
          <p:nvPr/>
        </p:nvSpPr>
        <p:spPr bwMode="auto">
          <a:xfrm>
            <a:off x="7077075" y="3362325"/>
            <a:ext cx="612775" cy="604838"/>
          </a:xfrm>
          <a:custGeom>
            <a:avLst/>
            <a:gdLst>
              <a:gd name="T0" fmla="*/ 2147483646 w 1006"/>
              <a:gd name="T1" fmla="*/ 2147483646 h 995"/>
              <a:gd name="T2" fmla="*/ 2147483646 w 1006"/>
              <a:gd name="T3" fmla="*/ 2147483646 h 995"/>
              <a:gd name="T4" fmla="*/ 2147483646 w 1006"/>
              <a:gd name="T5" fmla="*/ 2147483646 h 995"/>
              <a:gd name="T6" fmla="*/ 2147483646 w 1006"/>
              <a:gd name="T7" fmla="*/ 0 h 995"/>
              <a:gd name="T8" fmla="*/ 2147483646 w 1006"/>
              <a:gd name="T9" fmla="*/ 2147483646 h 995"/>
              <a:gd name="T10" fmla="*/ 2147483646 w 1006"/>
              <a:gd name="T11" fmla="*/ 2147483646 h 995"/>
              <a:gd name="T12" fmla="*/ 2147483646 w 1006"/>
              <a:gd name="T13" fmla="*/ 2147483646 h 995"/>
              <a:gd name="T14" fmla="*/ 2147483646 w 1006"/>
              <a:gd name="T15" fmla="*/ 2147483646 h 995"/>
              <a:gd name="T16" fmla="*/ 2147483646 w 1006"/>
              <a:gd name="T17" fmla="*/ 2147483646 h 995"/>
              <a:gd name="T18" fmla="*/ 2147483646 w 1006"/>
              <a:gd name="T19" fmla="*/ 2147483646 h 995"/>
              <a:gd name="T20" fmla="*/ 2147483646 w 1006"/>
              <a:gd name="T21" fmla="*/ 2147483646 h 995"/>
              <a:gd name="T22" fmla="*/ 2147483646 w 1006"/>
              <a:gd name="T23" fmla="*/ 2147483646 h 995"/>
              <a:gd name="T24" fmla="*/ 2147483646 w 1006"/>
              <a:gd name="T25" fmla="*/ 2147483646 h 995"/>
              <a:gd name="T26" fmla="*/ 2147483646 w 1006"/>
              <a:gd name="T27" fmla="*/ 2147483646 h 995"/>
              <a:gd name="T28" fmla="*/ 2147483646 w 1006"/>
              <a:gd name="T29" fmla="*/ 2147483646 h 995"/>
              <a:gd name="T30" fmla="*/ 2147483646 w 1006"/>
              <a:gd name="T31" fmla="*/ 2147483646 h 995"/>
              <a:gd name="T32" fmla="*/ 2147483646 w 1006"/>
              <a:gd name="T33" fmla="*/ 2147483646 h 995"/>
              <a:gd name="T34" fmla="*/ 2147483646 w 1006"/>
              <a:gd name="T35" fmla="*/ 2147483646 h 995"/>
              <a:gd name="T36" fmla="*/ 2147483646 w 1006"/>
              <a:gd name="T37" fmla="*/ 2147483646 h 995"/>
              <a:gd name="T38" fmla="*/ 2147483646 w 1006"/>
              <a:gd name="T39" fmla="*/ 2147483646 h 995"/>
              <a:gd name="T40" fmla="*/ 2147483646 w 1006"/>
              <a:gd name="T41" fmla="*/ 2147483646 h 995"/>
              <a:gd name="T42" fmla="*/ 2147483646 w 1006"/>
              <a:gd name="T43" fmla="*/ 2147483646 h 995"/>
              <a:gd name="T44" fmla="*/ 2147483646 w 1006"/>
              <a:gd name="T45" fmla="*/ 2147483646 h 995"/>
              <a:gd name="T46" fmla="*/ 2147483646 w 1006"/>
              <a:gd name="T47" fmla="*/ 2147483646 h 995"/>
              <a:gd name="T48" fmla="*/ 2147483646 w 1006"/>
              <a:gd name="T49" fmla="*/ 2147483646 h 995"/>
              <a:gd name="T50" fmla="*/ 2147483646 w 1006"/>
              <a:gd name="T51" fmla="*/ 2147483646 h 995"/>
              <a:gd name="T52" fmla="*/ 2147483646 w 1006"/>
              <a:gd name="T53" fmla="*/ 2147483646 h 995"/>
              <a:gd name="T54" fmla="*/ 2147483646 w 1006"/>
              <a:gd name="T55" fmla="*/ 2147483646 h 995"/>
              <a:gd name="T56" fmla="*/ 2147483646 w 1006"/>
              <a:gd name="T57" fmla="*/ 2147483646 h 995"/>
              <a:gd name="T58" fmla="*/ 2147483646 w 1006"/>
              <a:gd name="T59" fmla="*/ 2147483646 h 995"/>
              <a:gd name="T60" fmla="*/ 2147483646 w 1006"/>
              <a:gd name="T61" fmla="*/ 2147483646 h 995"/>
              <a:gd name="T62" fmla="*/ 2147483646 w 1006"/>
              <a:gd name="T63" fmla="*/ 2147483646 h 99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8" name="Freeform 14"/>
          <p:cNvSpPr>
            <a:spLocks noEditPoints="1"/>
          </p:cNvSpPr>
          <p:nvPr/>
        </p:nvSpPr>
        <p:spPr bwMode="auto">
          <a:xfrm>
            <a:off x="4995863" y="2058988"/>
            <a:ext cx="439737" cy="600075"/>
          </a:xfrm>
          <a:custGeom>
            <a:avLst/>
            <a:gdLst>
              <a:gd name="T0" fmla="*/ 2147483646 w 723"/>
              <a:gd name="T1" fmla="*/ 2147483646 h 986"/>
              <a:gd name="T2" fmla="*/ 2147483646 w 723"/>
              <a:gd name="T3" fmla="*/ 2147483646 h 986"/>
              <a:gd name="T4" fmla="*/ 2147483646 w 723"/>
              <a:gd name="T5" fmla="*/ 2147483646 h 986"/>
              <a:gd name="T6" fmla="*/ 2147483646 w 723"/>
              <a:gd name="T7" fmla="*/ 2147483646 h 986"/>
              <a:gd name="T8" fmla="*/ 2147483646 w 723"/>
              <a:gd name="T9" fmla="*/ 2147483646 h 986"/>
              <a:gd name="T10" fmla="*/ 2147483646 w 723"/>
              <a:gd name="T11" fmla="*/ 2147483646 h 986"/>
              <a:gd name="T12" fmla="*/ 2147483646 w 723"/>
              <a:gd name="T13" fmla="*/ 2147483646 h 986"/>
              <a:gd name="T14" fmla="*/ 2147483646 w 723"/>
              <a:gd name="T15" fmla="*/ 2147483646 h 986"/>
              <a:gd name="T16" fmla="*/ 2147483646 w 723"/>
              <a:gd name="T17" fmla="*/ 2147483646 h 986"/>
              <a:gd name="T18" fmla="*/ 2147483646 w 723"/>
              <a:gd name="T19" fmla="*/ 2147483646 h 986"/>
              <a:gd name="T20" fmla="*/ 2147483646 w 723"/>
              <a:gd name="T21" fmla="*/ 2147483646 h 986"/>
              <a:gd name="T22" fmla="*/ 2147483646 w 723"/>
              <a:gd name="T23" fmla="*/ 2147483646 h 986"/>
              <a:gd name="T24" fmla="*/ 2147483646 w 723"/>
              <a:gd name="T25" fmla="*/ 2147483646 h 986"/>
              <a:gd name="T26" fmla="*/ 2147483646 w 723"/>
              <a:gd name="T27" fmla="*/ 2147483646 h 986"/>
              <a:gd name="T28" fmla="*/ 2147483646 w 723"/>
              <a:gd name="T29" fmla="*/ 2147483646 h 986"/>
              <a:gd name="T30" fmla="*/ 2147483646 w 723"/>
              <a:gd name="T31" fmla="*/ 2147483646 h 986"/>
              <a:gd name="T32" fmla="*/ 2147483646 w 723"/>
              <a:gd name="T33" fmla="*/ 2147483646 h 986"/>
              <a:gd name="T34" fmla="*/ 2147483646 w 723"/>
              <a:gd name="T35" fmla="*/ 2147483646 h 986"/>
              <a:gd name="T36" fmla="*/ 2147483646 w 723"/>
              <a:gd name="T37" fmla="*/ 2147483646 h 986"/>
              <a:gd name="T38" fmla="*/ 2147483646 w 723"/>
              <a:gd name="T39" fmla="*/ 2147483646 h 986"/>
              <a:gd name="T40" fmla="*/ 2147483646 w 723"/>
              <a:gd name="T41" fmla="*/ 2147483646 h 986"/>
              <a:gd name="T42" fmla="*/ 2147483646 w 723"/>
              <a:gd name="T43" fmla="*/ 2147483646 h 986"/>
              <a:gd name="T44" fmla="*/ 2147483646 w 723"/>
              <a:gd name="T45" fmla="*/ 2147483646 h 986"/>
              <a:gd name="T46" fmla="*/ 2147483646 w 723"/>
              <a:gd name="T47" fmla="*/ 2147483646 h 986"/>
              <a:gd name="T48" fmla="*/ 2147483646 w 723"/>
              <a:gd name="T49" fmla="*/ 2147483646 h 986"/>
              <a:gd name="T50" fmla="*/ 2147483646 w 723"/>
              <a:gd name="T51" fmla="*/ 2147483646 h 986"/>
              <a:gd name="T52" fmla="*/ 2147483646 w 723"/>
              <a:gd name="T53" fmla="*/ 2147483646 h 986"/>
              <a:gd name="T54" fmla="*/ 2147483646 w 723"/>
              <a:gd name="T55" fmla="*/ 2147483646 h 986"/>
              <a:gd name="T56" fmla="*/ 2147483646 w 723"/>
              <a:gd name="T57" fmla="*/ 2147483646 h 986"/>
              <a:gd name="T58" fmla="*/ 2147483646 w 723"/>
              <a:gd name="T59" fmla="*/ 2147483646 h 986"/>
              <a:gd name="T60" fmla="*/ 2147483646 w 723"/>
              <a:gd name="T61" fmla="*/ 2147483646 h 986"/>
              <a:gd name="T62" fmla="*/ 2147483646 w 723"/>
              <a:gd name="T63" fmla="*/ 2147483646 h 986"/>
              <a:gd name="T64" fmla="*/ 2147483646 w 723"/>
              <a:gd name="T65" fmla="*/ 2147483646 h 986"/>
              <a:gd name="T66" fmla="*/ 2147483646 w 723"/>
              <a:gd name="T67" fmla="*/ 2147483646 h 986"/>
              <a:gd name="T68" fmla="*/ 2147483646 w 723"/>
              <a:gd name="T69" fmla="*/ 2147483646 h 986"/>
              <a:gd name="T70" fmla="*/ 2147483646 w 723"/>
              <a:gd name="T71" fmla="*/ 2147483646 h 986"/>
              <a:gd name="T72" fmla="*/ 2147483646 w 723"/>
              <a:gd name="T73" fmla="*/ 2147483646 h 986"/>
              <a:gd name="T74" fmla="*/ 2147483646 w 723"/>
              <a:gd name="T75" fmla="*/ 2147483646 h 986"/>
              <a:gd name="T76" fmla="*/ 2147483646 w 723"/>
              <a:gd name="T77" fmla="*/ 2147483646 h 986"/>
              <a:gd name="T78" fmla="*/ 2147483646 w 723"/>
              <a:gd name="T79" fmla="*/ 2147483646 h 986"/>
              <a:gd name="T80" fmla="*/ 2147483646 w 723"/>
              <a:gd name="T81" fmla="*/ 2147483646 h 986"/>
              <a:gd name="T82" fmla="*/ 2147483646 w 723"/>
              <a:gd name="T83" fmla="*/ 2147483646 h 986"/>
              <a:gd name="T84" fmla="*/ 2147483646 w 723"/>
              <a:gd name="T85" fmla="*/ 2147483646 h 9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9" name="Freeform 15"/>
          <p:cNvSpPr>
            <a:spLocks noEditPoints="1"/>
          </p:cNvSpPr>
          <p:nvPr/>
        </p:nvSpPr>
        <p:spPr bwMode="auto">
          <a:xfrm>
            <a:off x="6276975" y="2125663"/>
            <a:ext cx="698500" cy="598487"/>
          </a:xfrm>
          <a:custGeom>
            <a:avLst/>
            <a:gdLst>
              <a:gd name="T0" fmla="*/ 2147483646 w 1149"/>
              <a:gd name="T1" fmla="*/ 2147483646 h 983"/>
              <a:gd name="T2" fmla="*/ 2147483646 w 1149"/>
              <a:gd name="T3" fmla="*/ 2147483646 h 983"/>
              <a:gd name="T4" fmla="*/ 2147483646 w 1149"/>
              <a:gd name="T5" fmla="*/ 2147483646 h 983"/>
              <a:gd name="T6" fmla="*/ 2147483646 w 1149"/>
              <a:gd name="T7" fmla="*/ 2147483646 h 983"/>
              <a:gd name="T8" fmla="*/ 2147483646 w 1149"/>
              <a:gd name="T9" fmla="*/ 2147483646 h 983"/>
              <a:gd name="T10" fmla="*/ 2147483646 w 1149"/>
              <a:gd name="T11" fmla="*/ 2147483646 h 983"/>
              <a:gd name="T12" fmla="*/ 2147483646 w 1149"/>
              <a:gd name="T13" fmla="*/ 2147483646 h 983"/>
              <a:gd name="T14" fmla="*/ 2147483646 w 1149"/>
              <a:gd name="T15" fmla="*/ 2147483646 h 983"/>
              <a:gd name="T16" fmla="*/ 2147483646 w 1149"/>
              <a:gd name="T17" fmla="*/ 2147483646 h 983"/>
              <a:gd name="T18" fmla="*/ 2147483646 w 1149"/>
              <a:gd name="T19" fmla="*/ 2147483646 h 983"/>
              <a:gd name="T20" fmla="*/ 2147483646 w 1149"/>
              <a:gd name="T21" fmla="*/ 2147483646 h 983"/>
              <a:gd name="T22" fmla="*/ 2147483646 w 1149"/>
              <a:gd name="T23" fmla="*/ 2147483646 h 983"/>
              <a:gd name="T24" fmla="*/ 2147483646 w 1149"/>
              <a:gd name="T25" fmla="*/ 2147483646 h 983"/>
              <a:gd name="T26" fmla="*/ 2147483646 w 1149"/>
              <a:gd name="T27" fmla="*/ 2147483646 h 983"/>
              <a:gd name="T28" fmla="*/ 2147483646 w 1149"/>
              <a:gd name="T29" fmla="*/ 2147483646 h 983"/>
              <a:gd name="T30" fmla="*/ 2147483646 w 1149"/>
              <a:gd name="T31" fmla="*/ 2147483646 h 983"/>
              <a:gd name="T32" fmla="*/ 2147483646 w 1149"/>
              <a:gd name="T33" fmla="*/ 2147483646 h 983"/>
              <a:gd name="T34" fmla="*/ 2147483646 w 1149"/>
              <a:gd name="T35" fmla="*/ 2147483646 h 983"/>
              <a:gd name="T36" fmla="*/ 2147483646 w 1149"/>
              <a:gd name="T37" fmla="*/ 2147483646 h 983"/>
              <a:gd name="T38" fmla="*/ 2147483646 w 1149"/>
              <a:gd name="T39" fmla="*/ 2147483646 h 983"/>
              <a:gd name="T40" fmla="*/ 2147483646 w 1149"/>
              <a:gd name="T41" fmla="*/ 2147483646 h 983"/>
              <a:gd name="T42" fmla="*/ 2147483646 w 1149"/>
              <a:gd name="T43" fmla="*/ 2147483646 h 983"/>
              <a:gd name="T44" fmla="*/ 2147483646 w 1149"/>
              <a:gd name="T45" fmla="*/ 2147483646 h 983"/>
              <a:gd name="T46" fmla="*/ 2147483646 w 1149"/>
              <a:gd name="T47" fmla="*/ 2147483646 h 983"/>
              <a:gd name="T48" fmla="*/ 2147483646 w 1149"/>
              <a:gd name="T49" fmla="*/ 2147483646 h 983"/>
              <a:gd name="T50" fmla="*/ 2147483646 w 1149"/>
              <a:gd name="T51" fmla="*/ 2147483646 h 983"/>
              <a:gd name="T52" fmla="*/ 2147483646 w 1149"/>
              <a:gd name="T53" fmla="*/ 2147483646 h 983"/>
              <a:gd name="T54" fmla="*/ 2147483646 w 1149"/>
              <a:gd name="T55" fmla="*/ 2147483646 h 983"/>
              <a:gd name="T56" fmla="*/ 2147483646 w 1149"/>
              <a:gd name="T57" fmla="*/ 2147483646 h 983"/>
              <a:gd name="T58" fmla="*/ 2147483646 w 1149"/>
              <a:gd name="T59" fmla="*/ 2147483646 h 983"/>
              <a:gd name="T60" fmla="*/ 2147483646 w 1149"/>
              <a:gd name="T61" fmla="*/ 2147483646 h 983"/>
              <a:gd name="T62" fmla="*/ 2147483646 w 1149"/>
              <a:gd name="T63" fmla="*/ 2147483646 h 983"/>
              <a:gd name="T64" fmla="*/ 2147483646 w 1149"/>
              <a:gd name="T65" fmla="*/ 2147483646 h 983"/>
              <a:gd name="T66" fmla="*/ 2147483646 w 1149"/>
              <a:gd name="T67" fmla="*/ 2147483646 h 983"/>
              <a:gd name="T68" fmla="*/ 2147483646 w 1149"/>
              <a:gd name="T69" fmla="*/ 2147483646 h 983"/>
              <a:gd name="T70" fmla="*/ 2147483646 w 1149"/>
              <a:gd name="T71" fmla="*/ 2147483646 h 983"/>
              <a:gd name="T72" fmla="*/ 2147483646 w 1149"/>
              <a:gd name="T73" fmla="*/ 2147483646 h 983"/>
              <a:gd name="T74" fmla="*/ 2147483646 w 1149"/>
              <a:gd name="T75" fmla="*/ 2147483646 h 983"/>
              <a:gd name="T76" fmla="*/ 2147483646 w 1149"/>
              <a:gd name="T77" fmla="*/ 2147483646 h 983"/>
              <a:gd name="T78" fmla="*/ 2147483646 w 1149"/>
              <a:gd name="T79" fmla="*/ 2147483646 h 983"/>
              <a:gd name="T80" fmla="*/ 2147483646 w 1149"/>
              <a:gd name="T81" fmla="*/ 2147483646 h 983"/>
              <a:gd name="T82" fmla="*/ 2147483646 w 1149"/>
              <a:gd name="T83" fmla="*/ 2147483646 h 983"/>
              <a:gd name="T84" fmla="*/ 2147483646 w 1149"/>
              <a:gd name="T85" fmla="*/ 2147483646 h 983"/>
              <a:gd name="T86" fmla="*/ 2147483646 w 1149"/>
              <a:gd name="T87" fmla="*/ 2147483646 h 983"/>
              <a:gd name="T88" fmla="*/ 2147483646 w 1149"/>
              <a:gd name="T89" fmla="*/ 2147483646 h 983"/>
              <a:gd name="T90" fmla="*/ 2147483646 w 1149"/>
              <a:gd name="T91" fmla="*/ 2147483646 h 983"/>
              <a:gd name="T92" fmla="*/ 2147483646 w 1149"/>
              <a:gd name="T93" fmla="*/ 2147483646 h 983"/>
              <a:gd name="T94" fmla="*/ 2147483646 w 1149"/>
              <a:gd name="T95" fmla="*/ 2147483646 h 983"/>
              <a:gd name="T96" fmla="*/ 2147483646 w 1149"/>
              <a:gd name="T97" fmla="*/ 2147483646 h 983"/>
              <a:gd name="T98" fmla="*/ 2147483646 w 1149"/>
              <a:gd name="T99" fmla="*/ 2147483646 h 983"/>
              <a:gd name="T100" fmla="*/ 2147483646 w 1149"/>
              <a:gd name="T101" fmla="*/ 2147483646 h 983"/>
              <a:gd name="T102" fmla="*/ 2147483646 w 1149"/>
              <a:gd name="T103" fmla="*/ 2147483646 h 983"/>
              <a:gd name="T104" fmla="*/ 2147483646 w 1149"/>
              <a:gd name="T105" fmla="*/ 2147483646 h 983"/>
              <a:gd name="T106" fmla="*/ 2147483646 w 1149"/>
              <a:gd name="T107" fmla="*/ 2147483646 h 983"/>
              <a:gd name="T108" fmla="*/ 2147483646 w 1149"/>
              <a:gd name="T109" fmla="*/ 2147483646 h 983"/>
              <a:gd name="T110" fmla="*/ 2147483646 w 1149"/>
              <a:gd name="T111" fmla="*/ 2147483646 h 983"/>
              <a:gd name="T112" fmla="*/ 2147483646 w 1149"/>
              <a:gd name="T113" fmla="*/ 2147483646 h 983"/>
              <a:gd name="T114" fmla="*/ 2147483646 w 1149"/>
              <a:gd name="T115" fmla="*/ 2147483646 h 983"/>
              <a:gd name="T116" fmla="*/ 2147483646 w 1149"/>
              <a:gd name="T117" fmla="*/ 0 h 983"/>
              <a:gd name="T118" fmla="*/ 2147483646 w 1149"/>
              <a:gd name="T119" fmla="*/ 2147483646 h 9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0" name="Freeform 16"/>
          <p:cNvSpPr>
            <a:spLocks noEditPoints="1"/>
          </p:cNvSpPr>
          <p:nvPr/>
        </p:nvSpPr>
        <p:spPr bwMode="auto">
          <a:xfrm>
            <a:off x="6292850" y="4614863"/>
            <a:ext cx="752475" cy="600075"/>
          </a:xfrm>
          <a:custGeom>
            <a:avLst/>
            <a:gdLst>
              <a:gd name="T0" fmla="*/ 2147483646 w 1238"/>
              <a:gd name="T1" fmla="*/ 2147483646 h 986"/>
              <a:gd name="T2" fmla="*/ 2147483646 w 1238"/>
              <a:gd name="T3" fmla="*/ 2147483646 h 986"/>
              <a:gd name="T4" fmla="*/ 2147483646 w 1238"/>
              <a:gd name="T5" fmla="*/ 2147483646 h 986"/>
              <a:gd name="T6" fmla="*/ 2147483646 w 1238"/>
              <a:gd name="T7" fmla="*/ 2147483646 h 986"/>
              <a:gd name="T8" fmla="*/ 2147483646 w 1238"/>
              <a:gd name="T9" fmla="*/ 2147483646 h 986"/>
              <a:gd name="T10" fmla="*/ 2147483646 w 1238"/>
              <a:gd name="T11" fmla="*/ 2147483646 h 986"/>
              <a:gd name="T12" fmla="*/ 2147483646 w 1238"/>
              <a:gd name="T13" fmla="*/ 0 h 986"/>
              <a:gd name="T14" fmla="*/ 2147483646 w 1238"/>
              <a:gd name="T15" fmla="*/ 2147483646 h 986"/>
              <a:gd name="T16" fmla="*/ 2147483646 w 1238"/>
              <a:gd name="T17" fmla="*/ 2147483646 h 986"/>
              <a:gd name="T18" fmla="*/ 2147483646 w 1238"/>
              <a:gd name="T19" fmla="*/ 2147483646 h 986"/>
              <a:gd name="T20" fmla="*/ 2147483646 w 1238"/>
              <a:gd name="T21" fmla="*/ 2147483646 h 986"/>
              <a:gd name="T22" fmla="*/ 2147483646 w 1238"/>
              <a:gd name="T23" fmla="*/ 2147483646 h 986"/>
              <a:gd name="T24" fmla="*/ 2147483646 w 1238"/>
              <a:gd name="T25" fmla="*/ 2147483646 h 986"/>
              <a:gd name="T26" fmla="*/ 2147483646 w 1238"/>
              <a:gd name="T27" fmla="*/ 2147483646 h 986"/>
              <a:gd name="T28" fmla="*/ 2147483646 w 1238"/>
              <a:gd name="T29" fmla="*/ 2147483646 h 986"/>
              <a:gd name="T30" fmla="*/ 2147483646 w 1238"/>
              <a:gd name="T31" fmla="*/ 2147483646 h 986"/>
              <a:gd name="T32" fmla="*/ 2147483646 w 1238"/>
              <a:gd name="T33" fmla="*/ 2147483646 h 986"/>
              <a:gd name="T34" fmla="*/ 2147483646 w 1238"/>
              <a:gd name="T35" fmla="*/ 2147483646 h 986"/>
              <a:gd name="T36" fmla="*/ 2147483646 w 1238"/>
              <a:gd name="T37" fmla="*/ 2147483646 h 986"/>
              <a:gd name="T38" fmla="*/ 2147483646 w 1238"/>
              <a:gd name="T39" fmla="*/ 2147483646 h 986"/>
              <a:gd name="T40" fmla="*/ 2147483646 w 1238"/>
              <a:gd name="T41" fmla="*/ 2147483646 h 986"/>
              <a:gd name="T42" fmla="*/ 2147483646 w 1238"/>
              <a:gd name="T43" fmla="*/ 2147483646 h 986"/>
              <a:gd name="T44" fmla="*/ 2147483646 w 1238"/>
              <a:gd name="T45" fmla="*/ 2147483646 h 986"/>
              <a:gd name="T46" fmla="*/ 2147483646 w 1238"/>
              <a:gd name="T47" fmla="*/ 2147483646 h 986"/>
              <a:gd name="T48" fmla="*/ 2147483646 w 1238"/>
              <a:gd name="T49" fmla="*/ 2147483646 h 986"/>
              <a:gd name="T50" fmla="*/ 2147483646 w 1238"/>
              <a:gd name="T51" fmla="*/ 2147483646 h 986"/>
              <a:gd name="T52" fmla="*/ 2147483646 w 1238"/>
              <a:gd name="T53" fmla="*/ 2147483646 h 986"/>
              <a:gd name="T54" fmla="*/ 2147483646 w 1238"/>
              <a:gd name="T55" fmla="*/ 2147483646 h 986"/>
              <a:gd name="T56" fmla="*/ 2147483646 w 1238"/>
              <a:gd name="T57" fmla="*/ 2147483646 h 986"/>
              <a:gd name="T58" fmla="*/ 2147483646 w 1238"/>
              <a:gd name="T59" fmla="*/ 2147483646 h 986"/>
              <a:gd name="T60" fmla="*/ 2147483646 w 1238"/>
              <a:gd name="T61" fmla="*/ 2147483646 h 986"/>
              <a:gd name="T62" fmla="*/ 2147483646 w 1238"/>
              <a:gd name="T63" fmla="*/ 2147483646 h 986"/>
              <a:gd name="T64" fmla="*/ 2147483646 w 1238"/>
              <a:gd name="T65" fmla="*/ 2147483646 h 986"/>
              <a:gd name="T66" fmla="*/ 2147483646 w 1238"/>
              <a:gd name="T67" fmla="*/ 2147483646 h 986"/>
              <a:gd name="T68" fmla="*/ 2147483646 w 1238"/>
              <a:gd name="T69" fmla="*/ 2147483646 h 986"/>
              <a:gd name="T70" fmla="*/ 2147483646 w 1238"/>
              <a:gd name="T71" fmla="*/ 2147483646 h 986"/>
              <a:gd name="T72" fmla="*/ 2147483646 w 1238"/>
              <a:gd name="T73" fmla="*/ 2147483646 h 986"/>
              <a:gd name="T74" fmla="*/ 2147483646 w 1238"/>
              <a:gd name="T75" fmla="*/ 2147483646 h 986"/>
              <a:gd name="T76" fmla="*/ 2147483646 w 1238"/>
              <a:gd name="T77" fmla="*/ 2147483646 h 986"/>
              <a:gd name="T78" fmla="*/ 2147483646 w 1238"/>
              <a:gd name="T79" fmla="*/ 2147483646 h 98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1" name="Freeform 17"/>
          <p:cNvSpPr>
            <a:spLocks noEditPoints="1"/>
          </p:cNvSpPr>
          <p:nvPr/>
        </p:nvSpPr>
        <p:spPr bwMode="auto">
          <a:xfrm>
            <a:off x="4184650" y="3359150"/>
            <a:ext cx="612775" cy="614363"/>
          </a:xfrm>
          <a:custGeom>
            <a:avLst/>
            <a:gdLst>
              <a:gd name="T0" fmla="*/ 2147483646 w 1008"/>
              <a:gd name="T1" fmla="*/ 2147483646 h 1009"/>
              <a:gd name="T2" fmla="*/ 0 w 1008"/>
              <a:gd name="T3" fmla="*/ 2147483646 h 1009"/>
              <a:gd name="T4" fmla="*/ 2147483646 w 1008"/>
              <a:gd name="T5" fmla="*/ 0 h 1009"/>
              <a:gd name="T6" fmla="*/ 2147483646 w 1008"/>
              <a:gd name="T7" fmla="*/ 2147483646 h 1009"/>
              <a:gd name="T8" fmla="*/ 2147483646 w 1008"/>
              <a:gd name="T9" fmla="*/ 2147483646 h 1009"/>
              <a:gd name="T10" fmla="*/ 2147483646 w 1008"/>
              <a:gd name="T11" fmla="*/ 2147483646 h 1009"/>
              <a:gd name="T12" fmla="*/ 2147483646 w 1008"/>
              <a:gd name="T13" fmla="*/ 2147483646 h 1009"/>
              <a:gd name="T14" fmla="*/ 2147483646 w 1008"/>
              <a:gd name="T15" fmla="*/ 2147483646 h 1009"/>
              <a:gd name="T16" fmla="*/ 2147483646 w 1008"/>
              <a:gd name="T17" fmla="*/ 2147483646 h 1009"/>
              <a:gd name="T18" fmla="*/ 2147483646 w 1008"/>
              <a:gd name="T19" fmla="*/ 2147483646 h 1009"/>
              <a:gd name="T20" fmla="*/ 2147483646 w 1008"/>
              <a:gd name="T21" fmla="*/ 2147483646 h 1009"/>
              <a:gd name="T22" fmla="*/ 2147483646 w 1008"/>
              <a:gd name="T23" fmla="*/ 2147483646 h 1009"/>
              <a:gd name="T24" fmla="*/ 2147483646 w 1008"/>
              <a:gd name="T25" fmla="*/ 2147483646 h 1009"/>
              <a:gd name="T26" fmla="*/ 2147483646 w 1008"/>
              <a:gd name="T27" fmla="*/ 2147483646 h 1009"/>
              <a:gd name="T28" fmla="*/ 2147483646 w 1008"/>
              <a:gd name="T29" fmla="*/ 2147483646 h 1009"/>
              <a:gd name="T30" fmla="*/ 2147483646 w 1008"/>
              <a:gd name="T31" fmla="*/ 2147483646 h 1009"/>
              <a:gd name="T32" fmla="*/ 2147483646 w 1008"/>
              <a:gd name="T33" fmla="*/ 2147483646 h 1009"/>
              <a:gd name="T34" fmla="*/ 2147483646 w 1008"/>
              <a:gd name="T35" fmla="*/ 2147483646 h 1009"/>
              <a:gd name="T36" fmla="*/ 2147483646 w 1008"/>
              <a:gd name="T37" fmla="*/ 2147483646 h 1009"/>
              <a:gd name="T38" fmla="*/ 2147483646 w 1008"/>
              <a:gd name="T39" fmla="*/ 2147483646 h 1009"/>
              <a:gd name="T40" fmla="*/ 2147483646 w 1008"/>
              <a:gd name="T41" fmla="*/ 2147483646 h 1009"/>
              <a:gd name="T42" fmla="*/ 2147483646 w 1008"/>
              <a:gd name="T43" fmla="*/ 2147483646 h 1009"/>
              <a:gd name="T44" fmla="*/ 2147483646 w 1008"/>
              <a:gd name="T45" fmla="*/ 2147483646 h 1009"/>
              <a:gd name="T46" fmla="*/ 2147483646 w 1008"/>
              <a:gd name="T47" fmla="*/ 2147483646 h 1009"/>
              <a:gd name="T48" fmla="*/ 2147483646 w 1008"/>
              <a:gd name="T49" fmla="*/ 2147483646 h 1009"/>
              <a:gd name="T50" fmla="*/ 2147483646 w 1008"/>
              <a:gd name="T51" fmla="*/ 2147483646 h 1009"/>
              <a:gd name="T52" fmla="*/ 2147483646 w 1008"/>
              <a:gd name="T53" fmla="*/ 2147483646 h 1009"/>
              <a:gd name="T54" fmla="*/ 2147483646 w 1008"/>
              <a:gd name="T55" fmla="*/ 2147483646 h 1009"/>
              <a:gd name="T56" fmla="*/ 2147483646 w 1008"/>
              <a:gd name="T57" fmla="*/ 2147483646 h 1009"/>
              <a:gd name="T58" fmla="*/ 2147483646 w 1008"/>
              <a:gd name="T59" fmla="*/ 2147483646 h 1009"/>
              <a:gd name="T60" fmla="*/ 2147483646 w 1008"/>
              <a:gd name="T61" fmla="*/ 2147483646 h 1009"/>
              <a:gd name="T62" fmla="*/ 2147483646 w 1008"/>
              <a:gd name="T63" fmla="*/ 2147483646 h 1009"/>
              <a:gd name="T64" fmla="*/ 2147483646 w 1008"/>
              <a:gd name="T65" fmla="*/ 2147483646 h 1009"/>
              <a:gd name="T66" fmla="*/ 2147483646 w 1008"/>
              <a:gd name="T67" fmla="*/ 2147483646 h 1009"/>
              <a:gd name="T68" fmla="*/ 2147483646 w 1008"/>
              <a:gd name="T69" fmla="*/ 2147483646 h 1009"/>
              <a:gd name="T70" fmla="*/ 2147483646 w 1008"/>
              <a:gd name="T71" fmla="*/ 2147483646 h 1009"/>
              <a:gd name="T72" fmla="*/ 2147483646 w 1008"/>
              <a:gd name="T73" fmla="*/ 2147483646 h 1009"/>
              <a:gd name="T74" fmla="*/ 2147483646 w 1008"/>
              <a:gd name="T75" fmla="*/ 2147483646 h 1009"/>
              <a:gd name="T76" fmla="*/ 2147483646 w 1008"/>
              <a:gd name="T77" fmla="*/ 2147483646 h 1009"/>
              <a:gd name="T78" fmla="*/ 2147483646 w 1008"/>
              <a:gd name="T79" fmla="*/ 2147483646 h 1009"/>
              <a:gd name="T80" fmla="*/ 2147483646 w 1008"/>
              <a:gd name="T81" fmla="*/ 2147483646 h 1009"/>
              <a:gd name="T82" fmla="*/ 2147483646 w 1008"/>
              <a:gd name="T83" fmla="*/ 2147483646 h 100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2" name="TextBox 15"/>
          <p:cNvSpPr txBox="1">
            <a:spLocks noChangeArrowheads="1"/>
          </p:cNvSpPr>
          <p:nvPr/>
        </p:nvSpPr>
        <p:spPr bwMode="auto">
          <a:xfrm>
            <a:off x="2187575" y="16954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b="1">
                <a:latin typeface="微软雅黑" pitchFamily="34" charset="-122"/>
              </a:rPr>
              <a:t>主要任务</a:t>
            </a:r>
          </a:p>
        </p:txBody>
      </p:sp>
      <p:sp>
        <p:nvSpPr>
          <p:cNvPr id="24593" name="TextBox 16"/>
          <p:cNvSpPr txBox="1">
            <a:spLocks noChangeArrowheads="1"/>
          </p:cNvSpPr>
          <p:nvPr/>
        </p:nvSpPr>
        <p:spPr bwMode="auto">
          <a:xfrm>
            <a:off x="795338" y="208915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4594" name="TextBox 17"/>
          <p:cNvSpPr txBox="1">
            <a:spLocks noChangeArrowheads="1"/>
          </p:cNvSpPr>
          <p:nvPr/>
        </p:nvSpPr>
        <p:spPr bwMode="auto">
          <a:xfrm>
            <a:off x="7499350" y="16954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团队协同较好</a:t>
            </a:r>
          </a:p>
        </p:txBody>
      </p:sp>
      <p:sp>
        <p:nvSpPr>
          <p:cNvPr id="24595" name="TextBox 18"/>
          <p:cNvSpPr txBox="1">
            <a:spLocks noChangeArrowheads="1"/>
          </p:cNvSpPr>
          <p:nvPr/>
        </p:nvSpPr>
        <p:spPr bwMode="auto">
          <a:xfrm>
            <a:off x="7464425" y="2089150"/>
            <a:ext cx="340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4596" name="TextBox 19"/>
          <p:cNvSpPr txBox="1">
            <a:spLocks noChangeArrowheads="1"/>
          </p:cNvSpPr>
          <p:nvPr/>
        </p:nvSpPr>
        <p:spPr bwMode="auto">
          <a:xfrm>
            <a:off x="8193088" y="30988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操作方式</a:t>
            </a:r>
          </a:p>
        </p:txBody>
      </p:sp>
      <p:sp>
        <p:nvSpPr>
          <p:cNvPr id="24597" name="TextBox 20"/>
          <p:cNvSpPr txBox="1">
            <a:spLocks noChangeArrowheads="1"/>
          </p:cNvSpPr>
          <p:nvPr/>
        </p:nvSpPr>
        <p:spPr bwMode="auto">
          <a:xfrm>
            <a:off x="8158163" y="349250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4598" name="TextBox 21"/>
          <p:cNvSpPr txBox="1">
            <a:spLocks noChangeArrowheads="1"/>
          </p:cNvSpPr>
          <p:nvPr/>
        </p:nvSpPr>
        <p:spPr bwMode="auto">
          <a:xfrm>
            <a:off x="7467600" y="443865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资金略欠缺</a:t>
            </a:r>
          </a:p>
        </p:txBody>
      </p:sp>
      <p:sp>
        <p:nvSpPr>
          <p:cNvPr id="24599" name="TextBox 22"/>
          <p:cNvSpPr txBox="1">
            <a:spLocks noChangeArrowheads="1"/>
          </p:cNvSpPr>
          <p:nvPr/>
        </p:nvSpPr>
        <p:spPr bwMode="auto">
          <a:xfrm>
            <a:off x="7432675" y="4832350"/>
            <a:ext cx="340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4600" name="TextBox 23"/>
          <p:cNvSpPr txBox="1">
            <a:spLocks noChangeArrowheads="1"/>
          </p:cNvSpPr>
          <p:nvPr/>
        </p:nvSpPr>
        <p:spPr bwMode="auto">
          <a:xfrm>
            <a:off x="2312988" y="445452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b="1">
                <a:latin typeface="微软雅黑" pitchFamily="34" charset="-122"/>
              </a:rPr>
              <a:t>效益预测</a:t>
            </a:r>
          </a:p>
        </p:txBody>
      </p:sp>
      <p:sp>
        <p:nvSpPr>
          <p:cNvPr id="24601" name="TextBox 24"/>
          <p:cNvSpPr txBox="1">
            <a:spLocks noChangeArrowheads="1"/>
          </p:cNvSpPr>
          <p:nvPr/>
        </p:nvSpPr>
        <p:spPr bwMode="auto">
          <a:xfrm>
            <a:off x="922338" y="4848225"/>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24602" name="TextBox 25"/>
          <p:cNvSpPr txBox="1">
            <a:spLocks noChangeArrowheads="1"/>
          </p:cNvSpPr>
          <p:nvPr/>
        </p:nvSpPr>
        <p:spPr bwMode="auto">
          <a:xfrm>
            <a:off x="1666875" y="30988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b="1">
                <a:latin typeface="微软雅黑" pitchFamily="34" charset="-122"/>
              </a:rPr>
              <a:t>时间表</a:t>
            </a:r>
          </a:p>
        </p:txBody>
      </p:sp>
      <p:sp>
        <p:nvSpPr>
          <p:cNvPr id="24603" name="TextBox 26"/>
          <p:cNvSpPr txBox="1">
            <a:spLocks noChangeArrowheads="1"/>
          </p:cNvSpPr>
          <p:nvPr/>
        </p:nvSpPr>
        <p:spPr bwMode="auto">
          <a:xfrm>
            <a:off x="274638" y="3492500"/>
            <a:ext cx="340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sz="1800">
                <a:latin typeface="微软雅黑" pitchFamily="34" charset="-122"/>
              </a:rPr>
              <a:t>请在这里输入段落文本内容请在这里输入段落文本内容</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578"/>
                                        </p:tgtEl>
                                        <p:attrNameLst>
                                          <p:attrName>style.visibility</p:attrName>
                                        </p:attrNameLst>
                                      </p:cBhvr>
                                      <p:to>
                                        <p:strVal val="visible"/>
                                      </p:to>
                                    </p:set>
                                    <p:anim calcmode="lin" valueType="num">
                                      <p:cBhvr>
                                        <p:cTn id="7"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4578"/>
                                        </p:tgtEl>
                                        <p:attrNameLst>
                                          <p:attrName>ppt_y</p:attrName>
                                        </p:attrNameLst>
                                      </p:cBhvr>
                                      <p:tavLst>
                                        <p:tav tm="0">
                                          <p:val>
                                            <p:strVal val="#ppt_y"/>
                                          </p:val>
                                        </p:tav>
                                        <p:tav tm="100000">
                                          <p:val>
                                            <p:strVal val="#ppt_y"/>
                                          </p:val>
                                        </p:tav>
                                      </p:tavLst>
                                    </p:anim>
                                    <p:anim calcmode="lin" valueType="num">
                                      <p:cBhvr>
                                        <p:cTn id="9"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4578"/>
                                        </p:tgtEl>
                                      </p:cBhvr>
                                    </p:animEffect>
                                  </p:childTnLst>
                                </p:cTn>
                              </p:par>
                            </p:childTnLst>
                          </p:cTn>
                        </p:par>
                        <p:par>
                          <p:cTn id="12" fill="hold" nodeType="afterGroup">
                            <p:stCondLst>
                              <p:cond delay="760"/>
                            </p:stCondLst>
                            <p:childTnLst>
                              <p:par>
                                <p:cTn id="13" presetID="2" presetClass="entr" presetSubtype="9" fill="hold" grpId="0" nodeType="afterEffect">
                                  <p:stCondLst>
                                    <p:cond delay="0"/>
                                  </p:stCondLst>
                                  <p:childTnLst>
                                    <p:set>
                                      <p:cBhvr>
                                        <p:cTn id="14" dur="1" fill="hold">
                                          <p:stCondLst>
                                            <p:cond delay="0"/>
                                          </p:stCondLst>
                                        </p:cTn>
                                        <p:tgtEl>
                                          <p:spTgt spid="24582"/>
                                        </p:tgtEl>
                                        <p:attrNameLst>
                                          <p:attrName>style.visibility</p:attrName>
                                        </p:attrNameLst>
                                      </p:cBhvr>
                                      <p:to>
                                        <p:strVal val="visible"/>
                                      </p:to>
                                    </p:set>
                                    <p:anim calcmode="lin" valueType="num">
                                      <p:cBhvr additive="base">
                                        <p:cTn id="15" dur="500" fill="hold"/>
                                        <p:tgtEl>
                                          <p:spTgt spid="24582"/>
                                        </p:tgtEl>
                                        <p:attrNameLst>
                                          <p:attrName>ppt_x</p:attrName>
                                        </p:attrNameLst>
                                      </p:cBhvr>
                                      <p:tavLst>
                                        <p:tav tm="0">
                                          <p:val>
                                            <p:strVal val="0-#ppt_w/2"/>
                                          </p:val>
                                        </p:tav>
                                        <p:tav tm="100000">
                                          <p:val>
                                            <p:strVal val="#ppt_x"/>
                                          </p:val>
                                        </p:tav>
                                      </p:tavLst>
                                    </p:anim>
                                    <p:anim calcmode="lin" valueType="num">
                                      <p:cBhvr additive="base">
                                        <p:cTn id="16" dur="500" fill="hold"/>
                                        <p:tgtEl>
                                          <p:spTgt spid="24582"/>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24583"/>
                                        </p:tgtEl>
                                        <p:attrNameLst>
                                          <p:attrName>style.visibility</p:attrName>
                                        </p:attrNameLst>
                                      </p:cBhvr>
                                      <p:to>
                                        <p:strVal val="visible"/>
                                      </p:to>
                                    </p:set>
                                    <p:anim calcmode="lin" valueType="num">
                                      <p:cBhvr additive="base">
                                        <p:cTn id="19" dur="500" fill="hold"/>
                                        <p:tgtEl>
                                          <p:spTgt spid="24583"/>
                                        </p:tgtEl>
                                        <p:attrNameLst>
                                          <p:attrName>ppt_x</p:attrName>
                                        </p:attrNameLst>
                                      </p:cBhvr>
                                      <p:tavLst>
                                        <p:tav tm="0">
                                          <p:val>
                                            <p:strVal val="1+#ppt_w/2"/>
                                          </p:val>
                                        </p:tav>
                                        <p:tav tm="100000">
                                          <p:val>
                                            <p:strVal val="#ppt_x"/>
                                          </p:val>
                                        </p:tav>
                                      </p:tavLst>
                                    </p:anim>
                                    <p:anim calcmode="lin" valueType="num">
                                      <p:cBhvr additive="base">
                                        <p:cTn id="20" dur="500" fill="hold"/>
                                        <p:tgtEl>
                                          <p:spTgt spid="24583"/>
                                        </p:tgtEl>
                                        <p:attrNameLst>
                                          <p:attrName>ppt_y</p:attrName>
                                        </p:attrNameLst>
                                      </p:cBhvr>
                                      <p:tavLst>
                                        <p:tav tm="0">
                                          <p:val>
                                            <p:strVal val="0-#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4580"/>
                                        </p:tgtEl>
                                        <p:attrNameLst>
                                          <p:attrName>style.visibility</p:attrName>
                                        </p:attrNameLst>
                                      </p:cBhvr>
                                      <p:to>
                                        <p:strVal val="visible"/>
                                      </p:to>
                                    </p:set>
                                    <p:anim calcmode="lin" valueType="num">
                                      <p:cBhvr additive="base">
                                        <p:cTn id="23" dur="500" fill="hold"/>
                                        <p:tgtEl>
                                          <p:spTgt spid="24580"/>
                                        </p:tgtEl>
                                        <p:attrNameLst>
                                          <p:attrName>ppt_x</p:attrName>
                                        </p:attrNameLst>
                                      </p:cBhvr>
                                      <p:tavLst>
                                        <p:tav tm="0">
                                          <p:val>
                                            <p:strVal val="1+#ppt_w/2"/>
                                          </p:val>
                                        </p:tav>
                                        <p:tav tm="100000">
                                          <p:val>
                                            <p:strVal val="#ppt_x"/>
                                          </p:val>
                                        </p:tav>
                                      </p:tavLst>
                                    </p:anim>
                                    <p:anim calcmode="lin" valueType="num">
                                      <p:cBhvr additive="base">
                                        <p:cTn id="24" dur="500" fill="hold"/>
                                        <p:tgtEl>
                                          <p:spTgt spid="24580"/>
                                        </p:tgtEl>
                                        <p:attrNameLst>
                                          <p:attrName>ppt_y</p:attrName>
                                        </p:attrNameLst>
                                      </p:cBhvr>
                                      <p:tavLst>
                                        <p:tav tm="0">
                                          <p:val>
                                            <p:strVal val="#ppt_y"/>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24585"/>
                                        </p:tgtEl>
                                        <p:attrNameLst>
                                          <p:attrName>style.visibility</p:attrName>
                                        </p:attrNameLst>
                                      </p:cBhvr>
                                      <p:to>
                                        <p:strVal val="visible"/>
                                      </p:to>
                                    </p:set>
                                    <p:anim calcmode="lin" valueType="num">
                                      <p:cBhvr additive="base">
                                        <p:cTn id="27" dur="500" fill="hold"/>
                                        <p:tgtEl>
                                          <p:spTgt spid="24585"/>
                                        </p:tgtEl>
                                        <p:attrNameLst>
                                          <p:attrName>ppt_x</p:attrName>
                                        </p:attrNameLst>
                                      </p:cBhvr>
                                      <p:tavLst>
                                        <p:tav tm="0">
                                          <p:val>
                                            <p:strVal val="1+#ppt_w/2"/>
                                          </p:val>
                                        </p:tav>
                                        <p:tav tm="100000">
                                          <p:val>
                                            <p:strVal val="#ppt_x"/>
                                          </p:val>
                                        </p:tav>
                                      </p:tavLst>
                                    </p:anim>
                                    <p:anim calcmode="lin" valueType="num">
                                      <p:cBhvr additive="base">
                                        <p:cTn id="28" dur="500" fill="hold"/>
                                        <p:tgtEl>
                                          <p:spTgt spid="24585"/>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24584"/>
                                        </p:tgtEl>
                                        <p:attrNameLst>
                                          <p:attrName>style.visibility</p:attrName>
                                        </p:attrNameLst>
                                      </p:cBhvr>
                                      <p:to>
                                        <p:strVal val="visible"/>
                                      </p:to>
                                    </p:set>
                                    <p:anim calcmode="lin" valueType="num">
                                      <p:cBhvr additive="base">
                                        <p:cTn id="31" dur="500" fill="hold"/>
                                        <p:tgtEl>
                                          <p:spTgt spid="24584"/>
                                        </p:tgtEl>
                                        <p:attrNameLst>
                                          <p:attrName>ppt_x</p:attrName>
                                        </p:attrNameLst>
                                      </p:cBhvr>
                                      <p:tavLst>
                                        <p:tav tm="0">
                                          <p:val>
                                            <p:strVal val="0-#ppt_w/2"/>
                                          </p:val>
                                        </p:tav>
                                        <p:tav tm="100000">
                                          <p:val>
                                            <p:strVal val="#ppt_x"/>
                                          </p:val>
                                        </p:tav>
                                      </p:tavLst>
                                    </p:anim>
                                    <p:anim calcmode="lin" valueType="num">
                                      <p:cBhvr additive="base">
                                        <p:cTn id="32" dur="500" fill="hold"/>
                                        <p:tgtEl>
                                          <p:spTgt spid="24584"/>
                                        </p:tgtEl>
                                        <p:attrNameLst>
                                          <p:attrName>ppt_y</p:attrName>
                                        </p:attrNameLst>
                                      </p:cBhvr>
                                      <p:tavLst>
                                        <p:tav tm="0">
                                          <p:val>
                                            <p:strVal val="1+#ppt_h/2"/>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4581"/>
                                        </p:tgtEl>
                                        <p:attrNameLst>
                                          <p:attrName>style.visibility</p:attrName>
                                        </p:attrNameLst>
                                      </p:cBhvr>
                                      <p:to>
                                        <p:strVal val="visible"/>
                                      </p:to>
                                    </p:set>
                                    <p:anim calcmode="lin" valueType="num">
                                      <p:cBhvr additive="base">
                                        <p:cTn id="35" dur="500" fill="hold"/>
                                        <p:tgtEl>
                                          <p:spTgt spid="24581"/>
                                        </p:tgtEl>
                                        <p:attrNameLst>
                                          <p:attrName>ppt_x</p:attrName>
                                        </p:attrNameLst>
                                      </p:cBhvr>
                                      <p:tavLst>
                                        <p:tav tm="0">
                                          <p:val>
                                            <p:strVal val="0-#ppt_w/2"/>
                                          </p:val>
                                        </p:tav>
                                        <p:tav tm="100000">
                                          <p:val>
                                            <p:strVal val="#ppt_x"/>
                                          </p:val>
                                        </p:tav>
                                      </p:tavLst>
                                    </p:anim>
                                    <p:anim calcmode="lin" valueType="num">
                                      <p:cBhvr additive="base">
                                        <p:cTn id="36" dur="500" fill="hold"/>
                                        <p:tgtEl>
                                          <p:spTgt spid="24581"/>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1260"/>
                            </p:stCondLst>
                            <p:childTnLst>
                              <p:par>
                                <p:cTn id="38" presetID="31" presetClass="entr" presetSubtype="0" fill="hold" grpId="0" nodeType="afterEffect">
                                  <p:stCondLst>
                                    <p:cond delay="0"/>
                                  </p:stCondLst>
                                  <p:childTnLst>
                                    <p:set>
                                      <p:cBhvr>
                                        <p:cTn id="39" dur="1" fill="hold">
                                          <p:stCondLst>
                                            <p:cond delay="0"/>
                                          </p:stCondLst>
                                        </p:cTn>
                                        <p:tgtEl>
                                          <p:spTgt spid="24588"/>
                                        </p:tgtEl>
                                        <p:attrNameLst>
                                          <p:attrName>style.visibility</p:attrName>
                                        </p:attrNameLst>
                                      </p:cBhvr>
                                      <p:to>
                                        <p:strVal val="visible"/>
                                      </p:to>
                                    </p:set>
                                    <p:anim calcmode="lin" valueType="num">
                                      <p:cBhvr>
                                        <p:cTn id="40" dur="400" fill="hold"/>
                                        <p:tgtEl>
                                          <p:spTgt spid="24588"/>
                                        </p:tgtEl>
                                        <p:attrNameLst>
                                          <p:attrName>ppt_w</p:attrName>
                                        </p:attrNameLst>
                                      </p:cBhvr>
                                      <p:tavLst>
                                        <p:tav tm="0">
                                          <p:val>
                                            <p:fltVal val="0"/>
                                          </p:val>
                                        </p:tav>
                                        <p:tav tm="100000">
                                          <p:val>
                                            <p:strVal val="#ppt_w"/>
                                          </p:val>
                                        </p:tav>
                                      </p:tavLst>
                                    </p:anim>
                                    <p:anim calcmode="lin" valueType="num">
                                      <p:cBhvr>
                                        <p:cTn id="41" dur="400" fill="hold"/>
                                        <p:tgtEl>
                                          <p:spTgt spid="24588"/>
                                        </p:tgtEl>
                                        <p:attrNameLst>
                                          <p:attrName>ppt_h</p:attrName>
                                        </p:attrNameLst>
                                      </p:cBhvr>
                                      <p:tavLst>
                                        <p:tav tm="0">
                                          <p:val>
                                            <p:fltVal val="0"/>
                                          </p:val>
                                        </p:tav>
                                        <p:tav tm="100000">
                                          <p:val>
                                            <p:strVal val="#ppt_h"/>
                                          </p:val>
                                        </p:tav>
                                      </p:tavLst>
                                    </p:anim>
                                    <p:anim calcmode="lin" valueType="num">
                                      <p:cBhvr>
                                        <p:cTn id="42" dur="400" fill="hold"/>
                                        <p:tgtEl>
                                          <p:spTgt spid="24588"/>
                                        </p:tgtEl>
                                        <p:attrNameLst>
                                          <p:attrName>style.rotation</p:attrName>
                                        </p:attrNameLst>
                                      </p:cBhvr>
                                      <p:tavLst>
                                        <p:tav tm="0">
                                          <p:val>
                                            <p:fltVal val="90"/>
                                          </p:val>
                                        </p:tav>
                                        <p:tav tm="100000">
                                          <p:val>
                                            <p:fltVal val="0"/>
                                          </p:val>
                                        </p:tav>
                                      </p:tavLst>
                                    </p:anim>
                                    <p:animEffect transition="in" filter="fade">
                                      <p:cBhvr>
                                        <p:cTn id="43" dur="400"/>
                                        <p:tgtEl>
                                          <p:spTgt spid="24588"/>
                                        </p:tgtEl>
                                      </p:cBhvr>
                                    </p:animEffect>
                                  </p:childTnLst>
                                </p:cTn>
                              </p:par>
                            </p:childTnLst>
                          </p:cTn>
                        </p:par>
                        <p:par>
                          <p:cTn id="44" fill="hold" nodeType="afterGroup">
                            <p:stCondLst>
                              <p:cond delay="1660"/>
                            </p:stCondLst>
                            <p:childTnLst>
                              <p:par>
                                <p:cTn id="45" presetID="22" presetClass="entr" presetSubtype="2" fill="hold" grpId="0" nodeType="afterEffect">
                                  <p:stCondLst>
                                    <p:cond delay="0"/>
                                  </p:stCondLst>
                                  <p:childTnLst>
                                    <p:set>
                                      <p:cBhvr>
                                        <p:cTn id="46" dur="1" fill="hold">
                                          <p:stCondLst>
                                            <p:cond delay="0"/>
                                          </p:stCondLst>
                                        </p:cTn>
                                        <p:tgtEl>
                                          <p:spTgt spid="24592"/>
                                        </p:tgtEl>
                                        <p:attrNameLst>
                                          <p:attrName>style.visibility</p:attrName>
                                        </p:attrNameLst>
                                      </p:cBhvr>
                                      <p:to>
                                        <p:strVal val="visible"/>
                                      </p:to>
                                    </p:set>
                                    <p:animEffect transition="in" filter="wipe(right)">
                                      <p:cBhvr>
                                        <p:cTn id="47" dur="500"/>
                                        <p:tgtEl>
                                          <p:spTgt spid="24592"/>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4593"/>
                                        </p:tgtEl>
                                        <p:attrNameLst>
                                          <p:attrName>style.visibility</p:attrName>
                                        </p:attrNameLst>
                                      </p:cBhvr>
                                      <p:to>
                                        <p:strVal val="visible"/>
                                      </p:to>
                                    </p:set>
                                    <p:animEffect transition="in" filter="wipe(right)">
                                      <p:cBhvr>
                                        <p:cTn id="50" dur="500"/>
                                        <p:tgtEl>
                                          <p:spTgt spid="24593"/>
                                        </p:tgtEl>
                                      </p:cBhvr>
                                    </p:animEffect>
                                  </p:childTnLst>
                                </p:cTn>
                              </p:par>
                            </p:childTnLst>
                          </p:cTn>
                        </p:par>
                        <p:par>
                          <p:cTn id="51" fill="hold" nodeType="afterGroup">
                            <p:stCondLst>
                              <p:cond delay="2160"/>
                            </p:stCondLst>
                            <p:childTnLst>
                              <p:par>
                                <p:cTn id="52" presetID="31" presetClass="entr" presetSubtype="0" fill="hold" grpId="0" nodeType="afterEffect">
                                  <p:stCondLst>
                                    <p:cond delay="0"/>
                                  </p:stCondLst>
                                  <p:childTnLst>
                                    <p:set>
                                      <p:cBhvr>
                                        <p:cTn id="53" dur="1" fill="hold">
                                          <p:stCondLst>
                                            <p:cond delay="0"/>
                                          </p:stCondLst>
                                        </p:cTn>
                                        <p:tgtEl>
                                          <p:spTgt spid="24589"/>
                                        </p:tgtEl>
                                        <p:attrNameLst>
                                          <p:attrName>style.visibility</p:attrName>
                                        </p:attrNameLst>
                                      </p:cBhvr>
                                      <p:to>
                                        <p:strVal val="visible"/>
                                      </p:to>
                                    </p:set>
                                    <p:anim calcmode="lin" valueType="num">
                                      <p:cBhvr>
                                        <p:cTn id="54" dur="400" fill="hold"/>
                                        <p:tgtEl>
                                          <p:spTgt spid="24589"/>
                                        </p:tgtEl>
                                        <p:attrNameLst>
                                          <p:attrName>ppt_w</p:attrName>
                                        </p:attrNameLst>
                                      </p:cBhvr>
                                      <p:tavLst>
                                        <p:tav tm="0">
                                          <p:val>
                                            <p:fltVal val="0"/>
                                          </p:val>
                                        </p:tav>
                                        <p:tav tm="100000">
                                          <p:val>
                                            <p:strVal val="#ppt_w"/>
                                          </p:val>
                                        </p:tav>
                                      </p:tavLst>
                                    </p:anim>
                                    <p:anim calcmode="lin" valueType="num">
                                      <p:cBhvr>
                                        <p:cTn id="55" dur="400" fill="hold"/>
                                        <p:tgtEl>
                                          <p:spTgt spid="24589"/>
                                        </p:tgtEl>
                                        <p:attrNameLst>
                                          <p:attrName>ppt_h</p:attrName>
                                        </p:attrNameLst>
                                      </p:cBhvr>
                                      <p:tavLst>
                                        <p:tav tm="0">
                                          <p:val>
                                            <p:fltVal val="0"/>
                                          </p:val>
                                        </p:tav>
                                        <p:tav tm="100000">
                                          <p:val>
                                            <p:strVal val="#ppt_h"/>
                                          </p:val>
                                        </p:tav>
                                      </p:tavLst>
                                    </p:anim>
                                    <p:anim calcmode="lin" valueType="num">
                                      <p:cBhvr>
                                        <p:cTn id="56" dur="400" fill="hold"/>
                                        <p:tgtEl>
                                          <p:spTgt spid="24589"/>
                                        </p:tgtEl>
                                        <p:attrNameLst>
                                          <p:attrName>style.rotation</p:attrName>
                                        </p:attrNameLst>
                                      </p:cBhvr>
                                      <p:tavLst>
                                        <p:tav tm="0">
                                          <p:val>
                                            <p:fltVal val="90"/>
                                          </p:val>
                                        </p:tav>
                                        <p:tav tm="100000">
                                          <p:val>
                                            <p:fltVal val="0"/>
                                          </p:val>
                                        </p:tav>
                                      </p:tavLst>
                                    </p:anim>
                                    <p:animEffect transition="in" filter="fade">
                                      <p:cBhvr>
                                        <p:cTn id="57" dur="400"/>
                                        <p:tgtEl>
                                          <p:spTgt spid="24589"/>
                                        </p:tgtEl>
                                      </p:cBhvr>
                                    </p:animEffect>
                                  </p:childTnLst>
                                </p:cTn>
                              </p:par>
                            </p:childTnLst>
                          </p:cTn>
                        </p:par>
                        <p:par>
                          <p:cTn id="58" fill="hold" nodeType="afterGroup">
                            <p:stCondLst>
                              <p:cond delay="2560"/>
                            </p:stCondLst>
                            <p:childTnLst>
                              <p:par>
                                <p:cTn id="59" presetID="22" presetClass="entr" presetSubtype="2" fill="hold" grpId="0" nodeType="afterEffect">
                                  <p:stCondLst>
                                    <p:cond delay="0"/>
                                  </p:stCondLst>
                                  <p:childTnLst>
                                    <p:set>
                                      <p:cBhvr>
                                        <p:cTn id="60" dur="1" fill="hold">
                                          <p:stCondLst>
                                            <p:cond delay="0"/>
                                          </p:stCondLst>
                                        </p:cTn>
                                        <p:tgtEl>
                                          <p:spTgt spid="24594"/>
                                        </p:tgtEl>
                                        <p:attrNameLst>
                                          <p:attrName>style.visibility</p:attrName>
                                        </p:attrNameLst>
                                      </p:cBhvr>
                                      <p:to>
                                        <p:strVal val="visible"/>
                                      </p:to>
                                    </p:set>
                                    <p:animEffect transition="in" filter="wipe(right)">
                                      <p:cBhvr>
                                        <p:cTn id="61" dur="500"/>
                                        <p:tgtEl>
                                          <p:spTgt spid="24594"/>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24595"/>
                                        </p:tgtEl>
                                        <p:attrNameLst>
                                          <p:attrName>style.visibility</p:attrName>
                                        </p:attrNameLst>
                                      </p:cBhvr>
                                      <p:to>
                                        <p:strVal val="visible"/>
                                      </p:to>
                                    </p:set>
                                    <p:animEffect transition="in" filter="wipe(right)">
                                      <p:cBhvr>
                                        <p:cTn id="64" dur="500"/>
                                        <p:tgtEl>
                                          <p:spTgt spid="24595"/>
                                        </p:tgtEl>
                                      </p:cBhvr>
                                    </p:animEffect>
                                  </p:childTnLst>
                                </p:cTn>
                              </p:par>
                            </p:childTnLst>
                          </p:cTn>
                        </p:par>
                        <p:par>
                          <p:cTn id="65" fill="hold" nodeType="afterGroup">
                            <p:stCondLst>
                              <p:cond delay="3060"/>
                            </p:stCondLst>
                            <p:childTnLst>
                              <p:par>
                                <p:cTn id="66" presetID="31" presetClass="entr" presetSubtype="0" fill="hold" grpId="0" nodeType="afterEffect">
                                  <p:stCondLst>
                                    <p:cond delay="0"/>
                                  </p:stCondLst>
                                  <p:childTnLst>
                                    <p:set>
                                      <p:cBhvr>
                                        <p:cTn id="67" dur="1" fill="hold">
                                          <p:stCondLst>
                                            <p:cond delay="0"/>
                                          </p:stCondLst>
                                        </p:cTn>
                                        <p:tgtEl>
                                          <p:spTgt spid="24587"/>
                                        </p:tgtEl>
                                        <p:attrNameLst>
                                          <p:attrName>style.visibility</p:attrName>
                                        </p:attrNameLst>
                                      </p:cBhvr>
                                      <p:to>
                                        <p:strVal val="visible"/>
                                      </p:to>
                                    </p:set>
                                    <p:anim calcmode="lin" valueType="num">
                                      <p:cBhvr>
                                        <p:cTn id="68" dur="400" fill="hold"/>
                                        <p:tgtEl>
                                          <p:spTgt spid="24587"/>
                                        </p:tgtEl>
                                        <p:attrNameLst>
                                          <p:attrName>ppt_w</p:attrName>
                                        </p:attrNameLst>
                                      </p:cBhvr>
                                      <p:tavLst>
                                        <p:tav tm="0">
                                          <p:val>
                                            <p:fltVal val="0"/>
                                          </p:val>
                                        </p:tav>
                                        <p:tav tm="100000">
                                          <p:val>
                                            <p:strVal val="#ppt_w"/>
                                          </p:val>
                                        </p:tav>
                                      </p:tavLst>
                                    </p:anim>
                                    <p:anim calcmode="lin" valueType="num">
                                      <p:cBhvr>
                                        <p:cTn id="69" dur="400" fill="hold"/>
                                        <p:tgtEl>
                                          <p:spTgt spid="24587"/>
                                        </p:tgtEl>
                                        <p:attrNameLst>
                                          <p:attrName>ppt_h</p:attrName>
                                        </p:attrNameLst>
                                      </p:cBhvr>
                                      <p:tavLst>
                                        <p:tav tm="0">
                                          <p:val>
                                            <p:fltVal val="0"/>
                                          </p:val>
                                        </p:tav>
                                        <p:tav tm="100000">
                                          <p:val>
                                            <p:strVal val="#ppt_h"/>
                                          </p:val>
                                        </p:tav>
                                      </p:tavLst>
                                    </p:anim>
                                    <p:anim calcmode="lin" valueType="num">
                                      <p:cBhvr>
                                        <p:cTn id="70" dur="400" fill="hold"/>
                                        <p:tgtEl>
                                          <p:spTgt spid="24587"/>
                                        </p:tgtEl>
                                        <p:attrNameLst>
                                          <p:attrName>style.rotation</p:attrName>
                                        </p:attrNameLst>
                                      </p:cBhvr>
                                      <p:tavLst>
                                        <p:tav tm="0">
                                          <p:val>
                                            <p:fltVal val="90"/>
                                          </p:val>
                                        </p:tav>
                                        <p:tav tm="100000">
                                          <p:val>
                                            <p:fltVal val="0"/>
                                          </p:val>
                                        </p:tav>
                                      </p:tavLst>
                                    </p:anim>
                                    <p:animEffect transition="in" filter="fade">
                                      <p:cBhvr>
                                        <p:cTn id="71" dur="400"/>
                                        <p:tgtEl>
                                          <p:spTgt spid="24587"/>
                                        </p:tgtEl>
                                      </p:cBhvr>
                                    </p:animEffect>
                                  </p:childTnLst>
                                </p:cTn>
                              </p:par>
                            </p:childTnLst>
                          </p:cTn>
                        </p:par>
                        <p:par>
                          <p:cTn id="72" fill="hold" nodeType="afterGroup">
                            <p:stCondLst>
                              <p:cond delay="3460"/>
                            </p:stCondLst>
                            <p:childTnLst>
                              <p:par>
                                <p:cTn id="73" presetID="22" presetClass="entr" presetSubtype="2" fill="hold" grpId="0" nodeType="afterEffect">
                                  <p:stCondLst>
                                    <p:cond delay="0"/>
                                  </p:stCondLst>
                                  <p:childTnLst>
                                    <p:set>
                                      <p:cBhvr>
                                        <p:cTn id="74" dur="1" fill="hold">
                                          <p:stCondLst>
                                            <p:cond delay="0"/>
                                          </p:stCondLst>
                                        </p:cTn>
                                        <p:tgtEl>
                                          <p:spTgt spid="24596"/>
                                        </p:tgtEl>
                                        <p:attrNameLst>
                                          <p:attrName>style.visibility</p:attrName>
                                        </p:attrNameLst>
                                      </p:cBhvr>
                                      <p:to>
                                        <p:strVal val="visible"/>
                                      </p:to>
                                    </p:set>
                                    <p:animEffect transition="in" filter="wipe(right)">
                                      <p:cBhvr>
                                        <p:cTn id="75" dur="500"/>
                                        <p:tgtEl>
                                          <p:spTgt spid="24596"/>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4597"/>
                                        </p:tgtEl>
                                        <p:attrNameLst>
                                          <p:attrName>style.visibility</p:attrName>
                                        </p:attrNameLst>
                                      </p:cBhvr>
                                      <p:to>
                                        <p:strVal val="visible"/>
                                      </p:to>
                                    </p:set>
                                    <p:animEffect transition="in" filter="wipe(right)">
                                      <p:cBhvr>
                                        <p:cTn id="78" dur="500"/>
                                        <p:tgtEl>
                                          <p:spTgt spid="24597"/>
                                        </p:tgtEl>
                                      </p:cBhvr>
                                    </p:animEffect>
                                  </p:childTnLst>
                                </p:cTn>
                              </p:par>
                            </p:childTnLst>
                          </p:cTn>
                        </p:par>
                        <p:par>
                          <p:cTn id="79" fill="hold" nodeType="afterGroup">
                            <p:stCondLst>
                              <p:cond delay="3960"/>
                            </p:stCondLst>
                            <p:childTnLst>
                              <p:par>
                                <p:cTn id="80" presetID="31" presetClass="entr" presetSubtype="0" fill="hold" grpId="0" nodeType="afterEffect">
                                  <p:stCondLst>
                                    <p:cond delay="0"/>
                                  </p:stCondLst>
                                  <p:childTnLst>
                                    <p:set>
                                      <p:cBhvr>
                                        <p:cTn id="81" dur="1" fill="hold">
                                          <p:stCondLst>
                                            <p:cond delay="0"/>
                                          </p:stCondLst>
                                        </p:cTn>
                                        <p:tgtEl>
                                          <p:spTgt spid="24590"/>
                                        </p:tgtEl>
                                        <p:attrNameLst>
                                          <p:attrName>style.visibility</p:attrName>
                                        </p:attrNameLst>
                                      </p:cBhvr>
                                      <p:to>
                                        <p:strVal val="visible"/>
                                      </p:to>
                                    </p:set>
                                    <p:anim calcmode="lin" valueType="num">
                                      <p:cBhvr>
                                        <p:cTn id="82" dur="400" fill="hold"/>
                                        <p:tgtEl>
                                          <p:spTgt spid="24590"/>
                                        </p:tgtEl>
                                        <p:attrNameLst>
                                          <p:attrName>ppt_w</p:attrName>
                                        </p:attrNameLst>
                                      </p:cBhvr>
                                      <p:tavLst>
                                        <p:tav tm="0">
                                          <p:val>
                                            <p:fltVal val="0"/>
                                          </p:val>
                                        </p:tav>
                                        <p:tav tm="100000">
                                          <p:val>
                                            <p:strVal val="#ppt_w"/>
                                          </p:val>
                                        </p:tav>
                                      </p:tavLst>
                                    </p:anim>
                                    <p:anim calcmode="lin" valueType="num">
                                      <p:cBhvr>
                                        <p:cTn id="83" dur="400" fill="hold"/>
                                        <p:tgtEl>
                                          <p:spTgt spid="24590"/>
                                        </p:tgtEl>
                                        <p:attrNameLst>
                                          <p:attrName>ppt_h</p:attrName>
                                        </p:attrNameLst>
                                      </p:cBhvr>
                                      <p:tavLst>
                                        <p:tav tm="0">
                                          <p:val>
                                            <p:fltVal val="0"/>
                                          </p:val>
                                        </p:tav>
                                        <p:tav tm="100000">
                                          <p:val>
                                            <p:strVal val="#ppt_h"/>
                                          </p:val>
                                        </p:tav>
                                      </p:tavLst>
                                    </p:anim>
                                    <p:anim calcmode="lin" valueType="num">
                                      <p:cBhvr>
                                        <p:cTn id="84" dur="400" fill="hold"/>
                                        <p:tgtEl>
                                          <p:spTgt spid="24590"/>
                                        </p:tgtEl>
                                        <p:attrNameLst>
                                          <p:attrName>style.rotation</p:attrName>
                                        </p:attrNameLst>
                                      </p:cBhvr>
                                      <p:tavLst>
                                        <p:tav tm="0">
                                          <p:val>
                                            <p:fltVal val="90"/>
                                          </p:val>
                                        </p:tav>
                                        <p:tav tm="100000">
                                          <p:val>
                                            <p:fltVal val="0"/>
                                          </p:val>
                                        </p:tav>
                                      </p:tavLst>
                                    </p:anim>
                                    <p:animEffect transition="in" filter="fade">
                                      <p:cBhvr>
                                        <p:cTn id="85" dur="400"/>
                                        <p:tgtEl>
                                          <p:spTgt spid="24590"/>
                                        </p:tgtEl>
                                      </p:cBhvr>
                                    </p:animEffect>
                                  </p:childTnLst>
                                </p:cTn>
                              </p:par>
                            </p:childTnLst>
                          </p:cTn>
                        </p:par>
                        <p:par>
                          <p:cTn id="86" fill="hold" nodeType="afterGroup">
                            <p:stCondLst>
                              <p:cond delay="4360"/>
                            </p:stCondLst>
                            <p:childTnLst>
                              <p:par>
                                <p:cTn id="87" presetID="22" presetClass="entr" presetSubtype="2" fill="hold" grpId="0" nodeType="afterEffect">
                                  <p:stCondLst>
                                    <p:cond delay="0"/>
                                  </p:stCondLst>
                                  <p:childTnLst>
                                    <p:set>
                                      <p:cBhvr>
                                        <p:cTn id="88" dur="1" fill="hold">
                                          <p:stCondLst>
                                            <p:cond delay="0"/>
                                          </p:stCondLst>
                                        </p:cTn>
                                        <p:tgtEl>
                                          <p:spTgt spid="24598"/>
                                        </p:tgtEl>
                                        <p:attrNameLst>
                                          <p:attrName>style.visibility</p:attrName>
                                        </p:attrNameLst>
                                      </p:cBhvr>
                                      <p:to>
                                        <p:strVal val="visible"/>
                                      </p:to>
                                    </p:set>
                                    <p:animEffect transition="in" filter="wipe(right)">
                                      <p:cBhvr>
                                        <p:cTn id="89" dur="500"/>
                                        <p:tgtEl>
                                          <p:spTgt spid="24598"/>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24599"/>
                                        </p:tgtEl>
                                        <p:attrNameLst>
                                          <p:attrName>style.visibility</p:attrName>
                                        </p:attrNameLst>
                                      </p:cBhvr>
                                      <p:to>
                                        <p:strVal val="visible"/>
                                      </p:to>
                                    </p:set>
                                    <p:animEffect transition="in" filter="wipe(right)">
                                      <p:cBhvr>
                                        <p:cTn id="92" dur="500"/>
                                        <p:tgtEl>
                                          <p:spTgt spid="24599"/>
                                        </p:tgtEl>
                                      </p:cBhvr>
                                    </p:animEffect>
                                  </p:childTnLst>
                                </p:cTn>
                              </p:par>
                            </p:childTnLst>
                          </p:cTn>
                        </p:par>
                        <p:par>
                          <p:cTn id="93" fill="hold" nodeType="afterGroup">
                            <p:stCondLst>
                              <p:cond delay="4860"/>
                            </p:stCondLst>
                            <p:childTnLst>
                              <p:par>
                                <p:cTn id="94" presetID="31" presetClass="entr" presetSubtype="0" fill="hold" grpId="0" nodeType="afterEffect">
                                  <p:stCondLst>
                                    <p:cond delay="0"/>
                                  </p:stCondLst>
                                  <p:childTnLst>
                                    <p:set>
                                      <p:cBhvr>
                                        <p:cTn id="95" dur="1" fill="hold">
                                          <p:stCondLst>
                                            <p:cond delay="0"/>
                                          </p:stCondLst>
                                        </p:cTn>
                                        <p:tgtEl>
                                          <p:spTgt spid="24586"/>
                                        </p:tgtEl>
                                        <p:attrNameLst>
                                          <p:attrName>style.visibility</p:attrName>
                                        </p:attrNameLst>
                                      </p:cBhvr>
                                      <p:to>
                                        <p:strVal val="visible"/>
                                      </p:to>
                                    </p:set>
                                    <p:anim calcmode="lin" valueType="num">
                                      <p:cBhvr>
                                        <p:cTn id="96" dur="400" fill="hold"/>
                                        <p:tgtEl>
                                          <p:spTgt spid="24586"/>
                                        </p:tgtEl>
                                        <p:attrNameLst>
                                          <p:attrName>ppt_w</p:attrName>
                                        </p:attrNameLst>
                                      </p:cBhvr>
                                      <p:tavLst>
                                        <p:tav tm="0">
                                          <p:val>
                                            <p:fltVal val="0"/>
                                          </p:val>
                                        </p:tav>
                                        <p:tav tm="100000">
                                          <p:val>
                                            <p:strVal val="#ppt_w"/>
                                          </p:val>
                                        </p:tav>
                                      </p:tavLst>
                                    </p:anim>
                                    <p:anim calcmode="lin" valueType="num">
                                      <p:cBhvr>
                                        <p:cTn id="97" dur="400" fill="hold"/>
                                        <p:tgtEl>
                                          <p:spTgt spid="24586"/>
                                        </p:tgtEl>
                                        <p:attrNameLst>
                                          <p:attrName>ppt_h</p:attrName>
                                        </p:attrNameLst>
                                      </p:cBhvr>
                                      <p:tavLst>
                                        <p:tav tm="0">
                                          <p:val>
                                            <p:fltVal val="0"/>
                                          </p:val>
                                        </p:tav>
                                        <p:tav tm="100000">
                                          <p:val>
                                            <p:strVal val="#ppt_h"/>
                                          </p:val>
                                        </p:tav>
                                      </p:tavLst>
                                    </p:anim>
                                    <p:anim calcmode="lin" valueType="num">
                                      <p:cBhvr>
                                        <p:cTn id="98" dur="400" fill="hold"/>
                                        <p:tgtEl>
                                          <p:spTgt spid="24586"/>
                                        </p:tgtEl>
                                        <p:attrNameLst>
                                          <p:attrName>style.rotation</p:attrName>
                                        </p:attrNameLst>
                                      </p:cBhvr>
                                      <p:tavLst>
                                        <p:tav tm="0">
                                          <p:val>
                                            <p:fltVal val="90"/>
                                          </p:val>
                                        </p:tav>
                                        <p:tav tm="100000">
                                          <p:val>
                                            <p:fltVal val="0"/>
                                          </p:val>
                                        </p:tav>
                                      </p:tavLst>
                                    </p:anim>
                                    <p:animEffect transition="in" filter="fade">
                                      <p:cBhvr>
                                        <p:cTn id="99" dur="400"/>
                                        <p:tgtEl>
                                          <p:spTgt spid="24586"/>
                                        </p:tgtEl>
                                      </p:cBhvr>
                                    </p:animEffect>
                                  </p:childTnLst>
                                </p:cTn>
                              </p:par>
                            </p:childTnLst>
                          </p:cTn>
                        </p:par>
                        <p:par>
                          <p:cTn id="100" fill="hold" nodeType="afterGroup">
                            <p:stCondLst>
                              <p:cond delay="5260"/>
                            </p:stCondLst>
                            <p:childTnLst>
                              <p:par>
                                <p:cTn id="101" presetID="22" presetClass="entr" presetSubtype="2" fill="hold" grpId="0" nodeType="afterEffect">
                                  <p:stCondLst>
                                    <p:cond delay="0"/>
                                  </p:stCondLst>
                                  <p:childTnLst>
                                    <p:set>
                                      <p:cBhvr>
                                        <p:cTn id="102" dur="1" fill="hold">
                                          <p:stCondLst>
                                            <p:cond delay="0"/>
                                          </p:stCondLst>
                                        </p:cTn>
                                        <p:tgtEl>
                                          <p:spTgt spid="24600"/>
                                        </p:tgtEl>
                                        <p:attrNameLst>
                                          <p:attrName>style.visibility</p:attrName>
                                        </p:attrNameLst>
                                      </p:cBhvr>
                                      <p:to>
                                        <p:strVal val="visible"/>
                                      </p:to>
                                    </p:set>
                                    <p:animEffect transition="in" filter="wipe(right)">
                                      <p:cBhvr>
                                        <p:cTn id="103" dur="500"/>
                                        <p:tgtEl>
                                          <p:spTgt spid="24600"/>
                                        </p:tgtEl>
                                      </p:cBhvr>
                                    </p:animEffect>
                                  </p:childTnLst>
                                </p:cTn>
                              </p:par>
                              <p:par>
                                <p:cTn id="104" presetID="22" presetClass="entr" presetSubtype="2" fill="hold" grpId="0" nodeType="withEffect">
                                  <p:stCondLst>
                                    <p:cond delay="0"/>
                                  </p:stCondLst>
                                  <p:childTnLst>
                                    <p:set>
                                      <p:cBhvr>
                                        <p:cTn id="105" dur="1" fill="hold">
                                          <p:stCondLst>
                                            <p:cond delay="0"/>
                                          </p:stCondLst>
                                        </p:cTn>
                                        <p:tgtEl>
                                          <p:spTgt spid="24601"/>
                                        </p:tgtEl>
                                        <p:attrNameLst>
                                          <p:attrName>style.visibility</p:attrName>
                                        </p:attrNameLst>
                                      </p:cBhvr>
                                      <p:to>
                                        <p:strVal val="visible"/>
                                      </p:to>
                                    </p:set>
                                    <p:animEffect transition="in" filter="wipe(right)">
                                      <p:cBhvr>
                                        <p:cTn id="106" dur="500"/>
                                        <p:tgtEl>
                                          <p:spTgt spid="24601"/>
                                        </p:tgtEl>
                                      </p:cBhvr>
                                    </p:animEffect>
                                  </p:childTnLst>
                                </p:cTn>
                              </p:par>
                            </p:childTnLst>
                          </p:cTn>
                        </p:par>
                        <p:par>
                          <p:cTn id="107" fill="hold" nodeType="afterGroup">
                            <p:stCondLst>
                              <p:cond delay="5760"/>
                            </p:stCondLst>
                            <p:childTnLst>
                              <p:par>
                                <p:cTn id="108" presetID="31" presetClass="entr" presetSubtype="0" fill="hold" grpId="0" nodeType="afterEffect">
                                  <p:stCondLst>
                                    <p:cond delay="0"/>
                                  </p:stCondLst>
                                  <p:childTnLst>
                                    <p:set>
                                      <p:cBhvr>
                                        <p:cTn id="109" dur="1" fill="hold">
                                          <p:stCondLst>
                                            <p:cond delay="0"/>
                                          </p:stCondLst>
                                        </p:cTn>
                                        <p:tgtEl>
                                          <p:spTgt spid="24591"/>
                                        </p:tgtEl>
                                        <p:attrNameLst>
                                          <p:attrName>style.visibility</p:attrName>
                                        </p:attrNameLst>
                                      </p:cBhvr>
                                      <p:to>
                                        <p:strVal val="visible"/>
                                      </p:to>
                                    </p:set>
                                    <p:anim calcmode="lin" valueType="num">
                                      <p:cBhvr>
                                        <p:cTn id="110" dur="400" fill="hold"/>
                                        <p:tgtEl>
                                          <p:spTgt spid="24591"/>
                                        </p:tgtEl>
                                        <p:attrNameLst>
                                          <p:attrName>ppt_w</p:attrName>
                                        </p:attrNameLst>
                                      </p:cBhvr>
                                      <p:tavLst>
                                        <p:tav tm="0">
                                          <p:val>
                                            <p:fltVal val="0"/>
                                          </p:val>
                                        </p:tav>
                                        <p:tav tm="100000">
                                          <p:val>
                                            <p:strVal val="#ppt_w"/>
                                          </p:val>
                                        </p:tav>
                                      </p:tavLst>
                                    </p:anim>
                                    <p:anim calcmode="lin" valueType="num">
                                      <p:cBhvr>
                                        <p:cTn id="111" dur="400" fill="hold"/>
                                        <p:tgtEl>
                                          <p:spTgt spid="24591"/>
                                        </p:tgtEl>
                                        <p:attrNameLst>
                                          <p:attrName>ppt_h</p:attrName>
                                        </p:attrNameLst>
                                      </p:cBhvr>
                                      <p:tavLst>
                                        <p:tav tm="0">
                                          <p:val>
                                            <p:fltVal val="0"/>
                                          </p:val>
                                        </p:tav>
                                        <p:tav tm="100000">
                                          <p:val>
                                            <p:strVal val="#ppt_h"/>
                                          </p:val>
                                        </p:tav>
                                      </p:tavLst>
                                    </p:anim>
                                    <p:anim calcmode="lin" valueType="num">
                                      <p:cBhvr>
                                        <p:cTn id="112" dur="400" fill="hold"/>
                                        <p:tgtEl>
                                          <p:spTgt spid="24591"/>
                                        </p:tgtEl>
                                        <p:attrNameLst>
                                          <p:attrName>style.rotation</p:attrName>
                                        </p:attrNameLst>
                                      </p:cBhvr>
                                      <p:tavLst>
                                        <p:tav tm="0">
                                          <p:val>
                                            <p:fltVal val="90"/>
                                          </p:val>
                                        </p:tav>
                                        <p:tav tm="100000">
                                          <p:val>
                                            <p:fltVal val="0"/>
                                          </p:val>
                                        </p:tav>
                                      </p:tavLst>
                                    </p:anim>
                                    <p:animEffect transition="in" filter="fade">
                                      <p:cBhvr>
                                        <p:cTn id="113" dur="400"/>
                                        <p:tgtEl>
                                          <p:spTgt spid="24591"/>
                                        </p:tgtEl>
                                      </p:cBhvr>
                                    </p:animEffect>
                                  </p:childTnLst>
                                </p:cTn>
                              </p:par>
                            </p:childTnLst>
                          </p:cTn>
                        </p:par>
                        <p:par>
                          <p:cTn id="114" fill="hold" nodeType="afterGroup">
                            <p:stCondLst>
                              <p:cond delay="6160"/>
                            </p:stCondLst>
                            <p:childTnLst>
                              <p:par>
                                <p:cTn id="115" presetID="22" presetClass="entr" presetSubtype="2" fill="hold" grpId="0" nodeType="afterEffect">
                                  <p:stCondLst>
                                    <p:cond delay="0"/>
                                  </p:stCondLst>
                                  <p:childTnLst>
                                    <p:set>
                                      <p:cBhvr>
                                        <p:cTn id="116" dur="1" fill="hold">
                                          <p:stCondLst>
                                            <p:cond delay="0"/>
                                          </p:stCondLst>
                                        </p:cTn>
                                        <p:tgtEl>
                                          <p:spTgt spid="24602"/>
                                        </p:tgtEl>
                                        <p:attrNameLst>
                                          <p:attrName>style.visibility</p:attrName>
                                        </p:attrNameLst>
                                      </p:cBhvr>
                                      <p:to>
                                        <p:strVal val="visible"/>
                                      </p:to>
                                    </p:set>
                                    <p:animEffect transition="in" filter="wipe(right)">
                                      <p:cBhvr>
                                        <p:cTn id="117" dur="500"/>
                                        <p:tgtEl>
                                          <p:spTgt spid="24602"/>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4603"/>
                                        </p:tgtEl>
                                        <p:attrNameLst>
                                          <p:attrName>style.visibility</p:attrName>
                                        </p:attrNameLst>
                                      </p:cBhvr>
                                      <p:to>
                                        <p:strVal val="visible"/>
                                      </p:to>
                                    </p:set>
                                    <p:animEffect transition="in" filter="wipe(right)">
                                      <p:cBhvr>
                                        <p:cTn id="120" dur="500"/>
                                        <p:tgtEl>
                                          <p:spTgt spid="24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P spid="24590" grpId="0" animBg="1"/>
      <p:bldP spid="24591" grpId="0" animBg="1"/>
      <p:bldP spid="24592" grpId="0" autoUpdateAnimBg="0"/>
      <p:bldP spid="24593" grpId="0" autoUpdateAnimBg="0"/>
      <p:bldP spid="24594" grpId="0" autoUpdateAnimBg="0"/>
      <p:bldP spid="24595" grpId="0" autoUpdateAnimBg="0"/>
      <p:bldP spid="24596" grpId="0" autoUpdateAnimBg="0"/>
      <p:bldP spid="24597" grpId="0" autoUpdateAnimBg="0"/>
      <p:bldP spid="24598" grpId="0" autoUpdateAnimBg="0"/>
      <p:bldP spid="24599" grpId="0" autoUpdateAnimBg="0"/>
      <p:bldP spid="24600" grpId="0" autoUpdateAnimBg="0"/>
      <p:bldP spid="24601" grpId="0" autoUpdateAnimBg="0"/>
      <p:bldP spid="24602" grpId="0" autoUpdateAnimBg="0"/>
      <p:bldP spid="2460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WPS上传PPT\高铁\过渡页.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05038"/>
            <a:ext cx="12196763"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9"/>
          <p:cNvSpPr txBox="1">
            <a:spLocks noChangeArrowheads="1"/>
          </p:cNvSpPr>
          <p:nvPr/>
        </p:nvSpPr>
        <p:spPr bwMode="auto">
          <a:xfrm>
            <a:off x="2641600" y="3357563"/>
            <a:ext cx="6913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800" b="1">
                <a:solidFill>
                  <a:srgbClr val="FFFFFF"/>
                </a:solidFill>
                <a:latin typeface="微软雅黑" pitchFamily="34" charset="-122"/>
              </a:rPr>
              <a:t>请输入您的章节大标题</a:t>
            </a:r>
          </a:p>
        </p:txBody>
      </p:sp>
      <p:cxnSp>
        <p:nvCxnSpPr>
          <p:cNvPr id="25604" name="直接连接符 12"/>
          <p:cNvCxnSpPr>
            <a:cxnSpLocks noChangeShapeType="1"/>
          </p:cNvCxnSpPr>
          <p:nvPr/>
        </p:nvCxnSpPr>
        <p:spPr bwMode="auto">
          <a:xfrm>
            <a:off x="2641600" y="4195763"/>
            <a:ext cx="6913563"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5" name="TextBox 13"/>
          <p:cNvSpPr txBox="1">
            <a:spLocks noChangeArrowheads="1"/>
          </p:cNvSpPr>
          <p:nvPr/>
        </p:nvSpPr>
        <p:spPr bwMode="auto">
          <a:xfrm>
            <a:off x="2714625" y="4289425"/>
            <a:ext cx="66246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rgbClr val="FFFFFF"/>
                </a:solidFill>
                <a:latin typeface="微软雅黑" pitchFamily="34" charset="-122"/>
              </a:rPr>
              <a:t>这里可以用一段简洁的文字描述出本章中心思想，或者作为章节导语。还可以列出本章的小节标题。</a:t>
            </a:r>
          </a:p>
        </p:txBody>
      </p:sp>
      <p:grpSp>
        <p:nvGrpSpPr>
          <p:cNvPr id="25606" name="组合 18"/>
          <p:cNvGrpSpPr>
            <a:grpSpLocks/>
          </p:cNvGrpSpPr>
          <p:nvPr/>
        </p:nvGrpSpPr>
        <p:grpSpPr bwMode="auto">
          <a:xfrm>
            <a:off x="4948238" y="1039813"/>
            <a:ext cx="2301875" cy="2308225"/>
            <a:chOff x="0" y="0"/>
            <a:chExt cx="2301875" cy="2308226"/>
          </a:xfrm>
        </p:grpSpPr>
        <p:sp>
          <p:nvSpPr>
            <p:cNvPr id="41992"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1993" name="Freeform 6"/>
            <p:cNvSpPr>
              <a:spLocks noEditPoint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5609" name="Freeform 44"/>
          <p:cNvSpPr>
            <a:spLocks noEditPoints="1"/>
          </p:cNvSpPr>
          <p:nvPr/>
        </p:nvSpPr>
        <p:spPr bwMode="auto">
          <a:xfrm>
            <a:off x="5426075" y="1690688"/>
            <a:ext cx="1344613" cy="1006475"/>
          </a:xfrm>
          <a:custGeom>
            <a:avLst/>
            <a:gdLst>
              <a:gd name="T0" fmla="*/ 2147483646 w 346"/>
              <a:gd name="T1" fmla="*/ 2147483646 h 257"/>
              <a:gd name="T2" fmla="*/ 2147483646 w 346"/>
              <a:gd name="T3" fmla="*/ 2147483646 h 257"/>
              <a:gd name="T4" fmla="*/ 2147483646 w 346"/>
              <a:gd name="T5" fmla="*/ 2147483646 h 257"/>
              <a:gd name="T6" fmla="*/ 2147483646 w 346"/>
              <a:gd name="T7" fmla="*/ 2147483646 h 257"/>
              <a:gd name="T8" fmla="*/ 2147483646 w 346"/>
              <a:gd name="T9" fmla="*/ 2147483646 h 257"/>
              <a:gd name="T10" fmla="*/ 2147483646 w 346"/>
              <a:gd name="T11" fmla="*/ 2147483646 h 257"/>
              <a:gd name="T12" fmla="*/ 2147483646 w 346"/>
              <a:gd name="T13" fmla="*/ 2147483646 h 257"/>
              <a:gd name="T14" fmla="*/ 2147483646 w 346"/>
              <a:gd name="T15" fmla="*/ 2147483646 h 257"/>
              <a:gd name="T16" fmla="*/ 2147483646 w 346"/>
              <a:gd name="T17" fmla="*/ 2147483646 h 257"/>
              <a:gd name="T18" fmla="*/ 2147483646 w 346"/>
              <a:gd name="T19" fmla="*/ 2147483646 h 257"/>
              <a:gd name="T20" fmla="*/ 2147483646 w 346"/>
              <a:gd name="T21" fmla="*/ 2147483646 h 257"/>
              <a:gd name="T22" fmla="*/ 2147483646 w 346"/>
              <a:gd name="T23" fmla="*/ 2147483646 h 257"/>
              <a:gd name="T24" fmla="*/ 2147483646 w 346"/>
              <a:gd name="T25" fmla="*/ 2147483646 h 257"/>
              <a:gd name="T26" fmla="*/ 2147483646 w 346"/>
              <a:gd name="T27" fmla="*/ 2147483646 h 257"/>
              <a:gd name="T28" fmla="*/ 2147483646 w 346"/>
              <a:gd name="T29" fmla="*/ 2147483646 h 257"/>
              <a:gd name="T30" fmla="*/ 2147483646 w 346"/>
              <a:gd name="T31" fmla="*/ 2147483646 h 257"/>
              <a:gd name="T32" fmla="*/ 2147483646 w 346"/>
              <a:gd name="T33" fmla="*/ 2147483646 h 257"/>
              <a:gd name="T34" fmla="*/ 0 w 346"/>
              <a:gd name="T35" fmla="*/ 2147483646 h 257"/>
              <a:gd name="T36" fmla="*/ 2147483646 w 346"/>
              <a:gd name="T37" fmla="*/ 2147483646 h 257"/>
              <a:gd name="T38" fmla="*/ 2147483646 w 346"/>
              <a:gd name="T39" fmla="*/ 2147483646 h 257"/>
              <a:gd name="T40" fmla="*/ 2147483646 w 346"/>
              <a:gd name="T41" fmla="*/ 2147483646 h 257"/>
              <a:gd name="T42" fmla="*/ 2147483646 w 346"/>
              <a:gd name="T43" fmla="*/ 2147483646 h 257"/>
              <a:gd name="T44" fmla="*/ 2147483646 w 346"/>
              <a:gd name="T45" fmla="*/ 2147483646 h 257"/>
              <a:gd name="T46" fmla="*/ 2147483646 w 346"/>
              <a:gd name="T47" fmla="*/ 2147483646 h 257"/>
              <a:gd name="T48" fmla="*/ 2147483646 w 346"/>
              <a:gd name="T49" fmla="*/ 2147483646 h 257"/>
              <a:gd name="T50" fmla="*/ 2147483646 w 346"/>
              <a:gd name="T51" fmla="*/ 2147483646 h 257"/>
              <a:gd name="T52" fmla="*/ 2147483646 w 346"/>
              <a:gd name="T53" fmla="*/ 2147483646 h 257"/>
              <a:gd name="T54" fmla="*/ 2147483646 w 346"/>
              <a:gd name="T55" fmla="*/ 2147483646 h 257"/>
              <a:gd name="T56" fmla="*/ 2147483646 w 346"/>
              <a:gd name="T57" fmla="*/ 2147483646 h 257"/>
              <a:gd name="T58" fmla="*/ 2147483646 w 346"/>
              <a:gd name="T59" fmla="*/ 2147483646 h 257"/>
              <a:gd name="T60" fmla="*/ 2147483646 w 346"/>
              <a:gd name="T61" fmla="*/ 2147483646 h 257"/>
              <a:gd name="T62" fmla="*/ 2147483646 w 346"/>
              <a:gd name="T63" fmla="*/ 2147483646 h 25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46" h="257">
                <a:moveTo>
                  <a:pt x="143" y="54"/>
                </a:moveTo>
                <a:lnTo>
                  <a:pt x="71" y="135"/>
                </a:lnTo>
                <a:lnTo>
                  <a:pt x="54" y="121"/>
                </a:lnTo>
                <a:lnTo>
                  <a:pt x="126" y="38"/>
                </a:lnTo>
                <a:lnTo>
                  <a:pt x="127" y="38"/>
                </a:lnTo>
                <a:lnTo>
                  <a:pt x="141" y="22"/>
                </a:lnTo>
                <a:lnTo>
                  <a:pt x="217" y="89"/>
                </a:lnTo>
                <a:lnTo>
                  <a:pt x="267" y="32"/>
                </a:lnTo>
                <a:lnTo>
                  <a:pt x="259" y="24"/>
                </a:lnTo>
                <a:cubicBezTo>
                  <a:pt x="255" y="22"/>
                  <a:pt x="256" y="18"/>
                  <a:pt x="260" y="17"/>
                </a:cubicBezTo>
                <a:lnTo>
                  <a:pt x="274" y="13"/>
                </a:lnTo>
                <a:cubicBezTo>
                  <a:pt x="278" y="11"/>
                  <a:pt x="285" y="9"/>
                  <a:pt x="289" y="8"/>
                </a:cubicBezTo>
                <a:lnTo>
                  <a:pt x="303" y="4"/>
                </a:lnTo>
                <a:cubicBezTo>
                  <a:pt x="307" y="2"/>
                  <a:pt x="310" y="5"/>
                  <a:pt x="309" y="9"/>
                </a:cubicBezTo>
                <a:lnTo>
                  <a:pt x="306" y="22"/>
                </a:lnTo>
                <a:cubicBezTo>
                  <a:pt x="305" y="27"/>
                  <a:pt x="304" y="34"/>
                  <a:pt x="303" y="38"/>
                </a:cubicBezTo>
                <a:lnTo>
                  <a:pt x="300" y="51"/>
                </a:lnTo>
                <a:cubicBezTo>
                  <a:pt x="299" y="55"/>
                  <a:pt x="296" y="57"/>
                  <a:pt x="292" y="54"/>
                </a:cubicBezTo>
                <a:lnTo>
                  <a:pt x="284" y="47"/>
                </a:lnTo>
                <a:lnTo>
                  <a:pt x="220" y="121"/>
                </a:lnTo>
                <a:lnTo>
                  <a:pt x="219" y="121"/>
                </a:lnTo>
                <a:lnTo>
                  <a:pt x="143" y="54"/>
                </a:lnTo>
                <a:close/>
                <a:moveTo>
                  <a:pt x="335" y="235"/>
                </a:moveTo>
                <a:cubicBezTo>
                  <a:pt x="341" y="235"/>
                  <a:pt x="346" y="240"/>
                  <a:pt x="346" y="246"/>
                </a:cubicBezTo>
                <a:cubicBezTo>
                  <a:pt x="346" y="252"/>
                  <a:pt x="341" y="257"/>
                  <a:pt x="335" y="257"/>
                </a:cubicBezTo>
                <a:lnTo>
                  <a:pt x="311" y="257"/>
                </a:lnTo>
                <a:lnTo>
                  <a:pt x="269" y="257"/>
                </a:lnTo>
                <a:lnTo>
                  <a:pt x="239" y="257"/>
                </a:lnTo>
                <a:lnTo>
                  <a:pt x="196" y="257"/>
                </a:lnTo>
                <a:lnTo>
                  <a:pt x="166" y="257"/>
                </a:lnTo>
                <a:lnTo>
                  <a:pt x="125" y="257"/>
                </a:lnTo>
                <a:lnTo>
                  <a:pt x="94" y="257"/>
                </a:lnTo>
                <a:lnTo>
                  <a:pt x="53" y="257"/>
                </a:lnTo>
                <a:lnTo>
                  <a:pt x="11" y="257"/>
                </a:lnTo>
                <a:cubicBezTo>
                  <a:pt x="5" y="257"/>
                  <a:pt x="1" y="252"/>
                  <a:pt x="1" y="246"/>
                </a:cubicBezTo>
                <a:lnTo>
                  <a:pt x="0" y="10"/>
                </a:lnTo>
                <a:cubicBezTo>
                  <a:pt x="0" y="4"/>
                  <a:pt x="5" y="0"/>
                  <a:pt x="11" y="0"/>
                </a:cubicBezTo>
                <a:cubicBezTo>
                  <a:pt x="17" y="0"/>
                  <a:pt x="22" y="4"/>
                  <a:pt x="22" y="10"/>
                </a:cubicBezTo>
                <a:lnTo>
                  <a:pt x="22" y="235"/>
                </a:lnTo>
                <a:lnTo>
                  <a:pt x="53" y="235"/>
                </a:lnTo>
                <a:lnTo>
                  <a:pt x="53" y="186"/>
                </a:lnTo>
                <a:cubicBezTo>
                  <a:pt x="53" y="180"/>
                  <a:pt x="57" y="175"/>
                  <a:pt x="63" y="175"/>
                </a:cubicBezTo>
                <a:lnTo>
                  <a:pt x="84" y="175"/>
                </a:lnTo>
                <a:cubicBezTo>
                  <a:pt x="90" y="175"/>
                  <a:pt x="94" y="180"/>
                  <a:pt x="94" y="186"/>
                </a:cubicBezTo>
                <a:lnTo>
                  <a:pt x="94" y="235"/>
                </a:lnTo>
                <a:lnTo>
                  <a:pt x="125" y="235"/>
                </a:lnTo>
                <a:lnTo>
                  <a:pt x="125" y="111"/>
                </a:lnTo>
                <a:cubicBezTo>
                  <a:pt x="125" y="105"/>
                  <a:pt x="130" y="100"/>
                  <a:pt x="135" y="100"/>
                </a:cubicBezTo>
                <a:lnTo>
                  <a:pt x="156" y="100"/>
                </a:lnTo>
                <a:cubicBezTo>
                  <a:pt x="162" y="100"/>
                  <a:pt x="166" y="105"/>
                  <a:pt x="166" y="111"/>
                </a:cubicBezTo>
                <a:lnTo>
                  <a:pt x="166" y="235"/>
                </a:lnTo>
                <a:lnTo>
                  <a:pt x="196" y="235"/>
                </a:lnTo>
                <a:lnTo>
                  <a:pt x="196" y="148"/>
                </a:lnTo>
                <a:cubicBezTo>
                  <a:pt x="196" y="142"/>
                  <a:pt x="201" y="137"/>
                  <a:pt x="207" y="137"/>
                </a:cubicBezTo>
                <a:lnTo>
                  <a:pt x="228" y="137"/>
                </a:lnTo>
                <a:cubicBezTo>
                  <a:pt x="234" y="137"/>
                  <a:pt x="239" y="142"/>
                  <a:pt x="239" y="148"/>
                </a:cubicBezTo>
                <a:lnTo>
                  <a:pt x="239" y="235"/>
                </a:lnTo>
                <a:lnTo>
                  <a:pt x="269" y="235"/>
                </a:lnTo>
                <a:lnTo>
                  <a:pt x="269" y="86"/>
                </a:lnTo>
                <a:cubicBezTo>
                  <a:pt x="269" y="80"/>
                  <a:pt x="274" y="75"/>
                  <a:pt x="280" y="75"/>
                </a:cubicBezTo>
                <a:lnTo>
                  <a:pt x="300" y="75"/>
                </a:lnTo>
                <a:cubicBezTo>
                  <a:pt x="306" y="75"/>
                  <a:pt x="311" y="80"/>
                  <a:pt x="311" y="86"/>
                </a:cubicBezTo>
                <a:lnTo>
                  <a:pt x="311" y="235"/>
                </a:lnTo>
                <a:lnTo>
                  <a:pt x="335" y="23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25606"/>
                                        </p:tgtEl>
                                        <p:attrNameLst>
                                          <p:attrName>style.visibility</p:attrName>
                                        </p:attrNameLst>
                                      </p:cBhvr>
                                      <p:to>
                                        <p:strVal val="visible"/>
                                      </p:to>
                                    </p:set>
                                    <p:animEffect transition="in" filter="wheel(1)">
                                      <p:cBhvr>
                                        <p:cTn id="7" dur="1000"/>
                                        <p:tgtEl>
                                          <p:spTgt spid="25606"/>
                                        </p:tgtEl>
                                      </p:cBhvr>
                                    </p:animEffect>
                                  </p:childTnLst>
                                </p:cTn>
                              </p:par>
                            </p:childTnLst>
                          </p:cTn>
                        </p:par>
                        <p:par>
                          <p:cTn id="8" fill="hold" nodeType="afterGroup">
                            <p:stCondLst>
                              <p:cond delay="1000"/>
                            </p:stCondLst>
                            <p:childTnLst>
                              <p:par>
                                <p:cTn id="9" presetID="31" presetClass="entr" presetSubtype="0" fill="hold" grpId="0" nodeType="afterEffect">
                                  <p:stCondLst>
                                    <p:cond delay="0"/>
                                  </p:stCondLst>
                                  <p:childTnLst>
                                    <p:set>
                                      <p:cBhvr>
                                        <p:cTn id="10" dur="1" fill="hold">
                                          <p:stCondLst>
                                            <p:cond delay="0"/>
                                          </p:stCondLst>
                                        </p:cTn>
                                        <p:tgtEl>
                                          <p:spTgt spid="25609"/>
                                        </p:tgtEl>
                                        <p:attrNameLst>
                                          <p:attrName>style.visibility</p:attrName>
                                        </p:attrNameLst>
                                      </p:cBhvr>
                                      <p:to>
                                        <p:strVal val="visible"/>
                                      </p:to>
                                    </p:set>
                                    <p:anim calcmode="lin" valueType="num">
                                      <p:cBhvr>
                                        <p:cTn id="11" dur="500" fill="hold"/>
                                        <p:tgtEl>
                                          <p:spTgt spid="25609"/>
                                        </p:tgtEl>
                                        <p:attrNameLst>
                                          <p:attrName>ppt_w</p:attrName>
                                        </p:attrNameLst>
                                      </p:cBhvr>
                                      <p:tavLst>
                                        <p:tav tm="0">
                                          <p:val>
                                            <p:fltVal val="0"/>
                                          </p:val>
                                        </p:tav>
                                        <p:tav tm="100000">
                                          <p:val>
                                            <p:strVal val="#ppt_w"/>
                                          </p:val>
                                        </p:tav>
                                      </p:tavLst>
                                    </p:anim>
                                    <p:anim calcmode="lin" valueType="num">
                                      <p:cBhvr>
                                        <p:cTn id="12" dur="500" fill="hold"/>
                                        <p:tgtEl>
                                          <p:spTgt spid="25609"/>
                                        </p:tgtEl>
                                        <p:attrNameLst>
                                          <p:attrName>ppt_h</p:attrName>
                                        </p:attrNameLst>
                                      </p:cBhvr>
                                      <p:tavLst>
                                        <p:tav tm="0">
                                          <p:val>
                                            <p:fltVal val="0"/>
                                          </p:val>
                                        </p:tav>
                                        <p:tav tm="100000">
                                          <p:val>
                                            <p:strVal val="#ppt_h"/>
                                          </p:val>
                                        </p:tav>
                                      </p:tavLst>
                                    </p:anim>
                                    <p:anim calcmode="lin" valueType="num">
                                      <p:cBhvr>
                                        <p:cTn id="13" dur="500" fill="hold"/>
                                        <p:tgtEl>
                                          <p:spTgt spid="25609"/>
                                        </p:tgtEl>
                                        <p:attrNameLst>
                                          <p:attrName>style.rotation</p:attrName>
                                        </p:attrNameLst>
                                      </p:cBhvr>
                                      <p:tavLst>
                                        <p:tav tm="0">
                                          <p:val>
                                            <p:fltVal val="90"/>
                                          </p:val>
                                        </p:tav>
                                        <p:tav tm="100000">
                                          <p:val>
                                            <p:fltVal val="0"/>
                                          </p:val>
                                        </p:tav>
                                      </p:tavLst>
                                    </p:anim>
                                    <p:animEffect transition="in" filter="fade">
                                      <p:cBhvr>
                                        <p:cTn id="14" dur="500"/>
                                        <p:tgtEl>
                                          <p:spTgt spid="25609"/>
                                        </p:tgtEl>
                                      </p:cBhvr>
                                    </p:animEffect>
                                  </p:childTnLst>
                                </p:cTn>
                              </p:par>
                            </p:childTnLst>
                          </p:cTn>
                        </p:par>
                        <p:par>
                          <p:cTn id="15" fill="hold" nodeType="afterGroup">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5603"/>
                                        </p:tgtEl>
                                        <p:attrNameLst>
                                          <p:attrName>style.visibility</p:attrName>
                                        </p:attrNameLst>
                                      </p:cBhvr>
                                      <p:to>
                                        <p:strVal val="visible"/>
                                      </p:to>
                                    </p:set>
                                    <p:anim calcmode="lin" valueType="num">
                                      <p:cBhvr>
                                        <p:cTn id="18" dur="500" fill="hold"/>
                                        <p:tgtEl>
                                          <p:spTgt spid="2560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5603"/>
                                        </p:tgtEl>
                                        <p:attrNameLst>
                                          <p:attrName>ppt_y</p:attrName>
                                        </p:attrNameLst>
                                      </p:cBhvr>
                                      <p:tavLst>
                                        <p:tav tm="0">
                                          <p:val>
                                            <p:strVal val="#ppt_y"/>
                                          </p:val>
                                        </p:tav>
                                        <p:tav tm="100000">
                                          <p:val>
                                            <p:strVal val="#ppt_y"/>
                                          </p:val>
                                        </p:tav>
                                      </p:tavLst>
                                    </p:anim>
                                    <p:anim calcmode="lin" valueType="num">
                                      <p:cBhvr>
                                        <p:cTn id="20" dur="500" fill="hold"/>
                                        <p:tgtEl>
                                          <p:spTgt spid="2560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560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5603"/>
                                        </p:tgtEl>
                                      </p:cBhvr>
                                    </p:animEffect>
                                  </p:childTnLst>
                                </p:cTn>
                              </p:par>
                            </p:childTnLst>
                          </p:cTn>
                        </p:par>
                        <p:par>
                          <p:cTn id="23" fill="hold" nodeType="afterGroup">
                            <p:stCondLst>
                              <p:cond delay="2450"/>
                            </p:stCondLst>
                            <p:childTnLst>
                              <p:par>
                                <p:cTn id="24" presetID="16" presetClass="entr" presetSubtype="21" fill="hold" nodeType="afterEffect">
                                  <p:stCondLst>
                                    <p:cond delay="0"/>
                                  </p:stCondLst>
                                  <p:childTnLst>
                                    <p:set>
                                      <p:cBhvr>
                                        <p:cTn id="25" dur="1" fill="hold">
                                          <p:stCondLst>
                                            <p:cond delay="0"/>
                                          </p:stCondLst>
                                        </p:cTn>
                                        <p:tgtEl>
                                          <p:spTgt spid="25604"/>
                                        </p:tgtEl>
                                        <p:attrNameLst>
                                          <p:attrName>style.visibility</p:attrName>
                                        </p:attrNameLst>
                                      </p:cBhvr>
                                      <p:to>
                                        <p:strVal val="visible"/>
                                      </p:to>
                                    </p:set>
                                    <p:animEffect transition="in" filter="barn(inVertical)">
                                      <p:cBhvr>
                                        <p:cTn id="26" dur="500"/>
                                        <p:tgtEl>
                                          <p:spTgt spid="25604"/>
                                        </p:tgtEl>
                                      </p:cBhvr>
                                    </p:animEffect>
                                  </p:childTnLst>
                                </p:cTn>
                              </p:par>
                            </p:childTnLst>
                          </p:cTn>
                        </p:par>
                        <p:par>
                          <p:cTn id="27" fill="hold" nodeType="afterGroup">
                            <p:stCondLst>
                              <p:cond delay="2950"/>
                            </p:stCondLst>
                            <p:childTnLst>
                              <p:par>
                                <p:cTn id="28" presetID="22" presetClass="entr" presetSubtype="1" fill="hold" grpId="0" nodeType="afterEffect">
                                  <p:stCondLst>
                                    <p:cond delay="0"/>
                                  </p:stCondLst>
                                  <p:childTnLst>
                                    <p:set>
                                      <p:cBhvr>
                                        <p:cTn id="29" dur="1" fill="hold">
                                          <p:stCondLst>
                                            <p:cond delay="0"/>
                                          </p:stCondLst>
                                        </p:cTn>
                                        <p:tgtEl>
                                          <p:spTgt spid="25605"/>
                                        </p:tgtEl>
                                        <p:attrNameLst>
                                          <p:attrName>style.visibility</p:attrName>
                                        </p:attrNameLst>
                                      </p:cBhvr>
                                      <p:to>
                                        <p:strVal val="visible"/>
                                      </p:to>
                                    </p:set>
                                    <p:animEffect transition="in" filter="wipe(up)">
                                      <p:cBhvr>
                                        <p:cTn id="30" dur="500"/>
                                        <p:tgtEl>
                                          <p:spTgt spid="25605"/>
                                        </p:tgtEl>
                                      </p:cBhvr>
                                    </p:animEffect>
                                  </p:childTnLst>
                                </p:cTn>
                              </p:par>
                            </p:childTnLst>
                          </p:cTn>
                        </p:par>
                        <p:par>
                          <p:cTn id="31" fill="hold" nodeType="afterGroup">
                            <p:stCondLst>
                              <p:cond delay="3450"/>
                            </p:stCondLst>
                            <p:childTnLst>
                              <p:par>
                                <p:cTn id="32" presetID="22" presetClass="entr" presetSubtype="4" fill="hold" nodeType="afterEffect">
                                  <p:stCondLst>
                                    <p:cond delay="0"/>
                                  </p:stCondLst>
                                  <p:childTnLst>
                                    <p:set>
                                      <p:cBhvr>
                                        <p:cTn id="33" dur="1" fill="hold">
                                          <p:stCondLst>
                                            <p:cond delay="0"/>
                                          </p:stCondLst>
                                        </p:cTn>
                                        <p:tgtEl>
                                          <p:spTgt spid="25602"/>
                                        </p:tgtEl>
                                        <p:attrNameLst>
                                          <p:attrName>style.visibility</p:attrName>
                                        </p:attrNameLst>
                                      </p:cBhvr>
                                      <p:to>
                                        <p:strVal val="visible"/>
                                      </p:to>
                                    </p:set>
                                    <p:animEffect transition="in" filter="wipe(down)">
                                      <p:cBhvr>
                                        <p:cTn id="34"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utoUpdateAnimBg="0"/>
      <p:bldP spid="25605" grpId="0" autoUpdateAnimBg="0"/>
      <p:bldP spid="2560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3.1</a:t>
            </a:r>
            <a:r>
              <a:rPr lang="zh-CN" altLang="en-US" sz="2800">
                <a:solidFill>
                  <a:schemeClr val="accent2"/>
                </a:solidFill>
                <a:latin typeface="微软雅黑" pitchFamily="34" charset="-122"/>
              </a:rPr>
              <a:t>请输入您的标题</a:t>
            </a:r>
          </a:p>
        </p:txBody>
      </p:sp>
      <p:sp>
        <p:nvSpPr>
          <p:cNvPr id="4403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3</a:t>
            </a:r>
            <a:endParaRPr lang="zh-CN" altLang="en-US" sz="1800">
              <a:solidFill>
                <a:schemeClr val="accent2"/>
              </a:solidFill>
              <a:ea typeface="宋体" charset="-122"/>
            </a:endParaRPr>
          </a:p>
        </p:txBody>
      </p:sp>
      <p:sp>
        <p:nvSpPr>
          <p:cNvPr id="26628" name="Rectangle 18"/>
          <p:cNvSpPr>
            <a:spLocks noChangeArrowheads="1"/>
          </p:cNvSpPr>
          <p:nvPr/>
        </p:nvSpPr>
        <p:spPr bwMode="auto">
          <a:xfrm>
            <a:off x="7137400" y="995363"/>
            <a:ext cx="4205288" cy="537051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6629" name="Rectangle 15"/>
          <p:cNvSpPr>
            <a:spLocks noChangeArrowheads="1"/>
          </p:cNvSpPr>
          <p:nvPr/>
        </p:nvSpPr>
        <p:spPr bwMode="auto">
          <a:xfrm>
            <a:off x="923925" y="5030788"/>
            <a:ext cx="6110288" cy="1366837"/>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6630" name="Rectangle 11"/>
          <p:cNvSpPr>
            <a:spLocks noChangeArrowheads="1"/>
          </p:cNvSpPr>
          <p:nvPr/>
        </p:nvSpPr>
        <p:spPr bwMode="auto">
          <a:xfrm>
            <a:off x="923925" y="3152775"/>
            <a:ext cx="6110288" cy="1366838"/>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6631" name="Rectangle 8"/>
          <p:cNvSpPr>
            <a:spLocks noChangeArrowheads="1"/>
          </p:cNvSpPr>
          <p:nvPr/>
        </p:nvSpPr>
        <p:spPr bwMode="auto">
          <a:xfrm>
            <a:off x="923925" y="977900"/>
            <a:ext cx="6110288" cy="1779588"/>
          </a:xfrm>
          <a:prstGeom prst="rect">
            <a:avLst/>
          </a:prstGeom>
          <a:solidFill>
            <a:srgbClr val="DADAD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6632" name="Freeform 6"/>
          <p:cNvSpPr>
            <a:spLocks/>
          </p:cNvSpPr>
          <p:nvPr/>
        </p:nvSpPr>
        <p:spPr bwMode="auto">
          <a:xfrm>
            <a:off x="841375" y="2901950"/>
            <a:ext cx="82550" cy="544513"/>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3" name="Freeform 7"/>
          <p:cNvSpPr>
            <a:spLocks/>
          </p:cNvSpPr>
          <p:nvPr/>
        </p:nvSpPr>
        <p:spPr bwMode="auto">
          <a:xfrm>
            <a:off x="841375" y="746125"/>
            <a:ext cx="82550" cy="547688"/>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4" name="Freeform 9"/>
          <p:cNvSpPr>
            <a:spLocks/>
          </p:cNvSpPr>
          <p:nvPr/>
        </p:nvSpPr>
        <p:spPr bwMode="auto">
          <a:xfrm>
            <a:off x="841375" y="763588"/>
            <a:ext cx="2843213" cy="423862"/>
          </a:xfrm>
          <a:custGeom>
            <a:avLst/>
            <a:gdLst>
              <a:gd name="T0" fmla="*/ 0 w 2547"/>
              <a:gd name="T1" fmla="*/ 0 h 366"/>
              <a:gd name="T2" fmla="*/ 2147483646 w 2547"/>
              <a:gd name="T3" fmla="*/ 0 h 366"/>
              <a:gd name="T4" fmla="*/ 2147483646 w 2547"/>
              <a:gd name="T5" fmla="*/ 2147483646 h 366"/>
              <a:gd name="T6" fmla="*/ 2147483646 w 2547"/>
              <a:gd name="T7" fmla="*/ 2147483646 h 366"/>
              <a:gd name="T8" fmla="*/ 0 w 2547"/>
              <a:gd name="T9" fmla="*/ 2147483646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5" name="Freeform 12"/>
          <p:cNvSpPr>
            <a:spLocks/>
          </p:cNvSpPr>
          <p:nvPr/>
        </p:nvSpPr>
        <p:spPr bwMode="auto">
          <a:xfrm>
            <a:off x="841375" y="2919413"/>
            <a:ext cx="2957513" cy="420687"/>
          </a:xfrm>
          <a:custGeom>
            <a:avLst/>
            <a:gdLst>
              <a:gd name="T0" fmla="*/ 0 w 2649"/>
              <a:gd name="T1" fmla="*/ 0 h 366"/>
              <a:gd name="T2" fmla="*/ 2147483646 w 2649"/>
              <a:gd name="T3" fmla="*/ 0 h 366"/>
              <a:gd name="T4" fmla="*/ 2147483646 w 2649"/>
              <a:gd name="T5" fmla="*/ 2147483646 h 366"/>
              <a:gd name="T6" fmla="*/ 2147483646 w 2649"/>
              <a:gd name="T7" fmla="*/ 2147483646 h 366"/>
              <a:gd name="T8" fmla="*/ 0 w 2649"/>
              <a:gd name="T9" fmla="*/ 2147483646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6" name="Freeform 14"/>
          <p:cNvSpPr>
            <a:spLocks/>
          </p:cNvSpPr>
          <p:nvPr/>
        </p:nvSpPr>
        <p:spPr bwMode="auto">
          <a:xfrm>
            <a:off x="841375" y="4800600"/>
            <a:ext cx="82550" cy="544513"/>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7" name="Freeform 16"/>
          <p:cNvSpPr>
            <a:spLocks/>
          </p:cNvSpPr>
          <p:nvPr/>
        </p:nvSpPr>
        <p:spPr bwMode="auto">
          <a:xfrm>
            <a:off x="841375" y="4818063"/>
            <a:ext cx="2957513" cy="420687"/>
          </a:xfrm>
          <a:custGeom>
            <a:avLst/>
            <a:gdLst>
              <a:gd name="T0" fmla="*/ 0 w 2649"/>
              <a:gd name="T1" fmla="*/ 0 h 366"/>
              <a:gd name="T2" fmla="*/ 2147483646 w 2649"/>
              <a:gd name="T3" fmla="*/ 0 h 366"/>
              <a:gd name="T4" fmla="*/ 2147483646 w 2649"/>
              <a:gd name="T5" fmla="*/ 2147483646 h 366"/>
              <a:gd name="T6" fmla="*/ 2147483646 w 2649"/>
              <a:gd name="T7" fmla="*/ 2147483646 h 366"/>
              <a:gd name="T8" fmla="*/ 0 w 2649"/>
              <a:gd name="T9" fmla="*/ 2147483646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8" name="TextBox 32"/>
          <p:cNvSpPr txBox="1">
            <a:spLocks noChangeArrowheads="1"/>
          </p:cNvSpPr>
          <p:nvPr/>
        </p:nvSpPr>
        <p:spPr bwMode="auto">
          <a:xfrm>
            <a:off x="923925" y="76517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有经济效益</a:t>
            </a:r>
          </a:p>
        </p:txBody>
      </p:sp>
      <p:sp>
        <p:nvSpPr>
          <p:cNvPr id="26639" name="TextBox 33"/>
          <p:cNvSpPr txBox="1">
            <a:spLocks noChangeArrowheads="1"/>
          </p:cNvSpPr>
          <p:nvPr/>
        </p:nvSpPr>
        <p:spPr bwMode="auto">
          <a:xfrm>
            <a:off x="923925"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有利于群众</a:t>
            </a:r>
          </a:p>
        </p:txBody>
      </p:sp>
      <p:sp>
        <p:nvSpPr>
          <p:cNvPr id="26640" name="TextBox 34"/>
          <p:cNvSpPr txBox="1">
            <a:spLocks noChangeArrowheads="1"/>
          </p:cNvSpPr>
          <p:nvPr/>
        </p:nvSpPr>
        <p:spPr bwMode="auto">
          <a:xfrm>
            <a:off x="923925" y="4838700"/>
            <a:ext cx="24923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有利于提升政府形象</a:t>
            </a:r>
          </a:p>
        </p:txBody>
      </p:sp>
      <p:sp>
        <p:nvSpPr>
          <p:cNvPr id="26641" name="TextBox 35"/>
          <p:cNvSpPr txBox="1">
            <a:spLocks noChangeArrowheads="1"/>
          </p:cNvSpPr>
          <p:nvPr/>
        </p:nvSpPr>
        <p:spPr bwMode="auto">
          <a:xfrm>
            <a:off x="1244600" y="1293813"/>
            <a:ext cx="55768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26642" name="TextBox 36"/>
          <p:cNvSpPr txBox="1">
            <a:spLocks noChangeArrowheads="1"/>
          </p:cNvSpPr>
          <p:nvPr/>
        </p:nvSpPr>
        <p:spPr bwMode="auto">
          <a:xfrm>
            <a:off x="1244600" y="3441700"/>
            <a:ext cx="5576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这里可以添加主要内容这里可以添加主要内容这里可以添加主要内容这里可以添加主要内容可以添加主要内容这里可以添加</a:t>
            </a:r>
          </a:p>
        </p:txBody>
      </p:sp>
      <p:sp>
        <p:nvSpPr>
          <p:cNvPr id="26643" name="TextBox 37"/>
          <p:cNvSpPr txBox="1">
            <a:spLocks noChangeArrowheads="1"/>
          </p:cNvSpPr>
          <p:nvPr/>
        </p:nvSpPr>
        <p:spPr bwMode="auto">
          <a:xfrm>
            <a:off x="1244600" y="5324475"/>
            <a:ext cx="55768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626"/>
                                        </p:tgtEl>
                                        <p:attrNameLst>
                                          <p:attrName>style.visibility</p:attrName>
                                        </p:attrNameLst>
                                      </p:cBhvr>
                                      <p:to>
                                        <p:strVal val="visible"/>
                                      </p:to>
                                    </p:set>
                                    <p:anim calcmode="lin" valueType="num">
                                      <p:cBhvr>
                                        <p:cTn id="7" dur="4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6626"/>
                                        </p:tgtEl>
                                        <p:attrNameLst>
                                          <p:attrName>ppt_y</p:attrName>
                                        </p:attrNameLst>
                                      </p:cBhvr>
                                      <p:tavLst>
                                        <p:tav tm="0">
                                          <p:val>
                                            <p:strVal val="#ppt_y"/>
                                          </p:val>
                                        </p:tav>
                                        <p:tav tm="100000">
                                          <p:val>
                                            <p:strVal val="#ppt_y"/>
                                          </p:val>
                                        </p:tav>
                                      </p:tavLst>
                                    </p:anim>
                                    <p:anim calcmode="lin" valueType="num">
                                      <p:cBhvr>
                                        <p:cTn id="9" dur="4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6626"/>
                                        </p:tgtEl>
                                      </p:cBhvr>
                                    </p:animEffect>
                                  </p:childTnLst>
                                </p:cTn>
                              </p:par>
                            </p:childTnLst>
                          </p:cTn>
                        </p:par>
                        <p:par>
                          <p:cTn id="12" fill="hold" nodeType="afterGroup">
                            <p:stCondLst>
                              <p:cond delay="760"/>
                            </p:stCondLst>
                            <p:childTnLst>
                              <p:par>
                                <p:cTn id="13" presetID="42" presetClass="entr" presetSubtype="0" fill="hold" grpId="0" nodeType="afterEffect">
                                  <p:stCondLst>
                                    <p:cond delay="0"/>
                                  </p:stCondLst>
                                  <p:childTnLst>
                                    <p:set>
                                      <p:cBhvr>
                                        <p:cTn id="14" dur="1" fill="hold">
                                          <p:stCondLst>
                                            <p:cond delay="0"/>
                                          </p:stCondLst>
                                        </p:cTn>
                                        <p:tgtEl>
                                          <p:spTgt spid="26628"/>
                                        </p:tgtEl>
                                        <p:attrNameLst>
                                          <p:attrName>style.visibility</p:attrName>
                                        </p:attrNameLst>
                                      </p:cBhvr>
                                      <p:to>
                                        <p:strVal val="visible"/>
                                      </p:to>
                                    </p:set>
                                    <p:animEffect transition="in" filter="fade">
                                      <p:cBhvr>
                                        <p:cTn id="15" dur="1000"/>
                                        <p:tgtEl>
                                          <p:spTgt spid="26628"/>
                                        </p:tgtEl>
                                      </p:cBhvr>
                                    </p:animEffect>
                                    <p:anim calcmode="lin" valueType="num">
                                      <p:cBhvr>
                                        <p:cTn id="16" dur="1000" fill="hold"/>
                                        <p:tgtEl>
                                          <p:spTgt spid="26628"/>
                                        </p:tgtEl>
                                        <p:attrNameLst>
                                          <p:attrName>ppt_x</p:attrName>
                                        </p:attrNameLst>
                                      </p:cBhvr>
                                      <p:tavLst>
                                        <p:tav tm="0">
                                          <p:val>
                                            <p:strVal val="#ppt_x"/>
                                          </p:val>
                                        </p:tav>
                                        <p:tav tm="100000">
                                          <p:val>
                                            <p:strVal val="#ppt_x"/>
                                          </p:val>
                                        </p:tav>
                                      </p:tavLst>
                                    </p:anim>
                                    <p:anim calcmode="lin" valueType="num">
                                      <p:cBhvr>
                                        <p:cTn id="17" dur="1000" fill="hold"/>
                                        <p:tgtEl>
                                          <p:spTgt spid="26628"/>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760"/>
                            </p:stCondLst>
                            <p:childTnLst>
                              <p:par>
                                <p:cTn id="19" presetID="2" presetClass="entr" presetSubtype="6" fill="hold" grpId="0" nodeType="afterEffect">
                                  <p:stCondLst>
                                    <p:cond delay="0"/>
                                  </p:stCondLst>
                                  <p:childTnLst>
                                    <p:set>
                                      <p:cBhvr>
                                        <p:cTn id="20" dur="1" fill="hold">
                                          <p:stCondLst>
                                            <p:cond delay="0"/>
                                          </p:stCondLst>
                                        </p:cTn>
                                        <p:tgtEl>
                                          <p:spTgt spid="26631"/>
                                        </p:tgtEl>
                                        <p:attrNameLst>
                                          <p:attrName>style.visibility</p:attrName>
                                        </p:attrNameLst>
                                      </p:cBhvr>
                                      <p:to>
                                        <p:strVal val="visible"/>
                                      </p:to>
                                    </p:set>
                                    <p:anim calcmode="lin" valueType="num">
                                      <p:cBhvr additive="base">
                                        <p:cTn id="21" dur="500" fill="hold"/>
                                        <p:tgtEl>
                                          <p:spTgt spid="26631"/>
                                        </p:tgtEl>
                                        <p:attrNameLst>
                                          <p:attrName>ppt_x</p:attrName>
                                        </p:attrNameLst>
                                      </p:cBhvr>
                                      <p:tavLst>
                                        <p:tav tm="0">
                                          <p:val>
                                            <p:strVal val="1+#ppt_w/2"/>
                                          </p:val>
                                        </p:tav>
                                        <p:tav tm="100000">
                                          <p:val>
                                            <p:strVal val="#ppt_x"/>
                                          </p:val>
                                        </p:tav>
                                      </p:tavLst>
                                    </p:anim>
                                    <p:anim calcmode="lin" valueType="num">
                                      <p:cBhvr additive="base">
                                        <p:cTn id="22" dur="500" fill="hold"/>
                                        <p:tgtEl>
                                          <p:spTgt spid="26631"/>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100"/>
                                  </p:stCondLst>
                                  <p:childTnLst>
                                    <p:set>
                                      <p:cBhvr>
                                        <p:cTn id="24" dur="1" fill="hold">
                                          <p:stCondLst>
                                            <p:cond delay="0"/>
                                          </p:stCondLst>
                                        </p:cTn>
                                        <p:tgtEl>
                                          <p:spTgt spid="26630"/>
                                        </p:tgtEl>
                                        <p:attrNameLst>
                                          <p:attrName>style.visibility</p:attrName>
                                        </p:attrNameLst>
                                      </p:cBhvr>
                                      <p:to>
                                        <p:strVal val="visible"/>
                                      </p:to>
                                    </p:set>
                                    <p:anim calcmode="lin" valueType="num">
                                      <p:cBhvr additive="base">
                                        <p:cTn id="25" dur="500" fill="hold"/>
                                        <p:tgtEl>
                                          <p:spTgt spid="26630"/>
                                        </p:tgtEl>
                                        <p:attrNameLst>
                                          <p:attrName>ppt_x</p:attrName>
                                        </p:attrNameLst>
                                      </p:cBhvr>
                                      <p:tavLst>
                                        <p:tav tm="0">
                                          <p:val>
                                            <p:strVal val="1+#ppt_w/2"/>
                                          </p:val>
                                        </p:tav>
                                        <p:tav tm="100000">
                                          <p:val>
                                            <p:strVal val="#ppt_x"/>
                                          </p:val>
                                        </p:tav>
                                      </p:tavLst>
                                    </p:anim>
                                    <p:anim calcmode="lin" valueType="num">
                                      <p:cBhvr additive="base">
                                        <p:cTn id="26" dur="500" fill="hold"/>
                                        <p:tgtEl>
                                          <p:spTgt spid="26630"/>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200"/>
                                  </p:stCondLst>
                                  <p:childTnLst>
                                    <p:set>
                                      <p:cBhvr>
                                        <p:cTn id="28" dur="1" fill="hold">
                                          <p:stCondLst>
                                            <p:cond delay="0"/>
                                          </p:stCondLst>
                                        </p:cTn>
                                        <p:tgtEl>
                                          <p:spTgt spid="26629"/>
                                        </p:tgtEl>
                                        <p:attrNameLst>
                                          <p:attrName>style.visibility</p:attrName>
                                        </p:attrNameLst>
                                      </p:cBhvr>
                                      <p:to>
                                        <p:strVal val="visible"/>
                                      </p:to>
                                    </p:set>
                                    <p:anim calcmode="lin" valueType="num">
                                      <p:cBhvr additive="base">
                                        <p:cTn id="29" dur="500" fill="hold"/>
                                        <p:tgtEl>
                                          <p:spTgt spid="26629"/>
                                        </p:tgtEl>
                                        <p:attrNameLst>
                                          <p:attrName>ppt_x</p:attrName>
                                        </p:attrNameLst>
                                      </p:cBhvr>
                                      <p:tavLst>
                                        <p:tav tm="0">
                                          <p:val>
                                            <p:strVal val="1+#ppt_w/2"/>
                                          </p:val>
                                        </p:tav>
                                        <p:tav tm="100000">
                                          <p:val>
                                            <p:strVal val="#ppt_x"/>
                                          </p:val>
                                        </p:tav>
                                      </p:tavLst>
                                    </p:anim>
                                    <p:anim calcmode="lin" valueType="num">
                                      <p:cBhvr additive="base">
                                        <p:cTn id="30" dur="500" fill="hold"/>
                                        <p:tgtEl>
                                          <p:spTgt spid="26629"/>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2460"/>
                            </p:stCondLst>
                            <p:childTnLst>
                              <p:par>
                                <p:cTn id="32" presetID="22" presetClass="entr" presetSubtype="2" fill="hold" grpId="0" nodeType="afterEffect">
                                  <p:stCondLst>
                                    <p:cond delay="0"/>
                                  </p:stCondLst>
                                  <p:childTnLst>
                                    <p:set>
                                      <p:cBhvr>
                                        <p:cTn id="33" dur="1" fill="hold">
                                          <p:stCondLst>
                                            <p:cond delay="0"/>
                                          </p:stCondLst>
                                        </p:cTn>
                                        <p:tgtEl>
                                          <p:spTgt spid="26632"/>
                                        </p:tgtEl>
                                        <p:attrNameLst>
                                          <p:attrName>style.visibility</p:attrName>
                                        </p:attrNameLst>
                                      </p:cBhvr>
                                      <p:to>
                                        <p:strVal val="visible"/>
                                      </p:to>
                                    </p:set>
                                    <p:animEffect transition="in" filter="wipe(right)">
                                      <p:cBhvr>
                                        <p:cTn id="34" dur="300"/>
                                        <p:tgtEl>
                                          <p:spTgt spid="26632"/>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6633"/>
                                        </p:tgtEl>
                                        <p:attrNameLst>
                                          <p:attrName>style.visibility</p:attrName>
                                        </p:attrNameLst>
                                      </p:cBhvr>
                                      <p:to>
                                        <p:strVal val="visible"/>
                                      </p:to>
                                    </p:set>
                                    <p:animEffect transition="in" filter="wipe(right)">
                                      <p:cBhvr>
                                        <p:cTn id="37" dur="300"/>
                                        <p:tgtEl>
                                          <p:spTgt spid="26633"/>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26636"/>
                                        </p:tgtEl>
                                        <p:attrNameLst>
                                          <p:attrName>style.visibility</p:attrName>
                                        </p:attrNameLst>
                                      </p:cBhvr>
                                      <p:to>
                                        <p:strVal val="visible"/>
                                      </p:to>
                                    </p:set>
                                    <p:animEffect transition="in" filter="wipe(right)">
                                      <p:cBhvr>
                                        <p:cTn id="40" dur="300"/>
                                        <p:tgtEl>
                                          <p:spTgt spid="26636"/>
                                        </p:tgtEl>
                                      </p:cBhvr>
                                    </p:animEffect>
                                  </p:childTnLst>
                                </p:cTn>
                              </p:par>
                            </p:childTnLst>
                          </p:cTn>
                        </p:par>
                        <p:par>
                          <p:cTn id="41" fill="hold" nodeType="afterGroup">
                            <p:stCondLst>
                              <p:cond delay="2760"/>
                            </p:stCondLst>
                            <p:childTnLst>
                              <p:par>
                                <p:cTn id="42" presetID="22" presetClass="entr" presetSubtype="8" fill="hold" grpId="0" nodeType="afterEffect">
                                  <p:stCondLst>
                                    <p:cond delay="0"/>
                                  </p:stCondLst>
                                  <p:childTnLst>
                                    <p:set>
                                      <p:cBhvr>
                                        <p:cTn id="43" dur="1" fill="hold">
                                          <p:stCondLst>
                                            <p:cond delay="0"/>
                                          </p:stCondLst>
                                        </p:cTn>
                                        <p:tgtEl>
                                          <p:spTgt spid="26634"/>
                                        </p:tgtEl>
                                        <p:attrNameLst>
                                          <p:attrName>style.visibility</p:attrName>
                                        </p:attrNameLst>
                                      </p:cBhvr>
                                      <p:to>
                                        <p:strVal val="visible"/>
                                      </p:to>
                                    </p:set>
                                    <p:animEffect transition="in" filter="wipe(left)">
                                      <p:cBhvr>
                                        <p:cTn id="44" dur="500"/>
                                        <p:tgtEl>
                                          <p:spTgt spid="2663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6635"/>
                                        </p:tgtEl>
                                        <p:attrNameLst>
                                          <p:attrName>style.visibility</p:attrName>
                                        </p:attrNameLst>
                                      </p:cBhvr>
                                      <p:to>
                                        <p:strVal val="visible"/>
                                      </p:to>
                                    </p:set>
                                    <p:animEffect transition="in" filter="wipe(left)">
                                      <p:cBhvr>
                                        <p:cTn id="47" dur="500"/>
                                        <p:tgtEl>
                                          <p:spTgt spid="26635"/>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6637"/>
                                        </p:tgtEl>
                                        <p:attrNameLst>
                                          <p:attrName>style.visibility</p:attrName>
                                        </p:attrNameLst>
                                      </p:cBhvr>
                                      <p:to>
                                        <p:strVal val="visible"/>
                                      </p:to>
                                    </p:set>
                                    <p:animEffect transition="in" filter="wipe(left)">
                                      <p:cBhvr>
                                        <p:cTn id="50" dur="500"/>
                                        <p:tgtEl>
                                          <p:spTgt spid="26637"/>
                                        </p:tgtEl>
                                      </p:cBhvr>
                                    </p:animEffect>
                                  </p:childTnLst>
                                </p:cTn>
                              </p:par>
                            </p:childTnLst>
                          </p:cTn>
                        </p:par>
                        <p:par>
                          <p:cTn id="51" fill="hold" nodeType="afterGroup">
                            <p:stCondLst>
                              <p:cond delay="3260"/>
                            </p:stCondLst>
                            <p:childTnLst>
                              <p:par>
                                <p:cTn id="52" presetID="22" presetClass="entr" presetSubtype="8" fill="hold" grpId="0" nodeType="afterEffect">
                                  <p:stCondLst>
                                    <p:cond delay="0"/>
                                  </p:stCondLst>
                                  <p:childTnLst>
                                    <p:set>
                                      <p:cBhvr>
                                        <p:cTn id="53" dur="1" fill="hold">
                                          <p:stCondLst>
                                            <p:cond delay="0"/>
                                          </p:stCondLst>
                                        </p:cTn>
                                        <p:tgtEl>
                                          <p:spTgt spid="26638"/>
                                        </p:tgtEl>
                                        <p:attrNameLst>
                                          <p:attrName>style.visibility</p:attrName>
                                        </p:attrNameLst>
                                      </p:cBhvr>
                                      <p:to>
                                        <p:strVal val="visible"/>
                                      </p:to>
                                    </p:set>
                                    <p:animEffect transition="in" filter="wipe(left)">
                                      <p:cBhvr>
                                        <p:cTn id="54" dur="500"/>
                                        <p:tgtEl>
                                          <p:spTgt spid="2663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26639"/>
                                        </p:tgtEl>
                                        <p:attrNameLst>
                                          <p:attrName>style.visibility</p:attrName>
                                        </p:attrNameLst>
                                      </p:cBhvr>
                                      <p:to>
                                        <p:strVal val="visible"/>
                                      </p:to>
                                    </p:set>
                                    <p:animEffect transition="in" filter="wipe(left)">
                                      <p:cBhvr>
                                        <p:cTn id="57" dur="500"/>
                                        <p:tgtEl>
                                          <p:spTgt spid="2663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26640"/>
                                        </p:tgtEl>
                                        <p:attrNameLst>
                                          <p:attrName>style.visibility</p:attrName>
                                        </p:attrNameLst>
                                      </p:cBhvr>
                                      <p:to>
                                        <p:strVal val="visible"/>
                                      </p:to>
                                    </p:set>
                                    <p:animEffect transition="in" filter="wipe(left)">
                                      <p:cBhvr>
                                        <p:cTn id="60" dur="500"/>
                                        <p:tgtEl>
                                          <p:spTgt spid="26640"/>
                                        </p:tgtEl>
                                      </p:cBhvr>
                                    </p:animEffect>
                                  </p:childTnLst>
                                </p:cTn>
                              </p:par>
                            </p:childTnLst>
                          </p:cTn>
                        </p:par>
                        <p:par>
                          <p:cTn id="61" fill="hold" nodeType="afterGroup">
                            <p:stCondLst>
                              <p:cond delay="3760"/>
                            </p:stCondLst>
                            <p:childTnLst>
                              <p:par>
                                <p:cTn id="62" presetID="22" presetClass="entr" presetSubtype="1" fill="hold" grpId="0" nodeType="afterEffect">
                                  <p:stCondLst>
                                    <p:cond delay="0"/>
                                  </p:stCondLst>
                                  <p:childTnLst>
                                    <p:set>
                                      <p:cBhvr>
                                        <p:cTn id="63" dur="1" fill="hold">
                                          <p:stCondLst>
                                            <p:cond delay="0"/>
                                          </p:stCondLst>
                                        </p:cTn>
                                        <p:tgtEl>
                                          <p:spTgt spid="26641"/>
                                        </p:tgtEl>
                                        <p:attrNameLst>
                                          <p:attrName>style.visibility</p:attrName>
                                        </p:attrNameLst>
                                      </p:cBhvr>
                                      <p:to>
                                        <p:strVal val="visible"/>
                                      </p:to>
                                    </p:set>
                                    <p:animEffect transition="in" filter="wipe(up)">
                                      <p:cBhvr>
                                        <p:cTn id="64" dur="500"/>
                                        <p:tgtEl>
                                          <p:spTgt spid="26641"/>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6642"/>
                                        </p:tgtEl>
                                        <p:attrNameLst>
                                          <p:attrName>style.visibility</p:attrName>
                                        </p:attrNameLst>
                                      </p:cBhvr>
                                      <p:to>
                                        <p:strVal val="visible"/>
                                      </p:to>
                                    </p:set>
                                    <p:animEffect transition="in" filter="wipe(up)">
                                      <p:cBhvr>
                                        <p:cTn id="67" dur="500"/>
                                        <p:tgtEl>
                                          <p:spTgt spid="26642"/>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26643"/>
                                        </p:tgtEl>
                                        <p:attrNameLst>
                                          <p:attrName>style.visibility</p:attrName>
                                        </p:attrNameLst>
                                      </p:cBhvr>
                                      <p:to>
                                        <p:strVal val="visible"/>
                                      </p:to>
                                    </p:set>
                                    <p:animEffect transition="in" filter="wipe(up)">
                                      <p:cBhvr>
                                        <p:cTn id="70" dur="500"/>
                                        <p:tgtEl>
                                          <p:spTgt spid="26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8" grpId="0" animBg="1" autoUpdateAnimBg="0"/>
      <p:bldP spid="26629" grpId="0" animBg="1" autoUpdateAnimBg="0"/>
      <p:bldP spid="26630" grpId="0" animBg="1" autoUpdateAnimBg="0"/>
      <p:bldP spid="26631" grpId="0" animBg="1" autoUpdateAnimBg="0"/>
      <p:bldP spid="26632" grpId="0" animBg="1"/>
      <p:bldP spid="26633" grpId="0" animBg="1"/>
      <p:bldP spid="26634" grpId="0" animBg="1"/>
      <p:bldP spid="26635" grpId="0" animBg="1"/>
      <p:bldP spid="26636" grpId="0" animBg="1"/>
      <p:bldP spid="26637" grpId="0" animBg="1"/>
      <p:bldP spid="26638" grpId="0" autoUpdateAnimBg="0"/>
      <p:bldP spid="26639" grpId="0" autoUpdateAnimBg="0"/>
      <p:bldP spid="26640" grpId="0" autoUpdateAnimBg="0"/>
      <p:bldP spid="26641" grpId="0" autoUpdateAnimBg="0"/>
      <p:bldP spid="26642" grpId="0" autoUpdateAnimBg="0"/>
      <p:bldP spid="26643"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194" name="Freeform 5"/>
          <p:cNvSpPr>
            <a:spLocks/>
          </p:cNvSpPr>
          <p:nvPr/>
        </p:nvSpPr>
        <p:spPr bwMode="auto">
          <a:xfrm>
            <a:off x="941388" y="-463550"/>
            <a:ext cx="11255375" cy="6097588"/>
          </a:xfrm>
          <a:custGeom>
            <a:avLst/>
            <a:gdLst>
              <a:gd name="T0" fmla="*/ 0 w 15313"/>
              <a:gd name="T1" fmla="*/ 2147483646 h 8259"/>
              <a:gd name="T2" fmla="*/ 2147483646 w 15313"/>
              <a:gd name="T3" fmla="*/ 2147483646 h 8259"/>
              <a:gd name="T4" fmla="*/ 2147483646 w 15313"/>
              <a:gd name="T5" fmla="*/ 2147483646 h 8259"/>
              <a:gd name="T6" fmla="*/ 2147483646 w 15313"/>
              <a:gd name="T7" fmla="*/ 2147483646 h 8259"/>
              <a:gd name="T8" fmla="*/ 2147483646 w 15313"/>
              <a:gd name="T9" fmla="*/ 2147483646 h 8259"/>
              <a:gd name="T10" fmla="*/ 2147483646 w 15313"/>
              <a:gd name="T11" fmla="*/ 2147483646 h 82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313" h="8259">
                <a:moveTo>
                  <a:pt x="0" y="5432"/>
                </a:moveTo>
                <a:cubicBezTo>
                  <a:pt x="621" y="5445"/>
                  <a:pt x="877" y="7050"/>
                  <a:pt x="1795" y="6080"/>
                </a:cubicBezTo>
                <a:cubicBezTo>
                  <a:pt x="2364" y="5398"/>
                  <a:pt x="2988" y="4491"/>
                  <a:pt x="3450" y="4335"/>
                </a:cubicBezTo>
                <a:cubicBezTo>
                  <a:pt x="3995" y="4249"/>
                  <a:pt x="4267" y="4298"/>
                  <a:pt x="5291" y="5388"/>
                </a:cubicBezTo>
                <a:cubicBezTo>
                  <a:pt x="7686" y="8259"/>
                  <a:pt x="8758" y="6804"/>
                  <a:pt x="9879" y="5274"/>
                </a:cubicBezTo>
                <a:cubicBezTo>
                  <a:pt x="13397" y="0"/>
                  <a:pt x="13408" y="7795"/>
                  <a:pt x="15313" y="7722"/>
                </a:cubicBezTo>
              </a:path>
            </a:pathLst>
          </a:custGeom>
          <a:noFill/>
          <a:ln w="9525" cap="flat" cmpd="sng">
            <a:solidFill>
              <a:srgbClr val="808487"/>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195" name="Freeform 6"/>
          <p:cNvSpPr>
            <a:spLocks/>
          </p:cNvSpPr>
          <p:nvPr/>
        </p:nvSpPr>
        <p:spPr bwMode="auto">
          <a:xfrm>
            <a:off x="962025" y="1471613"/>
            <a:ext cx="11234738" cy="4694237"/>
          </a:xfrm>
          <a:custGeom>
            <a:avLst/>
            <a:gdLst>
              <a:gd name="T0" fmla="*/ 0 w 15284"/>
              <a:gd name="T1" fmla="*/ 2147483646 h 6360"/>
              <a:gd name="T2" fmla="*/ 2147483646 w 15284"/>
              <a:gd name="T3" fmla="*/ 2147483646 h 6360"/>
              <a:gd name="T4" fmla="*/ 2147483646 w 15284"/>
              <a:gd name="T5" fmla="*/ 2147483646 h 6360"/>
              <a:gd name="T6" fmla="*/ 2147483646 w 15284"/>
              <a:gd name="T7" fmla="*/ 2147483646 h 6360"/>
              <a:gd name="T8" fmla="*/ 2147483646 w 15284"/>
              <a:gd name="T9" fmla="*/ 2147483646 h 6360"/>
              <a:gd name="T10" fmla="*/ 2147483646 w 15284"/>
              <a:gd name="T11" fmla="*/ 2147483646 h 6360"/>
              <a:gd name="T12" fmla="*/ 2147483646 w 15284"/>
              <a:gd name="T13" fmla="*/ 2147483646 h 63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284" h="6360">
                <a:moveTo>
                  <a:pt x="0" y="2748"/>
                </a:moveTo>
                <a:cubicBezTo>
                  <a:pt x="567" y="2747"/>
                  <a:pt x="522" y="2366"/>
                  <a:pt x="717" y="2103"/>
                </a:cubicBezTo>
                <a:cubicBezTo>
                  <a:pt x="1434" y="1192"/>
                  <a:pt x="1924" y="2283"/>
                  <a:pt x="2341" y="2934"/>
                </a:cubicBezTo>
                <a:cubicBezTo>
                  <a:pt x="3530" y="4750"/>
                  <a:pt x="5186" y="2831"/>
                  <a:pt x="6020" y="2094"/>
                </a:cubicBezTo>
                <a:cubicBezTo>
                  <a:pt x="8177" y="49"/>
                  <a:pt x="9296" y="2238"/>
                  <a:pt x="9666" y="2804"/>
                </a:cubicBezTo>
                <a:cubicBezTo>
                  <a:pt x="11863" y="6360"/>
                  <a:pt x="12688" y="4188"/>
                  <a:pt x="13431" y="2692"/>
                </a:cubicBezTo>
                <a:cubicBezTo>
                  <a:pt x="13755" y="1911"/>
                  <a:pt x="14397" y="0"/>
                  <a:pt x="15284" y="15"/>
                </a:cubicBezTo>
              </a:path>
            </a:pathLst>
          </a:custGeom>
          <a:noFill/>
          <a:ln w="9525" cap="flat" cmpd="sng">
            <a:solidFill>
              <a:srgbClr val="808487"/>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pic>
        <p:nvPicPr>
          <p:cNvPr id="8196" name="图片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475288" y="1906588"/>
            <a:ext cx="6721475" cy="15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图片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500438"/>
            <a:ext cx="12196763"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图片 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46638" y="3181350"/>
            <a:ext cx="73612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组合 36"/>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637713" y="1682750"/>
            <a:ext cx="804862" cy="81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组合 39"/>
          <p:cNvPicPr>
            <a:picLocks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236075" y="4548188"/>
            <a:ext cx="803275"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1" name="组合 42"/>
          <p:cNvPicPr>
            <a:picLocks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096000" y="4327525"/>
            <a:ext cx="804863"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2" name="组合 45"/>
          <p:cNvPicPr>
            <a:picLocks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273425" y="2255838"/>
            <a:ext cx="81121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3" name="组合 48"/>
          <p:cNvPicPr>
            <a:picLocks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424613" y="1920875"/>
            <a:ext cx="804862"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TextBox 51"/>
          <p:cNvSpPr txBox="1">
            <a:spLocks noChangeArrowheads="1"/>
          </p:cNvSpPr>
          <p:nvPr/>
        </p:nvSpPr>
        <p:spPr bwMode="auto">
          <a:xfrm>
            <a:off x="2509838" y="1193800"/>
            <a:ext cx="23082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800" b="1">
                <a:latin typeface="微软雅黑" pitchFamily="34" charset="-122"/>
              </a:rPr>
              <a:t>请输入第一部分标题</a:t>
            </a:r>
          </a:p>
        </p:txBody>
      </p:sp>
      <p:sp>
        <p:nvSpPr>
          <p:cNvPr id="8205" name="TextBox 52"/>
          <p:cNvSpPr txBox="1">
            <a:spLocks noChangeArrowheads="1"/>
          </p:cNvSpPr>
          <p:nvPr/>
        </p:nvSpPr>
        <p:spPr bwMode="auto">
          <a:xfrm>
            <a:off x="5348288" y="5183188"/>
            <a:ext cx="23066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800" b="1">
                <a:latin typeface="微软雅黑" pitchFamily="34" charset="-122"/>
              </a:rPr>
              <a:t>请输入第二部分标题</a:t>
            </a:r>
          </a:p>
        </p:txBody>
      </p:sp>
      <p:sp>
        <p:nvSpPr>
          <p:cNvPr id="8206" name="TextBox 53"/>
          <p:cNvSpPr txBox="1">
            <a:spLocks noChangeArrowheads="1"/>
          </p:cNvSpPr>
          <p:nvPr/>
        </p:nvSpPr>
        <p:spPr bwMode="auto">
          <a:xfrm>
            <a:off x="5746750" y="925513"/>
            <a:ext cx="23082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800" b="1">
                <a:latin typeface="微软雅黑" pitchFamily="34" charset="-122"/>
              </a:rPr>
              <a:t>请输入第三部分标题</a:t>
            </a:r>
          </a:p>
        </p:txBody>
      </p:sp>
      <p:sp>
        <p:nvSpPr>
          <p:cNvPr id="8207" name="TextBox 55"/>
          <p:cNvSpPr txBox="1">
            <a:spLocks noChangeArrowheads="1"/>
          </p:cNvSpPr>
          <p:nvPr/>
        </p:nvSpPr>
        <p:spPr bwMode="auto">
          <a:xfrm>
            <a:off x="8458200" y="5387975"/>
            <a:ext cx="23082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800" b="1">
                <a:latin typeface="微软雅黑" pitchFamily="34" charset="-122"/>
              </a:rPr>
              <a:t>请输入第四部分标题</a:t>
            </a:r>
          </a:p>
        </p:txBody>
      </p:sp>
      <p:sp>
        <p:nvSpPr>
          <p:cNvPr id="8208" name="TextBox 56"/>
          <p:cNvSpPr txBox="1">
            <a:spLocks noChangeArrowheads="1"/>
          </p:cNvSpPr>
          <p:nvPr/>
        </p:nvSpPr>
        <p:spPr bwMode="auto">
          <a:xfrm>
            <a:off x="8899525" y="720725"/>
            <a:ext cx="23082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800" b="1">
                <a:latin typeface="微软雅黑" pitchFamily="34" charset="-122"/>
              </a:rPr>
              <a:t>请输入第五部分标题</a:t>
            </a:r>
          </a:p>
        </p:txBody>
      </p:sp>
      <p:sp>
        <p:nvSpPr>
          <p:cNvPr id="8209" name="Rectangle 5"/>
          <p:cNvSpPr>
            <a:spLocks noChangeArrowheads="1"/>
          </p:cNvSpPr>
          <p:nvPr/>
        </p:nvSpPr>
        <p:spPr bwMode="auto">
          <a:xfrm>
            <a:off x="0" y="257175"/>
            <a:ext cx="695325" cy="833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8210" name="Freeform 6"/>
          <p:cNvSpPr>
            <a:spLocks/>
          </p:cNvSpPr>
          <p:nvPr/>
        </p:nvSpPr>
        <p:spPr bwMode="auto">
          <a:xfrm>
            <a:off x="141288" y="376238"/>
            <a:ext cx="530225" cy="668337"/>
          </a:xfrm>
          <a:custGeom>
            <a:avLst/>
            <a:gdLst>
              <a:gd name="T0" fmla="*/ 2147483646 w 1173"/>
              <a:gd name="T1" fmla="*/ 2147483646 h 1472"/>
              <a:gd name="T2" fmla="*/ 2147483646 w 1173"/>
              <a:gd name="T3" fmla="*/ 2147483646 h 1472"/>
              <a:gd name="T4" fmla="*/ 2147483646 w 1173"/>
              <a:gd name="T5" fmla="*/ 2147483646 h 1472"/>
              <a:gd name="T6" fmla="*/ 2147483646 w 1173"/>
              <a:gd name="T7" fmla="*/ 2147483646 h 1472"/>
              <a:gd name="T8" fmla="*/ 2147483646 w 1173"/>
              <a:gd name="T9" fmla="*/ 2147483646 h 1472"/>
              <a:gd name="T10" fmla="*/ 2147483646 w 1173"/>
              <a:gd name="T11" fmla="*/ 2147483646 h 1472"/>
              <a:gd name="T12" fmla="*/ 0 w 1173"/>
              <a:gd name="T13" fmla="*/ 2147483646 h 1472"/>
              <a:gd name="T14" fmla="*/ 2147483646 w 1173"/>
              <a:gd name="T15" fmla="*/ 2147483646 h 1472"/>
              <a:gd name="T16" fmla="*/ 2147483646 w 1173"/>
              <a:gd name="T17" fmla="*/ 2147483646 h 1472"/>
              <a:gd name="T18" fmla="*/ 2147483646 w 1173"/>
              <a:gd name="T19" fmla="*/ 2147483646 h 1472"/>
              <a:gd name="T20" fmla="*/ 2147483646 w 1173"/>
              <a:gd name="T21" fmla="*/ 2147483646 h 1472"/>
              <a:gd name="T22" fmla="*/ 2147483646 w 1173"/>
              <a:gd name="T23" fmla="*/ 2147483646 h 1472"/>
              <a:gd name="T24" fmla="*/ 2147483646 w 1173"/>
              <a:gd name="T25" fmla="*/ 2147483646 h 1472"/>
              <a:gd name="T26" fmla="*/ 2147483646 w 1173"/>
              <a:gd name="T27" fmla="*/ 2147483646 h 1472"/>
              <a:gd name="T28" fmla="*/ 2147483646 w 1173"/>
              <a:gd name="T29" fmla="*/ 2147483646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1" name="Freeform 7"/>
          <p:cNvSpPr>
            <a:spLocks noEditPoints="1"/>
          </p:cNvSpPr>
          <p:nvPr/>
        </p:nvSpPr>
        <p:spPr bwMode="auto">
          <a:xfrm>
            <a:off x="755650" y="852488"/>
            <a:ext cx="990600" cy="201612"/>
          </a:xfrm>
          <a:custGeom>
            <a:avLst/>
            <a:gdLst>
              <a:gd name="T0" fmla="*/ 2147483646 w 2195"/>
              <a:gd name="T1" fmla="*/ 2147483646 h 445"/>
              <a:gd name="T2" fmla="*/ 2147483646 w 2195"/>
              <a:gd name="T3" fmla="*/ 2147483646 h 445"/>
              <a:gd name="T4" fmla="*/ 2147483646 w 2195"/>
              <a:gd name="T5" fmla="*/ 2147483646 h 445"/>
              <a:gd name="T6" fmla="*/ 2147483646 w 2195"/>
              <a:gd name="T7" fmla="*/ 2147483646 h 445"/>
              <a:gd name="T8" fmla="*/ 2147483646 w 2195"/>
              <a:gd name="T9" fmla="*/ 2147483646 h 445"/>
              <a:gd name="T10" fmla="*/ 2147483646 w 2195"/>
              <a:gd name="T11" fmla="*/ 2147483646 h 445"/>
              <a:gd name="T12" fmla="*/ 2147483646 w 2195"/>
              <a:gd name="T13" fmla="*/ 2147483646 h 445"/>
              <a:gd name="T14" fmla="*/ 2147483646 w 2195"/>
              <a:gd name="T15" fmla="*/ 2147483646 h 445"/>
              <a:gd name="T16" fmla="*/ 2147483646 w 2195"/>
              <a:gd name="T17" fmla="*/ 2147483646 h 445"/>
              <a:gd name="T18" fmla="*/ 2147483646 w 2195"/>
              <a:gd name="T19" fmla="*/ 2147483646 h 445"/>
              <a:gd name="T20" fmla="*/ 2147483646 w 2195"/>
              <a:gd name="T21" fmla="*/ 2147483646 h 445"/>
              <a:gd name="T22" fmla="*/ 2147483646 w 2195"/>
              <a:gd name="T23" fmla="*/ 2147483646 h 445"/>
              <a:gd name="T24" fmla="*/ 2147483646 w 2195"/>
              <a:gd name="T25" fmla="*/ 2147483646 h 445"/>
              <a:gd name="T26" fmla="*/ 2147483646 w 2195"/>
              <a:gd name="T27" fmla="*/ 2147483646 h 445"/>
              <a:gd name="T28" fmla="*/ 2147483646 w 2195"/>
              <a:gd name="T29" fmla="*/ 2147483646 h 445"/>
              <a:gd name="T30" fmla="*/ 2147483646 w 2195"/>
              <a:gd name="T31" fmla="*/ 2147483646 h 445"/>
              <a:gd name="T32" fmla="*/ 2147483646 w 2195"/>
              <a:gd name="T33" fmla="*/ 2147483646 h 445"/>
              <a:gd name="T34" fmla="*/ 2147483646 w 2195"/>
              <a:gd name="T35" fmla="*/ 2147483646 h 445"/>
              <a:gd name="T36" fmla="*/ 2147483646 w 2195"/>
              <a:gd name="T37" fmla="*/ 2147483646 h 445"/>
              <a:gd name="T38" fmla="*/ 2147483646 w 2195"/>
              <a:gd name="T39" fmla="*/ 2147483646 h 445"/>
              <a:gd name="T40" fmla="*/ 2147483646 w 2195"/>
              <a:gd name="T41" fmla="*/ 2147483646 h 445"/>
              <a:gd name="T42" fmla="*/ 2147483646 w 2195"/>
              <a:gd name="T43" fmla="*/ 2147483646 h 445"/>
              <a:gd name="T44" fmla="*/ 2147483646 w 2195"/>
              <a:gd name="T45" fmla="*/ 2147483646 h 445"/>
              <a:gd name="T46" fmla="*/ 2147483646 w 2195"/>
              <a:gd name="T47" fmla="*/ 2147483646 h 445"/>
              <a:gd name="T48" fmla="*/ 2147483646 w 2195"/>
              <a:gd name="T49" fmla="*/ 2147483646 h 445"/>
              <a:gd name="T50" fmla="*/ 2147483646 w 2195"/>
              <a:gd name="T51" fmla="*/ 2147483646 h 445"/>
              <a:gd name="T52" fmla="*/ 2147483646 w 2195"/>
              <a:gd name="T53" fmla="*/ 2147483646 h 445"/>
              <a:gd name="T54" fmla="*/ 2147483646 w 2195"/>
              <a:gd name="T55" fmla="*/ 2147483646 h 445"/>
              <a:gd name="T56" fmla="*/ 2147483646 w 2195"/>
              <a:gd name="T57" fmla="*/ 2147483646 h 445"/>
              <a:gd name="T58" fmla="*/ 2147483646 w 2195"/>
              <a:gd name="T59" fmla="*/ 2147483646 h 445"/>
              <a:gd name="T60" fmla="*/ 2147483646 w 2195"/>
              <a:gd name="T61" fmla="*/ 2147483646 h 445"/>
              <a:gd name="T62" fmla="*/ 2147483646 w 2195"/>
              <a:gd name="T63" fmla="*/ 2147483646 h 445"/>
              <a:gd name="T64" fmla="*/ 2147483646 w 2195"/>
              <a:gd name="T65" fmla="*/ 2147483646 h 445"/>
              <a:gd name="T66" fmla="*/ 2147483646 w 2195"/>
              <a:gd name="T67" fmla="*/ 2147483646 h 445"/>
              <a:gd name="T68" fmla="*/ 2147483646 w 2195"/>
              <a:gd name="T69" fmla="*/ 2147483646 h 445"/>
              <a:gd name="T70" fmla="*/ 2147483646 w 2195"/>
              <a:gd name="T71" fmla="*/ 2147483646 h 445"/>
              <a:gd name="T72" fmla="*/ 2147483646 w 2195"/>
              <a:gd name="T73" fmla="*/ 2147483646 h 445"/>
              <a:gd name="T74" fmla="*/ 2147483646 w 2195"/>
              <a:gd name="T75" fmla="*/ 2147483646 h 445"/>
              <a:gd name="T76" fmla="*/ 2147483646 w 2195"/>
              <a:gd name="T77" fmla="*/ 2147483646 h 445"/>
              <a:gd name="T78" fmla="*/ 2147483646 w 2195"/>
              <a:gd name="T79" fmla="*/ 2147483646 h 445"/>
              <a:gd name="T80" fmla="*/ 2147483646 w 2195"/>
              <a:gd name="T81" fmla="*/ 2147483646 h 445"/>
              <a:gd name="T82" fmla="*/ 2147483646 w 2195"/>
              <a:gd name="T83" fmla="*/ 2147483646 h 445"/>
              <a:gd name="T84" fmla="*/ 2147483646 w 2195"/>
              <a:gd name="T85" fmla="*/ 2147483646 h 445"/>
              <a:gd name="T86" fmla="*/ 2147483646 w 2195"/>
              <a:gd name="T87" fmla="*/ 2147483646 h 445"/>
              <a:gd name="T88" fmla="*/ 2147483646 w 2195"/>
              <a:gd name="T89" fmla="*/ 2147483646 h 445"/>
              <a:gd name="T90" fmla="*/ 2147483646 w 2195"/>
              <a:gd name="T91" fmla="*/ 2147483646 h 445"/>
              <a:gd name="T92" fmla="*/ 2147483646 w 2195"/>
              <a:gd name="T93" fmla="*/ 2147483646 h 445"/>
              <a:gd name="T94" fmla="*/ 2147483646 w 2195"/>
              <a:gd name="T95" fmla="*/ 2147483646 h 445"/>
              <a:gd name="T96" fmla="*/ 2147483646 w 2195"/>
              <a:gd name="T97" fmla="*/ 2147483646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2" name="Freeform 8"/>
          <p:cNvSpPr>
            <a:spLocks noEditPoints="1"/>
          </p:cNvSpPr>
          <p:nvPr/>
        </p:nvSpPr>
        <p:spPr bwMode="auto">
          <a:xfrm>
            <a:off x="793750" y="271463"/>
            <a:ext cx="952500" cy="447675"/>
          </a:xfrm>
          <a:custGeom>
            <a:avLst/>
            <a:gdLst>
              <a:gd name="T0" fmla="*/ 2147483646 w 2109"/>
              <a:gd name="T1" fmla="*/ 0 h 986"/>
              <a:gd name="T2" fmla="*/ 2147483646 w 2109"/>
              <a:gd name="T3" fmla="*/ 2147483646 h 986"/>
              <a:gd name="T4" fmla="*/ 2147483646 w 2109"/>
              <a:gd name="T5" fmla="*/ 2147483646 h 986"/>
              <a:gd name="T6" fmla="*/ 0 w 2109"/>
              <a:gd name="T7" fmla="*/ 2147483646 h 986"/>
              <a:gd name="T8" fmla="*/ 2147483646 w 2109"/>
              <a:gd name="T9" fmla="*/ 2147483646 h 986"/>
              <a:gd name="T10" fmla="*/ 2147483646 w 2109"/>
              <a:gd name="T11" fmla="*/ 2147483646 h 986"/>
              <a:gd name="T12" fmla="*/ 2147483646 w 2109"/>
              <a:gd name="T13" fmla="*/ 2147483646 h 986"/>
              <a:gd name="T14" fmla="*/ 2147483646 w 2109"/>
              <a:gd name="T15" fmla="*/ 2147483646 h 986"/>
              <a:gd name="T16" fmla="*/ 2147483646 w 2109"/>
              <a:gd name="T17" fmla="*/ 2147483646 h 986"/>
              <a:gd name="T18" fmla="*/ 2147483646 w 2109"/>
              <a:gd name="T19" fmla="*/ 2147483646 h 986"/>
              <a:gd name="T20" fmla="*/ 2147483646 w 2109"/>
              <a:gd name="T21" fmla="*/ 2147483646 h 986"/>
              <a:gd name="T22" fmla="*/ 2147483646 w 2109"/>
              <a:gd name="T23" fmla="*/ 2147483646 h 986"/>
              <a:gd name="T24" fmla="*/ 2147483646 w 2109"/>
              <a:gd name="T25" fmla="*/ 2147483646 h 986"/>
              <a:gd name="T26" fmla="*/ 2147483646 w 2109"/>
              <a:gd name="T27" fmla="*/ 2147483646 h 986"/>
              <a:gd name="T28" fmla="*/ 2147483646 w 2109"/>
              <a:gd name="T29" fmla="*/ 2147483646 h 986"/>
              <a:gd name="T30" fmla="*/ 2147483646 w 2109"/>
              <a:gd name="T31" fmla="*/ 2147483646 h 986"/>
              <a:gd name="T32" fmla="*/ 2147483646 w 2109"/>
              <a:gd name="T33" fmla="*/ 2147483646 h 986"/>
              <a:gd name="T34" fmla="*/ 2147483646 w 2109"/>
              <a:gd name="T35" fmla="*/ 2147483646 h 986"/>
              <a:gd name="T36" fmla="*/ 2147483646 w 2109"/>
              <a:gd name="T37" fmla="*/ 2147483646 h 986"/>
              <a:gd name="T38" fmla="*/ 2147483646 w 2109"/>
              <a:gd name="T39" fmla="*/ 2147483646 h 986"/>
              <a:gd name="T40" fmla="*/ 2147483646 w 2109"/>
              <a:gd name="T41" fmla="*/ 2147483646 h 986"/>
              <a:gd name="T42" fmla="*/ 2147483646 w 2109"/>
              <a:gd name="T43" fmla="*/ 2147483646 h 986"/>
              <a:gd name="T44" fmla="*/ 2147483646 w 2109"/>
              <a:gd name="T45" fmla="*/ 2147483646 h 986"/>
              <a:gd name="T46" fmla="*/ 2147483646 w 2109"/>
              <a:gd name="T47" fmla="*/ 2147483646 h 986"/>
              <a:gd name="T48" fmla="*/ 2147483646 w 2109"/>
              <a:gd name="T49" fmla="*/ 2147483646 h 986"/>
              <a:gd name="T50" fmla="*/ 2147483646 w 2109"/>
              <a:gd name="T51" fmla="*/ 2147483646 h 986"/>
              <a:gd name="T52" fmla="*/ 2147483646 w 2109"/>
              <a:gd name="T53" fmla="*/ 2147483646 h 986"/>
              <a:gd name="T54" fmla="*/ 2147483646 w 2109"/>
              <a:gd name="T55" fmla="*/ 2147483646 h 986"/>
              <a:gd name="T56" fmla="*/ 2147483646 w 2109"/>
              <a:gd name="T57" fmla="*/ 2147483646 h 986"/>
              <a:gd name="T58" fmla="*/ 2147483646 w 2109"/>
              <a:gd name="T59" fmla="*/ 2147483646 h 986"/>
              <a:gd name="T60" fmla="*/ 2147483646 w 2109"/>
              <a:gd name="T61" fmla="*/ 2147483646 h 986"/>
              <a:gd name="T62" fmla="*/ 2147483646 w 2109"/>
              <a:gd name="T63" fmla="*/ 2147483646 h 986"/>
              <a:gd name="T64" fmla="*/ 2147483646 w 2109"/>
              <a:gd name="T65" fmla="*/ 2147483646 h 986"/>
              <a:gd name="T66" fmla="*/ 2147483646 w 2109"/>
              <a:gd name="T67" fmla="*/ 2147483646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7" name="TextBox 61"/>
          <p:cNvSpPr txBox="1">
            <a:spLocks noChangeArrowheads="1"/>
          </p:cNvSpPr>
          <p:nvPr/>
        </p:nvSpPr>
        <p:spPr bwMode="auto">
          <a:xfrm>
            <a:off x="347663" y="6018213"/>
            <a:ext cx="4776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本页有动画效果，以上图标可以更换，数量可增减，文件内有附带更多图标供使用。</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209"/>
                                        </p:tgtEl>
                                        <p:attrNameLst>
                                          <p:attrName>style.visibility</p:attrName>
                                        </p:attrNameLst>
                                      </p:cBhvr>
                                      <p:to>
                                        <p:strVal val="visible"/>
                                      </p:to>
                                    </p:set>
                                    <p:anim calcmode="lin" valueType="num">
                                      <p:cBhvr additive="base">
                                        <p:cTn id="7" dur="500" fill="hold"/>
                                        <p:tgtEl>
                                          <p:spTgt spid="8209"/>
                                        </p:tgtEl>
                                        <p:attrNameLst>
                                          <p:attrName>ppt_x</p:attrName>
                                        </p:attrNameLst>
                                      </p:cBhvr>
                                      <p:tavLst>
                                        <p:tav tm="0">
                                          <p:val>
                                            <p:strVal val="0-#ppt_w/2"/>
                                          </p:val>
                                        </p:tav>
                                        <p:tav tm="100000">
                                          <p:val>
                                            <p:strVal val="#ppt_x"/>
                                          </p:val>
                                        </p:tav>
                                      </p:tavLst>
                                    </p:anim>
                                    <p:anim calcmode="lin" valueType="num">
                                      <p:cBhvr additive="base">
                                        <p:cTn id="8" dur="500" fill="hold"/>
                                        <p:tgtEl>
                                          <p:spTgt spid="820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8210"/>
                                        </p:tgtEl>
                                        <p:attrNameLst>
                                          <p:attrName>style.visibility</p:attrName>
                                        </p:attrNameLst>
                                      </p:cBhvr>
                                      <p:to>
                                        <p:strVal val="visible"/>
                                      </p:to>
                                    </p:set>
                                    <p:anim calcmode="lin" valueType="num">
                                      <p:cBhvr>
                                        <p:cTn id="12" dur="400" fill="hold"/>
                                        <p:tgtEl>
                                          <p:spTgt spid="8210"/>
                                        </p:tgtEl>
                                        <p:attrNameLst>
                                          <p:attrName>ppt_w</p:attrName>
                                        </p:attrNameLst>
                                      </p:cBhvr>
                                      <p:tavLst>
                                        <p:tav tm="0">
                                          <p:val>
                                            <p:fltVal val="0"/>
                                          </p:val>
                                        </p:tav>
                                        <p:tav tm="100000">
                                          <p:val>
                                            <p:strVal val="#ppt_w"/>
                                          </p:val>
                                        </p:tav>
                                      </p:tavLst>
                                    </p:anim>
                                    <p:anim calcmode="lin" valueType="num">
                                      <p:cBhvr>
                                        <p:cTn id="13" dur="400" fill="hold"/>
                                        <p:tgtEl>
                                          <p:spTgt spid="8210"/>
                                        </p:tgtEl>
                                        <p:attrNameLst>
                                          <p:attrName>ppt_h</p:attrName>
                                        </p:attrNameLst>
                                      </p:cBhvr>
                                      <p:tavLst>
                                        <p:tav tm="0">
                                          <p:val>
                                            <p:fltVal val="0"/>
                                          </p:val>
                                        </p:tav>
                                        <p:tav tm="100000">
                                          <p:val>
                                            <p:strVal val="#ppt_h"/>
                                          </p:val>
                                        </p:tav>
                                      </p:tavLst>
                                    </p:anim>
                                    <p:anim calcmode="lin" valueType="num">
                                      <p:cBhvr>
                                        <p:cTn id="14" dur="400" fill="hold"/>
                                        <p:tgtEl>
                                          <p:spTgt spid="8210"/>
                                        </p:tgtEl>
                                        <p:attrNameLst>
                                          <p:attrName>style.rotation</p:attrName>
                                        </p:attrNameLst>
                                      </p:cBhvr>
                                      <p:tavLst>
                                        <p:tav tm="0">
                                          <p:val>
                                            <p:fltVal val="90"/>
                                          </p:val>
                                        </p:tav>
                                        <p:tav tm="100000">
                                          <p:val>
                                            <p:fltVal val="0"/>
                                          </p:val>
                                        </p:tav>
                                      </p:tavLst>
                                    </p:anim>
                                    <p:animEffect transition="in" filter="fade">
                                      <p:cBhvr>
                                        <p:cTn id="15" dur="400"/>
                                        <p:tgtEl>
                                          <p:spTgt spid="8210"/>
                                        </p:tgtEl>
                                      </p:cBhvr>
                                    </p:animEffect>
                                  </p:childTnLst>
                                </p:cTn>
                              </p:par>
                            </p:childTnLst>
                          </p:cTn>
                        </p:par>
                        <p:par>
                          <p:cTn id="16" fill="hold" nodeType="afterGroup">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8212"/>
                                        </p:tgtEl>
                                        <p:attrNameLst>
                                          <p:attrName>style.visibility</p:attrName>
                                        </p:attrNameLst>
                                      </p:cBhvr>
                                      <p:to>
                                        <p:strVal val="visible"/>
                                      </p:to>
                                    </p:set>
                                    <p:animEffect transition="in" filter="wipe(left)">
                                      <p:cBhvr>
                                        <p:cTn id="19" dur="500"/>
                                        <p:tgtEl>
                                          <p:spTgt spid="821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211"/>
                                        </p:tgtEl>
                                        <p:attrNameLst>
                                          <p:attrName>style.visibility</p:attrName>
                                        </p:attrNameLst>
                                      </p:cBhvr>
                                      <p:to>
                                        <p:strVal val="visible"/>
                                      </p:to>
                                    </p:set>
                                    <p:animEffect transition="in" filter="wipe(left)">
                                      <p:cBhvr>
                                        <p:cTn id="22" dur="500"/>
                                        <p:tgtEl>
                                          <p:spTgt spid="8211"/>
                                        </p:tgtEl>
                                      </p:cBhvr>
                                    </p:animEffect>
                                  </p:childTnLst>
                                </p:cTn>
                              </p:par>
                            </p:childTnLst>
                          </p:cTn>
                        </p:par>
                        <p:par>
                          <p:cTn id="23" fill="hold" nodeType="afterGroup">
                            <p:stCondLst>
                              <p:cond delay="1400"/>
                            </p:stCondLst>
                            <p:childTnLst>
                              <p:par>
                                <p:cTn id="24" presetID="22" presetClass="entr" presetSubtype="8" fill="hold" nodeType="afterEffect">
                                  <p:stCondLst>
                                    <p:cond delay="0"/>
                                  </p:stCondLst>
                                  <p:childTnLst>
                                    <p:set>
                                      <p:cBhvr>
                                        <p:cTn id="25" dur="1" fill="hold">
                                          <p:stCondLst>
                                            <p:cond delay="0"/>
                                          </p:stCondLst>
                                        </p:cTn>
                                        <p:tgtEl>
                                          <p:spTgt spid="8197"/>
                                        </p:tgtEl>
                                        <p:attrNameLst>
                                          <p:attrName>style.visibility</p:attrName>
                                        </p:attrNameLst>
                                      </p:cBhvr>
                                      <p:to>
                                        <p:strVal val="visible"/>
                                      </p:to>
                                    </p:set>
                                    <p:animEffect transition="in" filter="wipe(left)">
                                      <p:cBhvr>
                                        <p:cTn id="26" dur="1000"/>
                                        <p:tgtEl>
                                          <p:spTgt spid="8197"/>
                                        </p:tgtEl>
                                      </p:cBhvr>
                                    </p:animEffect>
                                  </p:childTnLst>
                                </p:cTn>
                              </p:par>
                            </p:childTnLst>
                          </p:cTn>
                        </p:par>
                        <p:par>
                          <p:cTn id="27" fill="hold" nodeType="afterGroup">
                            <p:stCondLst>
                              <p:cond delay="2400"/>
                            </p:stCondLst>
                            <p:childTnLst>
                              <p:par>
                                <p:cTn id="28" presetID="42" presetClass="entr" presetSubtype="0" fill="hold" nodeType="afterEffect">
                                  <p:stCondLst>
                                    <p:cond delay="0"/>
                                  </p:stCondLst>
                                  <p:childTnLst>
                                    <p:set>
                                      <p:cBhvr>
                                        <p:cTn id="29" dur="1" fill="hold">
                                          <p:stCondLst>
                                            <p:cond delay="0"/>
                                          </p:stCondLst>
                                        </p:cTn>
                                        <p:tgtEl>
                                          <p:spTgt spid="8196"/>
                                        </p:tgtEl>
                                        <p:attrNameLst>
                                          <p:attrName>style.visibility</p:attrName>
                                        </p:attrNameLst>
                                      </p:cBhvr>
                                      <p:to>
                                        <p:strVal val="visible"/>
                                      </p:to>
                                    </p:set>
                                    <p:animEffect transition="in" filter="fade">
                                      <p:cBhvr>
                                        <p:cTn id="30" dur="600"/>
                                        <p:tgtEl>
                                          <p:spTgt spid="8196"/>
                                        </p:tgtEl>
                                      </p:cBhvr>
                                    </p:animEffect>
                                    <p:anim calcmode="lin" valueType="num">
                                      <p:cBhvr>
                                        <p:cTn id="31" dur="600" fill="hold"/>
                                        <p:tgtEl>
                                          <p:spTgt spid="8196"/>
                                        </p:tgtEl>
                                        <p:attrNameLst>
                                          <p:attrName>ppt_x</p:attrName>
                                        </p:attrNameLst>
                                      </p:cBhvr>
                                      <p:tavLst>
                                        <p:tav tm="0">
                                          <p:val>
                                            <p:strVal val="#ppt_x"/>
                                          </p:val>
                                        </p:tav>
                                        <p:tav tm="100000">
                                          <p:val>
                                            <p:strVal val="#ppt_x"/>
                                          </p:val>
                                        </p:tav>
                                      </p:tavLst>
                                    </p:anim>
                                    <p:anim calcmode="lin" valueType="num">
                                      <p:cBhvr>
                                        <p:cTn id="32" dur="600" fill="hold"/>
                                        <p:tgtEl>
                                          <p:spTgt spid="8196"/>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3000"/>
                            </p:stCondLst>
                            <p:childTnLst>
                              <p:par>
                                <p:cTn id="34" presetID="1" presetClass="entr" presetSubtype="0" fill="hold" nodeType="afterEffect">
                                  <p:stCondLst>
                                    <p:cond delay="0"/>
                                  </p:stCondLst>
                                  <p:childTnLst>
                                    <p:set>
                                      <p:cBhvr>
                                        <p:cTn id="35" dur="1" fill="hold">
                                          <p:stCondLst>
                                            <p:cond delay="0"/>
                                          </p:stCondLst>
                                        </p:cTn>
                                        <p:tgtEl>
                                          <p:spTgt spid="8198"/>
                                        </p:tgtEl>
                                        <p:attrNameLst>
                                          <p:attrName>style.visibility</p:attrName>
                                        </p:attrNameLst>
                                      </p:cBhvr>
                                      <p:to>
                                        <p:strVal val="visible"/>
                                      </p:to>
                                    </p:set>
                                  </p:childTnLst>
                                </p:cTn>
                              </p:par>
                              <p:par>
                                <p:cTn id="36" presetID="35" presetClass="path" presetSubtype="0" accel="50000" decel="50000" fill="hold" nodeType="withEffect">
                                  <p:stCondLst>
                                    <p:cond delay="0"/>
                                  </p:stCondLst>
                                  <p:childTnLst>
                                    <p:animMotion origin="layout" path="M 0 4.07407E-6 L 1.39115 4.07407E-6 " pathEditMode="relative" rAng="0" ptsTypes="AA">
                                      <p:cBhvr>
                                        <p:cTn id="37" dur="3000" fill="hold"/>
                                        <p:tgtEl>
                                          <p:spTgt spid="8198"/>
                                        </p:tgtEl>
                                        <p:attrNameLst>
                                          <p:attrName>ppt_x,ppt_y</p:attrName>
                                        </p:attrNameLst>
                                      </p:cBhvr>
                                      <p:rCtr x="69600" y="0"/>
                                    </p:animMotion>
                                  </p:childTnLst>
                                </p:cTn>
                              </p:par>
                              <p:par>
                                <p:cTn id="38" presetID="22" presetClass="entr" presetSubtype="8" fill="hold" grpId="0" nodeType="withEffect">
                                  <p:stCondLst>
                                    <p:cond delay="1000"/>
                                  </p:stCondLst>
                                  <p:childTnLst>
                                    <p:set>
                                      <p:cBhvr>
                                        <p:cTn id="39" dur="1" fill="hold">
                                          <p:stCondLst>
                                            <p:cond delay="0"/>
                                          </p:stCondLst>
                                        </p:cTn>
                                        <p:tgtEl>
                                          <p:spTgt spid="8195"/>
                                        </p:tgtEl>
                                        <p:attrNameLst>
                                          <p:attrName>style.visibility</p:attrName>
                                        </p:attrNameLst>
                                      </p:cBhvr>
                                      <p:to>
                                        <p:strVal val="visible"/>
                                      </p:to>
                                    </p:set>
                                    <p:animEffect transition="in" filter="wipe(left)">
                                      <p:cBhvr>
                                        <p:cTn id="40" dur="2000"/>
                                        <p:tgtEl>
                                          <p:spTgt spid="8195"/>
                                        </p:tgtEl>
                                      </p:cBhvr>
                                    </p:animEffect>
                                  </p:childTnLst>
                                </p:cTn>
                              </p:par>
                              <p:par>
                                <p:cTn id="41" presetID="22" presetClass="entr" presetSubtype="8" fill="hold" grpId="0" nodeType="withEffect">
                                  <p:stCondLst>
                                    <p:cond delay="1200"/>
                                  </p:stCondLst>
                                  <p:childTnLst>
                                    <p:set>
                                      <p:cBhvr>
                                        <p:cTn id="42" dur="1" fill="hold">
                                          <p:stCondLst>
                                            <p:cond delay="0"/>
                                          </p:stCondLst>
                                        </p:cTn>
                                        <p:tgtEl>
                                          <p:spTgt spid="8194"/>
                                        </p:tgtEl>
                                        <p:attrNameLst>
                                          <p:attrName>style.visibility</p:attrName>
                                        </p:attrNameLst>
                                      </p:cBhvr>
                                      <p:to>
                                        <p:strVal val="visible"/>
                                      </p:to>
                                    </p:set>
                                    <p:animEffect transition="in" filter="wipe(left)">
                                      <p:cBhvr>
                                        <p:cTn id="43" dur="2000"/>
                                        <p:tgtEl>
                                          <p:spTgt spid="8194"/>
                                        </p:tgtEl>
                                      </p:cBhvr>
                                    </p:animEffect>
                                  </p:childTnLst>
                                </p:cTn>
                              </p:par>
                            </p:childTnLst>
                          </p:cTn>
                        </p:par>
                        <p:par>
                          <p:cTn id="44" fill="hold" nodeType="afterGroup">
                            <p:stCondLst>
                              <p:cond delay="6200"/>
                            </p:stCondLst>
                            <p:childTnLst>
                              <p:par>
                                <p:cTn id="45" presetID="52" presetClass="entr" presetSubtype="0" fill="hold" nodeType="afterEffect">
                                  <p:stCondLst>
                                    <p:cond delay="0"/>
                                  </p:stCondLst>
                                  <p:childTnLst>
                                    <p:set>
                                      <p:cBhvr>
                                        <p:cTn id="46" dur="1" fill="hold">
                                          <p:stCondLst>
                                            <p:cond delay="0"/>
                                          </p:stCondLst>
                                        </p:cTn>
                                        <p:tgtEl>
                                          <p:spTgt spid="8202"/>
                                        </p:tgtEl>
                                        <p:attrNameLst>
                                          <p:attrName>style.visibility</p:attrName>
                                        </p:attrNameLst>
                                      </p:cBhvr>
                                      <p:to>
                                        <p:strVal val="visible"/>
                                      </p:to>
                                    </p:set>
                                    <p:animScale>
                                      <p:cBhvr>
                                        <p:cTn id="47" dur="1000" decel="50000" fill="hold">
                                          <p:stCondLst>
                                            <p:cond delay="0"/>
                                          </p:stCondLst>
                                        </p:cTn>
                                        <p:tgtEl>
                                          <p:spTgt spid="82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1000" decel="50000" fill="hold">
                                          <p:stCondLst>
                                            <p:cond delay="0"/>
                                          </p:stCondLst>
                                        </p:cTn>
                                        <p:tgtEl>
                                          <p:spTgt spid="8202"/>
                                        </p:tgtEl>
                                        <p:attrNameLst>
                                          <p:attrName>ppt_x,ppt_y</p:attrName>
                                        </p:attrNameLst>
                                      </p:cBhvr>
                                      <p:rCtr x="0" y="0"/>
                                    </p:animMotion>
                                    <p:animEffect transition="in" filter="fade">
                                      <p:cBhvr>
                                        <p:cTn id="49" dur="1000"/>
                                        <p:tgtEl>
                                          <p:spTgt spid="8202"/>
                                        </p:tgtEl>
                                      </p:cBhvr>
                                    </p:animEffect>
                                  </p:childTnLst>
                                </p:cTn>
                              </p:par>
                              <p:par>
                                <p:cTn id="50" presetID="52" presetClass="entr" presetSubtype="0" fill="hold" nodeType="withEffect">
                                  <p:stCondLst>
                                    <p:cond delay="100"/>
                                  </p:stCondLst>
                                  <p:childTnLst>
                                    <p:set>
                                      <p:cBhvr>
                                        <p:cTn id="51" dur="1" fill="hold">
                                          <p:stCondLst>
                                            <p:cond delay="0"/>
                                          </p:stCondLst>
                                        </p:cTn>
                                        <p:tgtEl>
                                          <p:spTgt spid="8201"/>
                                        </p:tgtEl>
                                        <p:attrNameLst>
                                          <p:attrName>style.visibility</p:attrName>
                                        </p:attrNameLst>
                                      </p:cBhvr>
                                      <p:to>
                                        <p:strVal val="visible"/>
                                      </p:to>
                                    </p:set>
                                    <p:animScale>
                                      <p:cBhvr>
                                        <p:cTn id="52" dur="1000" decel="50000" fill="hold">
                                          <p:stCondLst>
                                            <p:cond delay="0"/>
                                          </p:stCondLst>
                                        </p:cTn>
                                        <p:tgtEl>
                                          <p:spTgt spid="82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1000" decel="50000" fill="hold">
                                          <p:stCondLst>
                                            <p:cond delay="0"/>
                                          </p:stCondLst>
                                        </p:cTn>
                                        <p:tgtEl>
                                          <p:spTgt spid="8201"/>
                                        </p:tgtEl>
                                        <p:attrNameLst>
                                          <p:attrName>ppt_x,ppt_y</p:attrName>
                                        </p:attrNameLst>
                                      </p:cBhvr>
                                      <p:rCtr x="0" y="0"/>
                                    </p:animMotion>
                                    <p:animEffect transition="in" filter="fade">
                                      <p:cBhvr>
                                        <p:cTn id="54" dur="1000"/>
                                        <p:tgtEl>
                                          <p:spTgt spid="8201"/>
                                        </p:tgtEl>
                                      </p:cBhvr>
                                    </p:animEffect>
                                  </p:childTnLst>
                                </p:cTn>
                              </p:par>
                              <p:par>
                                <p:cTn id="55" presetID="52" presetClass="entr" presetSubtype="0" fill="hold" nodeType="withEffect">
                                  <p:stCondLst>
                                    <p:cond delay="200"/>
                                  </p:stCondLst>
                                  <p:childTnLst>
                                    <p:set>
                                      <p:cBhvr>
                                        <p:cTn id="56" dur="1" fill="hold">
                                          <p:stCondLst>
                                            <p:cond delay="0"/>
                                          </p:stCondLst>
                                        </p:cTn>
                                        <p:tgtEl>
                                          <p:spTgt spid="8203"/>
                                        </p:tgtEl>
                                        <p:attrNameLst>
                                          <p:attrName>style.visibility</p:attrName>
                                        </p:attrNameLst>
                                      </p:cBhvr>
                                      <p:to>
                                        <p:strVal val="visible"/>
                                      </p:to>
                                    </p:set>
                                    <p:animScale>
                                      <p:cBhvr>
                                        <p:cTn id="57" dur="1000" decel="50000" fill="hold">
                                          <p:stCondLst>
                                            <p:cond delay="0"/>
                                          </p:stCondLst>
                                        </p:cTn>
                                        <p:tgtEl>
                                          <p:spTgt spid="820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8" dur="1000" decel="50000" fill="hold">
                                          <p:stCondLst>
                                            <p:cond delay="0"/>
                                          </p:stCondLst>
                                        </p:cTn>
                                        <p:tgtEl>
                                          <p:spTgt spid="8203"/>
                                        </p:tgtEl>
                                        <p:attrNameLst>
                                          <p:attrName>ppt_x,ppt_y</p:attrName>
                                        </p:attrNameLst>
                                      </p:cBhvr>
                                      <p:rCtr x="0" y="0"/>
                                    </p:animMotion>
                                    <p:animEffect transition="in" filter="fade">
                                      <p:cBhvr>
                                        <p:cTn id="59" dur="1000"/>
                                        <p:tgtEl>
                                          <p:spTgt spid="8203"/>
                                        </p:tgtEl>
                                      </p:cBhvr>
                                    </p:animEffect>
                                  </p:childTnLst>
                                </p:cTn>
                              </p:par>
                              <p:par>
                                <p:cTn id="60" presetID="52" presetClass="entr" presetSubtype="0" fill="hold" nodeType="withEffect">
                                  <p:stCondLst>
                                    <p:cond delay="300"/>
                                  </p:stCondLst>
                                  <p:childTnLst>
                                    <p:set>
                                      <p:cBhvr>
                                        <p:cTn id="61" dur="1" fill="hold">
                                          <p:stCondLst>
                                            <p:cond delay="0"/>
                                          </p:stCondLst>
                                        </p:cTn>
                                        <p:tgtEl>
                                          <p:spTgt spid="8200"/>
                                        </p:tgtEl>
                                        <p:attrNameLst>
                                          <p:attrName>style.visibility</p:attrName>
                                        </p:attrNameLst>
                                      </p:cBhvr>
                                      <p:to>
                                        <p:strVal val="visible"/>
                                      </p:to>
                                    </p:set>
                                    <p:animScale>
                                      <p:cBhvr>
                                        <p:cTn id="62" dur="1000" decel="50000" fill="hold">
                                          <p:stCondLst>
                                            <p:cond delay="0"/>
                                          </p:stCondLst>
                                        </p:cTn>
                                        <p:tgtEl>
                                          <p:spTgt spid="82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8200"/>
                                        </p:tgtEl>
                                        <p:attrNameLst>
                                          <p:attrName>ppt_x,ppt_y</p:attrName>
                                        </p:attrNameLst>
                                      </p:cBhvr>
                                      <p:rCtr x="0" y="0"/>
                                    </p:animMotion>
                                    <p:animEffect transition="in" filter="fade">
                                      <p:cBhvr>
                                        <p:cTn id="64" dur="1000"/>
                                        <p:tgtEl>
                                          <p:spTgt spid="8200"/>
                                        </p:tgtEl>
                                      </p:cBhvr>
                                    </p:animEffect>
                                  </p:childTnLst>
                                </p:cTn>
                              </p:par>
                              <p:par>
                                <p:cTn id="65" presetID="52" presetClass="entr" presetSubtype="0" fill="hold" nodeType="withEffect">
                                  <p:stCondLst>
                                    <p:cond delay="400"/>
                                  </p:stCondLst>
                                  <p:childTnLst>
                                    <p:set>
                                      <p:cBhvr>
                                        <p:cTn id="66" dur="1" fill="hold">
                                          <p:stCondLst>
                                            <p:cond delay="0"/>
                                          </p:stCondLst>
                                        </p:cTn>
                                        <p:tgtEl>
                                          <p:spTgt spid="8199"/>
                                        </p:tgtEl>
                                        <p:attrNameLst>
                                          <p:attrName>style.visibility</p:attrName>
                                        </p:attrNameLst>
                                      </p:cBhvr>
                                      <p:to>
                                        <p:strVal val="visible"/>
                                      </p:to>
                                    </p:set>
                                    <p:animScale>
                                      <p:cBhvr>
                                        <p:cTn id="67" dur="1000" decel="50000" fill="hold">
                                          <p:stCondLst>
                                            <p:cond delay="0"/>
                                          </p:stCondLst>
                                        </p:cTn>
                                        <p:tgtEl>
                                          <p:spTgt spid="81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8199"/>
                                        </p:tgtEl>
                                        <p:attrNameLst>
                                          <p:attrName>ppt_x,ppt_y</p:attrName>
                                        </p:attrNameLst>
                                      </p:cBhvr>
                                      <p:rCtr x="0" y="0"/>
                                    </p:animMotion>
                                    <p:animEffect transition="in" filter="fade">
                                      <p:cBhvr>
                                        <p:cTn id="69" dur="1000"/>
                                        <p:tgtEl>
                                          <p:spTgt spid="8199"/>
                                        </p:tgtEl>
                                      </p:cBhvr>
                                    </p:animEffect>
                                  </p:childTnLst>
                                </p:cTn>
                              </p:par>
                            </p:childTnLst>
                          </p:cTn>
                        </p:par>
                        <p:par>
                          <p:cTn id="70" fill="hold" nodeType="afterGroup">
                            <p:stCondLst>
                              <p:cond delay="7600"/>
                            </p:stCondLst>
                            <p:childTnLst>
                              <p:par>
                                <p:cTn id="71" presetID="22" presetClass="entr" presetSubtype="4" fill="hold" grpId="0" nodeType="afterEffect">
                                  <p:stCondLst>
                                    <p:cond delay="0"/>
                                  </p:stCondLst>
                                  <p:childTnLst>
                                    <p:set>
                                      <p:cBhvr>
                                        <p:cTn id="72" dur="1" fill="hold">
                                          <p:stCondLst>
                                            <p:cond delay="0"/>
                                          </p:stCondLst>
                                        </p:cTn>
                                        <p:tgtEl>
                                          <p:spTgt spid="8204"/>
                                        </p:tgtEl>
                                        <p:attrNameLst>
                                          <p:attrName>style.visibility</p:attrName>
                                        </p:attrNameLst>
                                      </p:cBhvr>
                                      <p:to>
                                        <p:strVal val="visible"/>
                                      </p:to>
                                    </p:set>
                                    <p:animEffect transition="in" filter="wipe(down)">
                                      <p:cBhvr>
                                        <p:cTn id="73" dur="500"/>
                                        <p:tgtEl>
                                          <p:spTgt spid="820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8206"/>
                                        </p:tgtEl>
                                        <p:attrNameLst>
                                          <p:attrName>style.visibility</p:attrName>
                                        </p:attrNameLst>
                                      </p:cBhvr>
                                      <p:to>
                                        <p:strVal val="visible"/>
                                      </p:to>
                                    </p:set>
                                    <p:animEffect transition="in" filter="wipe(down)">
                                      <p:cBhvr>
                                        <p:cTn id="76" dur="500"/>
                                        <p:tgtEl>
                                          <p:spTgt spid="8206"/>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8208"/>
                                        </p:tgtEl>
                                        <p:attrNameLst>
                                          <p:attrName>style.visibility</p:attrName>
                                        </p:attrNameLst>
                                      </p:cBhvr>
                                      <p:to>
                                        <p:strVal val="visible"/>
                                      </p:to>
                                    </p:set>
                                    <p:animEffect transition="in" filter="wipe(down)">
                                      <p:cBhvr>
                                        <p:cTn id="79" dur="500"/>
                                        <p:tgtEl>
                                          <p:spTgt spid="8208"/>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8205"/>
                                        </p:tgtEl>
                                        <p:attrNameLst>
                                          <p:attrName>style.visibility</p:attrName>
                                        </p:attrNameLst>
                                      </p:cBhvr>
                                      <p:to>
                                        <p:strVal val="visible"/>
                                      </p:to>
                                    </p:set>
                                    <p:animEffect transition="in" filter="wipe(up)">
                                      <p:cBhvr>
                                        <p:cTn id="82" dur="500"/>
                                        <p:tgtEl>
                                          <p:spTgt spid="8205"/>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8207"/>
                                        </p:tgtEl>
                                        <p:attrNameLst>
                                          <p:attrName>style.visibility</p:attrName>
                                        </p:attrNameLst>
                                      </p:cBhvr>
                                      <p:to>
                                        <p:strVal val="visible"/>
                                      </p:to>
                                    </p:set>
                                    <p:animEffect transition="in" filter="wipe(up)">
                                      <p:cBhvr>
                                        <p:cTn id="85" dur="500"/>
                                        <p:tgtEl>
                                          <p:spTgt spid="8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p:bldP spid="8195" grpId="0" animBg="1"/>
      <p:bldP spid="8204" grpId="0" autoUpdateAnimBg="0"/>
      <p:bldP spid="8205" grpId="0" autoUpdateAnimBg="0"/>
      <p:bldP spid="8206" grpId="0" autoUpdateAnimBg="0"/>
      <p:bldP spid="8207" grpId="0" autoUpdateAnimBg="0"/>
      <p:bldP spid="8208" grpId="0" autoUpdateAnimBg="0"/>
      <p:bldP spid="8209" grpId="0" animBg="1" autoUpdateAnimBg="0"/>
      <p:bldP spid="8210" grpId="0" animBg="1"/>
      <p:bldP spid="8211" grpId="0" animBg="1"/>
      <p:bldP spid="82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3.2</a:t>
            </a:r>
            <a:r>
              <a:rPr lang="zh-CN" altLang="en-US" sz="2800">
                <a:solidFill>
                  <a:schemeClr val="accent2"/>
                </a:solidFill>
                <a:latin typeface="微软雅黑" pitchFamily="34" charset="-122"/>
              </a:rPr>
              <a:t>请输入您的标题</a:t>
            </a:r>
          </a:p>
        </p:txBody>
      </p:sp>
      <p:sp>
        <p:nvSpPr>
          <p:cNvPr id="46083"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 </a:t>
            </a:r>
            <a:r>
              <a:rPr lang="en-US" altLang="zh-CN" sz="1800">
                <a:solidFill>
                  <a:schemeClr val="accent2"/>
                </a:solidFill>
                <a:ea typeface="宋体" charset="-122"/>
              </a:rPr>
              <a:t>3 </a:t>
            </a:r>
            <a:endParaRPr lang="zh-CN" altLang="en-US" sz="1800">
              <a:solidFill>
                <a:schemeClr val="accent2"/>
              </a:solidFill>
              <a:ea typeface="宋体" charset="-122"/>
            </a:endParaRPr>
          </a:p>
        </p:txBody>
      </p:sp>
      <p:grpSp>
        <p:nvGrpSpPr>
          <p:cNvPr id="27652" name="组合 11"/>
          <p:cNvGrpSpPr>
            <a:grpSpLocks/>
          </p:cNvGrpSpPr>
          <p:nvPr/>
        </p:nvGrpSpPr>
        <p:grpSpPr bwMode="auto">
          <a:xfrm>
            <a:off x="5183188" y="1246188"/>
            <a:ext cx="2014537" cy="2014537"/>
            <a:chOff x="0" y="0"/>
            <a:chExt cx="2015329" cy="2015329"/>
          </a:xfrm>
        </p:grpSpPr>
        <p:sp>
          <p:nvSpPr>
            <p:cNvPr id="46100" name="Oval 6"/>
            <p:cNvSpPr>
              <a:spLocks noChangeArrowheads="1"/>
            </p:cNvSpPr>
            <p:nvPr/>
          </p:nvSpPr>
          <p:spPr bwMode="auto">
            <a:xfrm>
              <a:off x="0" y="0"/>
              <a:ext cx="2015329" cy="2015329"/>
            </a:xfrm>
            <a:prstGeom prst="ellipse">
              <a:avLst/>
            </a:prstGeom>
            <a:solidFill>
              <a:srgbClr val="93CA38"/>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6101" name="Freeform 7"/>
            <p:cNvSpPr>
              <a:spLocks noEditPoints="1"/>
            </p:cNvSpPr>
            <p:nvPr/>
          </p:nvSpPr>
          <p:spPr bwMode="auto">
            <a:xfrm>
              <a:off x="586562" y="298252"/>
              <a:ext cx="886234" cy="1418826"/>
            </a:xfrm>
            <a:custGeom>
              <a:avLst/>
              <a:gdLst>
                <a:gd name="T0" fmla="*/ 2147483646 w 991"/>
                <a:gd name="T1" fmla="*/ 0 h 1589"/>
                <a:gd name="T2" fmla="*/ 0 w 991"/>
                <a:gd name="T3" fmla="*/ 2147483646 h 1589"/>
                <a:gd name="T4" fmla="*/ 2147483646 w 991"/>
                <a:gd name="T5" fmla="*/ 2147483646 h 1589"/>
                <a:gd name="T6" fmla="*/ 2147483646 w 991"/>
                <a:gd name="T7" fmla="*/ 2147483646 h 1589"/>
                <a:gd name="T8" fmla="*/ 2147483646 w 991"/>
                <a:gd name="T9" fmla="*/ 2147483646 h 1589"/>
                <a:gd name="T10" fmla="*/ 2147483646 w 991"/>
                <a:gd name="T11" fmla="*/ 2147483646 h 1589"/>
                <a:gd name="T12" fmla="*/ 2147483646 w 991"/>
                <a:gd name="T13" fmla="*/ 2147483646 h 1589"/>
                <a:gd name="T14" fmla="*/ 2147483646 w 991"/>
                <a:gd name="T15" fmla="*/ 2147483646 h 1589"/>
                <a:gd name="T16" fmla="*/ 2147483646 w 991"/>
                <a:gd name="T17" fmla="*/ 2147483646 h 1589"/>
                <a:gd name="T18" fmla="*/ 2147483646 w 991"/>
                <a:gd name="T19" fmla="*/ 2147483646 h 1589"/>
                <a:gd name="T20" fmla="*/ 2147483646 w 991"/>
                <a:gd name="T21" fmla="*/ 2147483646 h 1589"/>
                <a:gd name="T22" fmla="*/ 2147483646 w 991"/>
                <a:gd name="T23" fmla="*/ 2147483646 h 1589"/>
                <a:gd name="T24" fmla="*/ 2147483646 w 991"/>
                <a:gd name="T25" fmla="*/ 2147483646 h 1589"/>
                <a:gd name="T26" fmla="*/ 2147483646 w 991"/>
                <a:gd name="T27" fmla="*/ 2147483646 h 1589"/>
                <a:gd name="T28" fmla="*/ 2147483646 w 991"/>
                <a:gd name="T29" fmla="*/ 2147483646 h 1589"/>
                <a:gd name="T30" fmla="*/ 2147483646 w 991"/>
                <a:gd name="T31" fmla="*/ 2147483646 h 1589"/>
                <a:gd name="T32" fmla="*/ 2147483646 w 991"/>
                <a:gd name="T33" fmla="*/ 2147483646 h 1589"/>
                <a:gd name="T34" fmla="*/ 2147483646 w 991"/>
                <a:gd name="T35" fmla="*/ 2147483646 h 1589"/>
                <a:gd name="T36" fmla="*/ 2147483646 w 991"/>
                <a:gd name="T37" fmla="*/ 2147483646 h 1589"/>
                <a:gd name="T38" fmla="*/ 2147483646 w 991"/>
                <a:gd name="T39" fmla="*/ 2147483646 h 1589"/>
                <a:gd name="T40" fmla="*/ 2147483646 w 991"/>
                <a:gd name="T41" fmla="*/ 2147483646 h 1589"/>
                <a:gd name="T42" fmla="*/ 2147483646 w 991"/>
                <a:gd name="T43" fmla="*/ 2147483646 h 1589"/>
                <a:gd name="T44" fmla="*/ 2147483646 w 991"/>
                <a:gd name="T45" fmla="*/ 2147483646 h 1589"/>
                <a:gd name="T46" fmla="*/ 2147483646 w 991"/>
                <a:gd name="T47" fmla="*/ 2147483646 h 1589"/>
                <a:gd name="T48" fmla="*/ 2147483646 w 991"/>
                <a:gd name="T49" fmla="*/ 2147483646 h 1589"/>
                <a:gd name="T50" fmla="*/ 2147483646 w 991"/>
                <a:gd name="T51" fmla="*/ 2147483646 h 1589"/>
                <a:gd name="T52" fmla="*/ 2147483646 w 991"/>
                <a:gd name="T53" fmla="*/ 2147483646 h 1589"/>
                <a:gd name="T54" fmla="*/ 2147483646 w 991"/>
                <a:gd name="T55" fmla="*/ 2147483646 h 1589"/>
                <a:gd name="T56" fmla="*/ 2147483646 w 991"/>
                <a:gd name="T57" fmla="*/ 2147483646 h 1589"/>
                <a:gd name="T58" fmla="*/ 2147483646 w 991"/>
                <a:gd name="T59" fmla="*/ 2147483646 h 1589"/>
                <a:gd name="T60" fmla="*/ 2147483646 w 991"/>
                <a:gd name="T61" fmla="*/ 2147483646 h 1589"/>
                <a:gd name="T62" fmla="*/ 2147483646 w 991"/>
                <a:gd name="T63" fmla="*/ 2147483646 h 1589"/>
                <a:gd name="T64" fmla="*/ 2147483646 w 991"/>
                <a:gd name="T65" fmla="*/ 2147483646 h 1589"/>
                <a:gd name="T66" fmla="*/ 2147483646 w 991"/>
                <a:gd name="T67" fmla="*/ 2147483646 h 1589"/>
                <a:gd name="T68" fmla="*/ 2147483646 w 991"/>
                <a:gd name="T69" fmla="*/ 2147483646 h 1589"/>
                <a:gd name="T70" fmla="*/ 2147483646 w 991"/>
                <a:gd name="T71" fmla="*/ 2147483646 h 1589"/>
                <a:gd name="T72" fmla="*/ 2147483646 w 991"/>
                <a:gd name="T73" fmla="*/ 2147483646 h 1589"/>
                <a:gd name="T74" fmla="*/ 2147483646 w 991"/>
                <a:gd name="T75" fmla="*/ 2147483646 h 1589"/>
                <a:gd name="T76" fmla="*/ 2147483646 w 991"/>
                <a:gd name="T77" fmla="*/ 2147483646 h 1589"/>
                <a:gd name="T78" fmla="*/ 2147483646 w 991"/>
                <a:gd name="T79" fmla="*/ 2147483646 h 15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55" name="组合 12"/>
          <p:cNvGrpSpPr>
            <a:grpSpLocks/>
          </p:cNvGrpSpPr>
          <p:nvPr/>
        </p:nvGrpSpPr>
        <p:grpSpPr bwMode="auto">
          <a:xfrm>
            <a:off x="8758238" y="1246188"/>
            <a:ext cx="2017712" cy="2014537"/>
            <a:chOff x="0" y="0"/>
            <a:chExt cx="2016749" cy="2015329"/>
          </a:xfrm>
        </p:grpSpPr>
        <p:sp>
          <p:nvSpPr>
            <p:cNvPr id="46098" name="Oval 8"/>
            <p:cNvSpPr>
              <a:spLocks noChangeArrowheads="1"/>
            </p:cNvSpPr>
            <p:nvPr/>
          </p:nvSpPr>
          <p:spPr bwMode="auto">
            <a:xfrm>
              <a:off x="0" y="0"/>
              <a:ext cx="2016749" cy="2015329"/>
            </a:xfrm>
            <a:prstGeom prst="ellipse">
              <a:avLst/>
            </a:prstGeom>
            <a:solidFill>
              <a:srgbClr val="E8550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6099" name="Freeform 9"/>
            <p:cNvSpPr>
              <a:spLocks noEditPoints="1"/>
            </p:cNvSpPr>
            <p:nvPr/>
          </p:nvSpPr>
          <p:spPr bwMode="auto">
            <a:xfrm>
              <a:off x="322395" y="488565"/>
              <a:ext cx="1380479" cy="1038200"/>
            </a:xfrm>
            <a:custGeom>
              <a:avLst/>
              <a:gdLst>
                <a:gd name="T0" fmla="*/ 2147483646 w 1545"/>
                <a:gd name="T1" fmla="*/ 0 h 1162"/>
                <a:gd name="T2" fmla="*/ 0 w 1545"/>
                <a:gd name="T3" fmla="*/ 2147483646 h 1162"/>
                <a:gd name="T4" fmla="*/ 2147483646 w 1545"/>
                <a:gd name="T5" fmla="*/ 2147483646 h 1162"/>
                <a:gd name="T6" fmla="*/ 2147483646 w 1545"/>
                <a:gd name="T7" fmla="*/ 2147483646 h 1162"/>
                <a:gd name="T8" fmla="*/ 2147483646 w 1545"/>
                <a:gd name="T9" fmla="*/ 2147483646 h 1162"/>
                <a:gd name="T10" fmla="*/ 2147483646 w 1545"/>
                <a:gd name="T11" fmla="*/ 2147483646 h 1162"/>
                <a:gd name="T12" fmla="*/ 2147483646 w 1545"/>
                <a:gd name="T13" fmla="*/ 2147483646 h 1162"/>
                <a:gd name="T14" fmla="*/ 2147483646 w 1545"/>
                <a:gd name="T15" fmla="*/ 2147483646 h 1162"/>
                <a:gd name="T16" fmla="*/ 2147483646 w 1545"/>
                <a:gd name="T17" fmla="*/ 2147483646 h 1162"/>
                <a:gd name="T18" fmla="*/ 2147483646 w 1545"/>
                <a:gd name="T19" fmla="*/ 2147483646 h 1162"/>
                <a:gd name="T20" fmla="*/ 2147483646 w 1545"/>
                <a:gd name="T21" fmla="*/ 2147483646 h 1162"/>
                <a:gd name="T22" fmla="*/ 2147483646 w 1545"/>
                <a:gd name="T23" fmla="*/ 2147483646 h 1162"/>
                <a:gd name="T24" fmla="*/ 2147483646 w 1545"/>
                <a:gd name="T25" fmla="*/ 2147483646 h 1162"/>
                <a:gd name="T26" fmla="*/ 2147483646 w 1545"/>
                <a:gd name="T27" fmla="*/ 2147483646 h 1162"/>
                <a:gd name="T28" fmla="*/ 2147483646 w 1545"/>
                <a:gd name="T29" fmla="*/ 2147483646 h 1162"/>
                <a:gd name="T30" fmla="*/ 2147483646 w 1545"/>
                <a:gd name="T31" fmla="*/ 2147483646 h 1162"/>
                <a:gd name="T32" fmla="*/ 2147483646 w 1545"/>
                <a:gd name="T33" fmla="*/ 2147483646 h 1162"/>
                <a:gd name="T34" fmla="*/ 2147483646 w 1545"/>
                <a:gd name="T35" fmla="*/ 2147483646 h 1162"/>
                <a:gd name="T36" fmla="*/ 2147483646 w 1545"/>
                <a:gd name="T37" fmla="*/ 2147483646 h 1162"/>
                <a:gd name="T38" fmla="*/ 2147483646 w 1545"/>
                <a:gd name="T39" fmla="*/ 2147483646 h 1162"/>
                <a:gd name="T40" fmla="*/ 2147483646 w 1545"/>
                <a:gd name="T41" fmla="*/ 2147483646 h 1162"/>
                <a:gd name="T42" fmla="*/ 2147483646 w 1545"/>
                <a:gd name="T43" fmla="*/ 2147483646 h 1162"/>
                <a:gd name="T44" fmla="*/ 2147483646 w 1545"/>
                <a:gd name="T45" fmla="*/ 2147483646 h 1162"/>
                <a:gd name="T46" fmla="*/ 2147483646 w 1545"/>
                <a:gd name="T47" fmla="*/ 2147483646 h 1162"/>
                <a:gd name="T48" fmla="*/ 2147483646 w 1545"/>
                <a:gd name="T49" fmla="*/ 2147483646 h 1162"/>
                <a:gd name="T50" fmla="*/ 2147483646 w 1545"/>
                <a:gd name="T51" fmla="*/ 2147483646 h 1162"/>
                <a:gd name="T52" fmla="*/ 2147483646 w 1545"/>
                <a:gd name="T53" fmla="*/ 2147483646 h 1162"/>
                <a:gd name="T54" fmla="*/ 2147483646 w 1545"/>
                <a:gd name="T55" fmla="*/ 2147483646 h 1162"/>
                <a:gd name="T56" fmla="*/ 2147483646 w 1545"/>
                <a:gd name="T57" fmla="*/ 2147483646 h 1162"/>
                <a:gd name="T58" fmla="*/ 2147483646 w 1545"/>
                <a:gd name="T59" fmla="*/ 2147483646 h 1162"/>
                <a:gd name="T60" fmla="*/ 2147483646 w 1545"/>
                <a:gd name="T61" fmla="*/ 2147483646 h 1162"/>
                <a:gd name="T62" fmla="*/ 2147483646 w 1545"/>
                <a:gd name="T63" fmla="*/ 2147483646 h 1162"/>
                <a:gd name="T64" fmla="*/ 2147483646 w 1545"/>
                <a:gd name="T65" fmla="*/ 2147483646 h 1162"/>
                <a:gd name="T66" fmla="*/ 2147483646 w 1545"/>
                <a:gd name="T67" fmla="*/ 2147483646 h 1162"/>
                <a:gd name="T68" fmla="*/ 2147483646 w 1545"/>
                <a:gd name="T69" fmla="*/ 2147483646 h 1162"/>
                <a:gd name="T70" fmla="*/ 2147483646 w 1545"/>
                <a:gd name="T71" fmla="*/ 2147483646 h 1162"/>
                <a:gd name="T72" fmla="*/ 2147483646 w 1545"/>
                <a:gd name="T73" fmla="*/ 2147483646 h 1162"/>
                <a:gd name="T74" fmla="*/ 2147483646 w 1545"/>
                <a:gd name="T75" fmla="*/ 2147483646 h 11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7658" name="组合 13"/>
          <p:cNvGrpSpPr>
            <a:grpSpLocks/>
          </p:cNvGrpSpPr>
          <p:nvPr/>
        </p:nvGrpSpPr>
        <p:grpSpPr bwMode="auto">
          <a:xfrm>
            <a:off x="1204913" y="1246188"/>
            <a:ext cx="2016125" cy="2014537"/>
            <a:chOff x="0" y="0"/>
            <a:chExt cx="2016749" cy="2015329"/>
          </a:xfrm>
        </p:grpSpPr>
        <p:sp>
          <p:nvSpPr>
            <p:cNvPr id="46096" name="Oval 10"/>
            <p:cNvSpPr>
              <a:spLocks noChangeArrowheads="1"/>
            </p:cNvSpPr>
            <p:nvPr/>
          </p:nvSpPr>
          <p:spPr bwMode="auto">
            <a:xfrm>
              <a:off x="0" y="0"/>
              <a:ext cx="2016749" cy="2015329"/>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6097" name="Freeform 11"/>
            <p:cNvSpPr>
              <a:spLocks noEditPoints="1"/>
            </p:cNvSpPr>
            <p:nvPr/>
          </p:nvSpPr>
          <p:spPr bwMode="auto">
            <a:xfrm>
              <a:off x="248543" y="492825"/>
              <a:ext cx="1560850" cy="1029678"/>
            </a:xfrm>
            <a:custGeom>
              <a:avLst/>
              <a:gdLst>
                <a:gd name="T0" fmla="*/ 2147483646 w 1747"/>
                <a:gd name="T1" fmla="*/ 2147483646 h 1154"/>
                <a:gd name="T2" fmla="*/ 2147483646 w 1747"/>
                <a:gd name="T3" fmla="*/ 0 h 1154"/>
                <a:gd name="T4" fmla="*/ 2147483646 w 1747"/>
                <a:gd name="T5" fmla="*/ 2147483646 h 1154"/>
                <a:gd name="T6" fmla="*/ 2147483646 w 1747"/>
                <a:gd name="T7" fmla="*/ 2147483646 h 1154"/>
                <a:gd name="T8" fmla="*/ 2147483646 w 1747"/>
                <a:gd name="T9" fmla="*/ 2147483646 h 1154"/>
                <a:gd name="T10" fmla="*/ 2147483646 w 1747"/>
                <a:gd name="T11" fmla="*/ 2147483646 h 1154"/>
                <a:gd name="T12" fmla="*/ 2147483646 w 1747"/>
                <a:gd name="T13" fmla="*/ 2147483646 h 1154"/>
                <a:gd name="T14" fmla="*/ 2147483646 w 1747"/>
                <a:gd name="T15" fmla="*/ 2147483646 h 1154"/>
                <a:gd name="T16" fmla="*/ 2147483646 w 1747"/>
                <a:gd name="T17" fmla="*/ 2147483646 h 1154"/>
                <a:gd name="T18" fmla="*/ 2147483646 w 1747"/>
                <a:gd name="T19" fmla="*/ 2147483646 h 1154"/>
                <a:gd name="T20" fmla="*/ 2147483646 w 1747"/>
                <a:gd name="T21" fmla="*/ 2147483646 h 1154"/>
                <a:gd name="T22" fmla="*/ 2147483646 w 1747"/>
                <a:gd name="T23" fmla="*/ 2147483646 h 1154"/>
                <a:gd name="T24" fmla="*/ 2147483646 w 1747"/>
                <a:gd name="T25" fmla="*/ 2147483646 h 1154"/>
                <a:gd name="T26" fmla="*/ 2147483646 w 1747"/>
                <a:gd name="T27" fmla="*/ 2147483646 h 1154"/>
                <a:gd name="T28" fmla="*/ 2147483646 w 1747"/>
                <a:gd name="T29" fmla="*/ 2147483646 h 1154"/>
                <a:gd name="T30" fmla="*/ 2147483646 w 1747"/>
                <a:gd name="T31" fmla="*/ 2147483646 h 1154"/>
                <a:gd name="T32" fmla="*/ 2147483646 w 1747"/>
                <a:gd name="T33" fmla="*/ 2147483646 h 1154"/>
                <a:gd name="T34" fmla="*/ 2147483646 w 1747"/>
                <a:gd name="T35" fmla="*/ 2147483646 h 1154"/>
                <a:gd name="T36" fmla="*/ 2147483646 w 1747"/>
                <a:gd name="T37" fmla="*/ 2147483646 h 1154"/>
                <a:gd name="T38" fmla="*/ 2147483646 w 1747"/>
                <a:gd name="T39" fmla="*/ 2147483646 h 1154"/>
                <a:gd name="T40" fmla="*/ 2147483646 w 1747"/>
                <a:gd name="T41" fmla="*/ 2147483646 h 1154"/>
                <a:gd name="T42" fmla="*/ 2147483646 w 1747"/>
                <a:gd name="T43" fmla="*/ 2147483646 h 1154"/>
                <a:gd name="T44" fmla="*/ 2147483646 w 1747"/>
                <a:gd name="T45" fmla="*/ 2147483646 h 1154"/>
                <a:gd name="T46" fmla="*/ 2147483646 w 1747"/>
                <a:gd name="T47" fmla="*/ 2147483646 h 1154"/>
                <a:gd name="T48" fmla="*/ 2147483646 w 1747"/>
                <a:gd name="T49" fmla="*/ 2147483646 h 1154"/>
                <a:gd name="T50" fmla="*/ 2147483646 w 1747"/>
                <a:gd name="T51" fmla="*/ 2147483646 h 1154"/>
                <a:gd name="T52" fmla="*/ 2147483646 w 1747"/>
                <a:gd name="T53" fmla="*/ 2147483646 h 1154"/>
                <a:gd name="T54" fmla="*/ 2147483646 w 1747"/>
                <a:gd name="T55" fmla="*/ 2147483646 h 1154"/>
                <a:gd name="T56" fmla="*/ 2147483646 w 1747"/>
                <a:gd name="T57" fmla="*/ 2147483646 h 1154"/>
                <a:gd name="T58" fmla="*/ 2147483646 w 1747"/>
                <a:gd name="T59" fmla="*/ 2147483646 h 1154"/>
                <a:gd name="T60" fmla="*/ 2147483646 w 1747"/>
                <a:gd name="T61" fmla="*/ 2147483646 h 1154"/>
                <a:gd name="T62" fmla="*/ 2147483646 w 1747"/>
                <a:gd name="T63" fmla="*/ 2147483646 h 1154"/>
                <a:gd name="T64" fmla="*/ 2147483646 w 1747"/>
                <a:gd name="T65" fmla="*/ 2147483646 h 1154"/>
                <a:gd name="T66" fmla="*/ 2147483646 w 1747"/>
                <a:gd name="T67" fmla="*/ 2147483646 h 1154"/>
                <a:gd name="T68" fmla="*/ 2147483646 w 1747"/>
                <a:gd name="T69" fmla="*/ 2147483646 h 1154"/>
                <a:gd name="T70" fmla="*/ 2147483646 w 1747"/>
                <a:gd name="T71" fmla="*/ 2147483646 h 1154"/>
                <a:gd name="T72" fmla="*/ 2147483646 w 1747"/>
                <a:gd name="T73" fmla="*/ 2147483646 h 1154"/>
                <a:gd name="T74" fmla="*/ 2147483646 w 1747"/>
                <a:gd name="T75" fmla="*/ 2147483646 h 1154"/>
                <a:gd name="T76" fmla="*/ 2147483646 w 1747"/>
                <a:gd name="T77" fmla="*/ 2147483646 h 1154"/>
                <a:gd name="T78" fmla="*/ 2147483646 w 1747"/>
                <a:gd name="T79" fmla="*/ 2147483646 h 1154"/>
                <a:gd name="T80" fmla="*/ 2147483646 w 1747"/>
                <a:gd name="T81" fmla="*/ 2147483646 h 1154"/>
                <a:gd name="T82" fmla="*/ 2147483646 w 1747"/>
                <a:gd name="T83" fmla="*/ 2147483646 h 1154"/>
                <a:gd name="T84" fmla="*/ 2147483646 w 1747"/>
                <a:gd name="T85" fmla="*/ 2147483646 h 1154"/>
                <a:gd name="T86" fmla="*/ 2147483646 w 1747"/>
                <a:gd name="T87" fmla="*/ 2147483646 h 1154"/>
                <a:gd name="T88" fmla="*/ 2147483646 w 1747"/>
                <a:gd name="T89" fmla="*/ 2147483646 h 1154"/>
                <a:gd name="T90" fmla="*/ 2147483646 w 1747"/>
                <a:gd name="T91" fmla="*/ 2147483646 h 1154"/>
                <a:gd name="T92" fmla="*/ 2147483646 w 1747"/>
                <a:gd name="T93" fmla="*/ 2147483646 h 1154"/>
                <a:gd name="T94" fmla="*/ 2147483646 w 1747"/>
                <a:gd name="T95" fmla="*/ 2147483646 h 1154"/>
                <a:gd name="T96" fmla="*/ 2147483646 w 1747"/>
                <a:gd name="T97" fmla="*/ 2147483646 h 1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7661" name="Freeform 12"/>
          <p:cNvSpPr>
            <a:spLocks/>
          </p:cNvSpPr>
          <p:nvPr/>
        </p:nvSpPr>
        <p:spPr bwMode="auto">
          <a:xfrm>
            <a:off x="3944938" y="1931988"/>
            <a:ext cx="582612" cy="582612"/>
          </a:xfrm>
          <a:custGeom>
            <a:avLst/>
            <a:gdLst>
              <a:gd name="T0" fmla="*/ 2147483646 w 653"/>
              <a:gd name="T1" fmla="*/ 2147483646 h 653"/>
              <a:gd name="T2" fmla="*/ 2147483646 w 653"/>
              <a:gd name="T3" fmla="*/ 2147483646 h 653"/>
              <a:gd name="T4" fmla="*/ 0 w 653"/>
              <a:gd name="T5" fmla="*/ 2147483646 h 653"/>
              <a:gd name="T6" fmla="*/ 0 w 653"/>
              <a:gd name="T7" fmla="*/ 2147483646 h 653"/>
              <a:gd name="T8" fmla="*/ 2147483646 w 653"/>
              <a:gd name="T9" fmla="*/ 2147483646 h 653"/>
              <a:gd name="T10" fmla="*/ 2147483646 w 653"/>
              <a:gd name="T11" fmla="*/ 0 h 653"/>
              <a:gd name="T12" fmla="*/ 2147483646 w 653"/>
              <a:gd name="T13" fmla="*/ 0 h 653"/>
              <a:gd name="T14" fmla="*/ 2147483646 w 653"/>
              <a:gd name="T15" fmla="*/ 2147483646 h 653"/>
              <a:gd name="T16" fmla="*/ 2147483646 w 653"/>
              <a:gd name="T17" fmla="*/ 2147483646 h 653"/>
              <a:gd name="T18" fmla="*/ 2147483646 w 653"/>
              <a:gd name="T19" fmla="*/ 2147483646 h 653"/>
              <a:gd name="T20" fmla="*/ 2147483646 w 653"/>
              <a:gd name="T21" fmla="*/ 2147483646 h 653"/>
              <a:gd name="T22" fmla="*/ 2147483646 w 653"/>
              <a:gd name="T23" fmla="*/ 2147483646 h 653"/>
              <a:gd name="T24" fmla="*/ 2147483646 w 653"/>
              <a:gd name="T25" fmla="*/ 2147483646 h 6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2" name="Freeform 13"/>
          <p:cNvSpPr>
            <a:spLocks/>
          </p:cNvSpPr>
          <p:nvPr/>
        </p:nvSpPr>
        <p:spPr bwMode="auto">
          <a:xfrm>
            <a:off x="7713663" y="1931988"/>
            <a:ext cx="584200" cy="582612"/>
          </a:xfrm>
          <a:custGeom>
            <a:avLst/>
            <a:gdLst>
              <a:gd name="T0" fmla="*/ 2147483646 w 653"/>
              <a:gd name="T1" fmla="*/ 2147483646 h 653"/>
              <a:gd name="T2" fmla="*/ 2147483646 w 653"/>
              <a:gd name="T3" fmla="*/ 2147483646 h 653"/>
              <a:gd name="T4" fmla="*/ 0 w 653"/>
              <a:gd name="T5" fmla="*/ 2147483646 h 653"/>
              <a:gd name="T6" fmla="*/ 0 w 653"/>
              <a:gd name="T7" fmla="*/ 2147483646 h 653"/>
              <a:gd name="T8" fmla="*/ 2147483646 w 653"/>
              <a:gd name="T9" fmla="*/ 2147483646 h 653"/>
              <a:gd name="T10" fmla="*/ 2147483646 w 653"/>
              <a:gd name="T11" fmla="*/ 0 h 653"/>
              <a:gd name="T12" fmla="*/ 2147483646 w 653"/>
              <a:gd name="T13" fmla="*/ 0 h 653"/>
              <a:gd name="T14" fmla="*/ 2147483646 w 653"/>
              <a:gd name="T15" fmla="*/ 2147483646 h 653"/>
              <a:gd name="T16" fmla="*/ 2147483646 w 653"/>
              <a:gd name="T17" fmla="*/ 2147483646 h 653"/>
              <a:gd name="T18" fmla="*/ 2147483646 w 653"/>
              <a:gd name="T19" fmla="*/ 2147483646 h 653"/>
              <a:gd name="T20" fmla="*/ 2147483646 w 653"/>
              <a:gd name="T21" fmla="*/ 2147483646 h 653"/>
              <a:gd name="T22" fmla="*/ 2147483646 w 653"/>
              <a:gd name="T23" fmla="*/ 2147483646 h 653"/>
              <a:gd name="T24" fmla="*/ 2147483646 w 653"/>
              <a:gd name="T25" fmla="*/ 2147483646 h 6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3" name="矩形 83"/>
          <p:cNvSpPr>
            <a:spLocks noChangeArrowheads="1"/>
          </p:cNvSpPr>
          <p:nvPr/>
        </p:nvSpPr>
        <p:spPr bwMode="auto">
          <a:xfrm>
            <a:off x="1289050" y="4349750"/>
            <a:ext cx="9669463" cy="2117725"/>
          </a:xfrm>
          <a:prstGeom prst="rect">
            <a:avLst/>
          </a:prstGeom>
          <a:solidFill>
            <a:srgbClr val="F2F2F2"/>
          </a:solidFill>
          <a:ln w="9525">
            <a:solidFill>
              <a:schemeClr val="accent1"/>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7664" name="TextBox 84"/>
          <p:cNvSpPr txBox="1">
            <a:spLocks noChangeArrowheads="1"/>
          </p:cNvSpPr>
          <p:nvPr/>
        </p:nvSpPr>
        <p:spPr bwMode="auto">
          <a:xfrm>
            <a:off x="1528763" y="4518025"/>
            <a:ext cx="9247187"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a:spcBef>
                <a:spcPct val="0"/>
              </a:spcBef>
              <a:buFontTx/>
              <a:buNone/>
            </a:pPr>
            <a:r>
              <a:rPr lang="zh-CN" altLang="en-US" sz="1800">
                <a:solidFill>
                  <a:srgbClr val="595959"/>
                </a:solidFill>
                <a:latin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spcBef>
                <a:spcPct val="0"/>
              </a:spcBef>
              <a:buFontTx/>
              <a:buNone/>
            </a:pPr>
            <a:r>
              <a:rPr lang="zh-CN" altLang="en-US" sz="1800">
                <a:solidFill>
                  <a:srgbClr val="595959"/>
                </a:solidFill>
                <a:latin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27665" name="Freeform 12"/>
          <p:cNvSpPr>
            <a:spLocks/>
          </p:cNvSpPr>
          <p:nvPr/>
        </p:nvSpPr>
        <p:spPr bwMode="auto">
          <a:xfrm>
            <a:off x="1214438" y="4203700"/>
            <a:ext cx="528637"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6" name="Freeform 12"/>
          <p:cNvSpPr>
            <a:spLocks/>
          </p:cNvSpPr>
          <p:nvPr/>
        </p:nvSpPr>
        <p:spPr bwMode="auto">
          <a:xfrm flipH="1" flipV="1">
            <a:off x="10510838" y="6007100"/>
            <a:ext cx="528637"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67" name="TextBox 21"/>
          <p:cNvSpPr txBox="1">
            <a:spLocks noChangeArrowheads="1"/>
          </p:cNvSpPr>
          <p:nvPr/>
        </p:nvSpPr>
        <p:spPr bwMode="auto">
          <a:xfrm>
            <a:off x="1350963"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latin typeface="微软雅黑" pitchFamily="34" charset="-122"/>
              </a:rPr>
              <a:t>线下门店</a:t>
            </a:r>
          </a:p>
        </p:txBody>
      </p:sp>
      <p:sp>
        <p:nvSpPr>
          <p:cNvPr id="27668" name="TextBox 22"/>
          <p:cNvSpPr txBox="1">
            <a:spLocks noChangeArrowheads="1"/>
          </p:cNvSpPr>
          <p:nvPr/>
        </p:nvSpPr>
        <p:spPr bwMode="auto">
          <a:xfrm>
            <a:off x="5321300"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latin typeface="微软雅黑" pitchFamily="34" charset="-122"/>
              </a:rPr>
              <a:t>手机</a:t>
            </a:r>
            <a:r>
              <a:rPr lang="en-US" altLang="zh-CN" b="1">
                <a:latin typeface="微软雅黑" pitchFamily="34" charset="-122"/>
              </a:rPr>
              <a:t>APP</a:t>
            </a:r>
            <a:endParaRPr lang="zh-CN" altLang="en-US" b="1">
              <a:latin typeface="微软雅黑" pitchFamily="34" charset="-122"/>
            </a:endParaRPr>
          </a:p>
        </p:txBody>
      </p:sp>
      <p:sp>
        <p:nvSpPr>
          <p:cNvPr id="27669" name="TextBox 23"/>
          <p:cNvSpPr txBox="1">
            <a:spLocks noChangeArrowheads="1"/>
          </p:cNvSpPr>
          <p:nvPr/>
        </p:nvSpPr>
        <p:spPr bwMode="auto">
          <a:xfrm>
            <a:off x="8993188" y="3389313"/>
            <a:ext cx="1663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latin typeface="微软雅黑" pitchFamily="34" charset="-122"/>
              </a:rPr>
              <a:t>电脑客户端</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650"/>
                                        </p:tgtEl>
                                        <p:attrNameLst>
                                          <p:attrName>style.visibility</p:attrName>
                                        </p:attrNameLst>
                                      </p:cBhvr>
                                      <p:to>
                                        <p:strVal val="visible"/>
                                      </p:to>
                                    </p:set>
                                    <p:anim calcmode="lin" valueType="num">
                                      <p:cBhvr>
                                        <p:cTn id="7"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7650"/>
                                        </p:tgtEl>
                                        <p:attrNameLst>
                                          <p:attrName>ppt_y</p:attrName>
                                        </p:attrNameLst>
                                      </p:cBhvr>
                                      <p:tavLst>
                                        <p:tav tm="0">
                                          <p:val>
                                            <p:strVal val="#ppt_y"/>
                                          </p:val>
                                        </p:tav>
                                        <p:tav tm="100000">
                                          <p:val>
                                            <p:strVal val="#ppt_y"/>
                                          </p:val>
                                        </p:tav>
                                      </p:tavLst>
                                    </p:anim>
                                    <p:anim calcmode="lin" valueType="num">
                                      <p:cBhvr>
                                        <p:cTn id="9"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7650"/>
                                        </p:tgtEl>
                                      </p:cBhvr>
                                    </p:animEffect>
                                  </p:childTnLst>
                                </p:cTn>
                              </p:par>
                            </p:childTnLst>
                          </p:cTn>
                        </p:par>
                        <p:par>
                          <p:cTn id="12" fill="hold" nodeType="afterGroup">
                            <p:stCondLst>
                              <p:cond delay="760"/>
                            </p:stCondLst>
                            <p:childTnLst>
                              <p:par>
                                <p:cTn id="13" presetID="10" presetClass="entr" presetSubtype="0" fill="hold" nodeType="afterEffect">
                                  <p:stCondLst>
                                    <p:cond delay="0"/>
                                  </p:stCondLst>
                                  <p:childTnLst>
                                    <p:set>
                                      <p:cBhvr>
                                        <p:cTn id="14" dur="1" fill="hold">
                                          <p:stCondLst>
                                            <p:cond delay="0"/>
                                          </p:stCondLst>
                                        </p:cTn>
                                        <p:tgtEl>
                                          <p:spTgt spid="27658"/>
                                        </p:tgtEl>
                                        <p:attrNameLst>
                                          <p:attrName>style.visibility</p:attrName>
                                        </p:attrNameLst>
                                      </p:cBhvr>
                                      <p:to>
                                        <p:strVal val="visible"/>
                                      </p:to>
                                    </p:set>
                                    <p:anim calcmode="lin" valueType="num">
                                      <p:cBhvr>
                                        <p:cTn id="15" dur="500" fill="hold"/>
                                        <p:tgtEl>
                                          <p:spTgt spid="27658"/>
                                        </p:tgtEl>
                                        <p:attrNameLst>
                                          <p:attrName>ppt_w</p:attrName>
                                        </p:attrNameLst>
                                      </p:cBhvr>
                                      <p:tavLst>
                                        <p:tav tm="0">
                                          <p:val>
                                            <p:fltVal val="0"/>
                                          </p:val>
                                        </p:tav>
                                        <p:tav tm="100000">
                                          <p:val>
                                            <p:strVal val="#ppt_w"/>
                                          </p:val>
                                        </p:tav>
                                      </p:tavLst>
                                    </p:anim>
                                    <p:anim calcmode="lin" valueType="num">
                                      <p:cBhvr>
                                        <p:cTn id="16" dur="500" fill="hold"/>
                                        <p:tgtEl>
                                          <p:spTgt spid="27658"/>
                                        </p:tgtEl>
                                        <p:attrNameLst>
                                          <p:attrName>ppt_h</p:attrName>
                                        </p:attrNameLst>
                                      </p:cBhvr>
                                      <p:tavLst>
                                        <p:tav tm="0">
                                          <p:val>
                                            <p:fltVal val="0"/>
                                          </p:val>
                                        </p:tav>
                                        <p:tav tm="100000">
                                          <p:val>
                                            <p:strVal val="#ppt_h"/>
                                          </p:val>
                                        </p:tav>
                                      </p:tavLst>
                                    </p:anim>
                                    <p:animEffect transition="in" filter="fade">
                                      <p:cBhvr>
                                        <p:cTn id="17" dur="500"/>
                                        <p:tgtEl>
                                          <p:spTgt spid="27658"/>
                                        </p:tgtEl>
                                      </p:cBhvr>
                                    </p:animEffect>
                                  </p:childTnLst>
                                </p:cTn>
                              </p:par>
                            </p:childTnLst>
                          </p:cTn>
                        </p:par>
                        <p:par>
                          <p:cTn id="18" fill="hold" nodeType="afterGroup">
                            <p:stCondLst>
                              <p:cond delay="1260"/>
                            </p:stCondLst>
                            <p:childTnLst>
                              <p:par>
                                <p:cTn id="19" presetID="42" presetClass="entr" presetSubtype="0" fill="hold" grpId="0" nodeType="afterEffect">
                                  <p:stCondLst>
                                    <p:cond delay="0"/>
                                  </p:stCondLst>
                                  <p:childTnLst>
                                    <p:set>
                                      <p:cBhvr>
                                        <p:cTn id="20" dur="1" fill="hold">
                                          <p:stCondLst>
                                            <p:cond delay="0"/>
                                          </p:stCondLst>
                                        </p:cTn>
                                        <p:tgtEl>
                                          <p:spTgt spid="27667"/>
                                        </p:tgtEl>
                                        <p:attrNameLst>
                                          <p:attrName>style.visibility</p:attrName>
                                        </p:attrNameLst>
                                      </p:cBhvr>
                                      <p:to>
                                        <p:strVal val="visible"/>
                                      </p:to>
                                    </p:set>
                                    <p:animEffect transition="in" filter="fade">
                                      <p:cBhvr>
                                        <p:cTn id="21" dur="1000"/>
                                        <p:tgtEl>
                                          <p:spTgt spid="27667"/>
                                        </p:tgtEl>
                                      </p:cBhvr>
                                    </p:animEffect>
                                    <p:anim calcmode="lin" valueType="num">
                                      <p:cBhvr>
                                        <p:cTn id="22" dur="1000" fill="hold"/>
                                        <p:tgtEl>
                                          <p:spTgt spid="27667"/>
                                        </p:tgtEl>
                                        <p:attrNameLst>
                                          <p:attrName>ppt_x</p:attrName>
                                        </p:attrNameLst>
                                      </p:cBhvr>
                                      <p:tavLst>
                                        <p:tav tm="0">
                                          <p:val>
                                            <p:strVal val="#ppt_x"/>
                                          </p:val>
                                        </p:tav>
                                        <p:tav tm="100000">
                                          <p:val>
                                            <p:strVal val="#ppt_x"/>
                                          </p:val>
                                        </p:tav>
                                      </p:tavLst>
                                    </p:anim>
                                    <p:anim calcmode="lin" valueType="num">
                                      <p:cBhvr>
                                        <p:cTn id="23" dur="1000" fill="hold"/>
                                        <p:tgtEl>
                                          <p:spTgt spid="27667"/>
                                        </p:tgtEl>
                                        <p:attrNameLst>
                                          <p:attrName>ppt_y</p:attrName>
                                        </p:attrNameLst>
                                      </p:cBhvr>
                                      <p:tavLst>
                                        <p:tav tm="0">
                                          <p:val>
                                            <p:strVal val="#ppt_y+.1"/>
                                          </p:val>
                                        </p:tav>
                                        <p:tav tm="100000">
                                          <p:val>
                                            <p:strVal val="#ppt_y"/>
                                          </p:val>
                                        </p:tav>
                                      </p:tavLst>
                                    </p:anim>
                                  </p:childTnLst>
                                </p:cTn>
                              </p:par>
                            </p:childTnLst>
                          </p:cTn>
                        </p:par>
                        <p:par>
                          <p:cTn id="24" fill="hold" nodeType="afterGroup">
                            <p:stCondLst>
                              <p:cond delay="2260"/>
                            </p:stCondLst>
                            <p:childTnLst>
                              <p:par>
                                <p:cTn id="25" presetID="52" presetClass="entr" presetSubtype="0" fill="hold" grpId="0" nodeType="afterEffect">
                                  <p:stCondLst>
                                    <p:cond delay="0"/>
                                  </p:stCondLst>
                                  <p:childTnLst>
                                    <p:set>
                                      <p:cBhvr>
                                        <p:cTn id="26" dur="1" fill="hold">
                                          <p:stCondLst>
                                            <p:cond delay="0"/>
                                          </p:stCondLst>
                                        </p:cTn>
                                        <p:tgtEl>
                                          <p:spTgt spid="27661"/>
                                        </p:tgtEl>
                                        <p:attrNameLst>
                                          <p:attrName>style.visibility</p:attrName>
                                        </p:attrNameLst>
                                      </p:cBhvr>
                                      <p:to>
                                        <p:strVal val="visible"/>
                                      </p:to>
                                    </p:set>
                                    <p:animScale>
                                      <p:cBhvr>
                                        <p:cTn id="27" dur="1000" decel="50000" fill="hold">
                                          <p:stCondLst>
                                            <p:cond delay="0"/>
                                          </p:stCondLst>
                                        </p:cTn>
                                        <p:tgtEl>
                                          <p:spTgt spid="276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7661"/>
                                        </p:tgtEl>
                                        <p:attrNameLst>
                                          <p:attrName>ppt_x,ppt_y</p:attrName>
                                        </p:attrNameLst>
                                      </p:cBhvr>
                                      <p:rCtr x="0" y="0"/>
                                    </p:animMotion>
                                    <p:animEffect transition="in" filter="fade">
                                      <p:cBhvr>
                                        <p:cTn id="29" dur="1000"/>
                                        <p:tgtEl>
                                          <p:spTgt spid="27661"/>
                                        </p:tgtEl>
                                      </p:cBhvr>
                                    </p:animEffect>
                                  </p:childTnLst>
                                </p:cTn>
                              </p:par>
                            </p:childTnLst>
                          </p:cTn>
                        </p:par>
                        <p:par>
                          <p:cTn id="30" fill="hold" nodeType="afterGroup">
                            <p:stCondLst>
                              <p:cond delay="3260"/>
                            </p:stCondLst>
                            <p:childTnLst>
                              <p:par>
                                <p:cTn id="31" presetID="10" presetClass="entr" presetSubtype="0" fill="hold" nodeType="afterEffect">
                                  <p:stCondLst>
                                    <p:cond delay="0"/>
                                  </p:stCondLst>
                                  <p:childTnLst>
                                    <p:set>
                                      <p:cBhvr>
                                        <p:cTn id="32" dur="1" fill="hold">
                                          <p:stCondLst>
                                            <p:cond delay="0"/>
                                          </p:stCondLst>
                                        </p:cTn>
                                        <p:tgtEl>
                                          <p:spTgt spid="27652"/>
                                        </p:tgtEl>
                                        <p:attrNameLst>
                                          <p:attrName>style.visibility</p:attrName>
                                        </p:attrNameLst>
                                      </p:cBhvr>
                                      <p:to>
                                        <p:strVal val="visible"/>
                                      </p:to>
                                    </p:set>
                                    <p:anim calcmode="lin" valueType="num">
                                      <p:cBhvr>
                                        <p:cTn id="33" dur="500" fill="hold"/>
                                        <p:tgtEl>
                                          <p:spTgt spid="27652"/>
                                        </p:tgtEl>
                                        <p:attrNameLst>
                                          <p:attrName>ppt_w</p:attrName>
                                        </p:attrNameLst>
                                      </p:cBhvr>
                                      <p:tavLst>
                                        <p:tav tm="0">
                                          <p:val>
                                            <p:fltVal val="0"/>
                                          </p:val>
                                        </p:tav>
                                        <p:tav tm="100000">
                                          <p:val>
                                            <p:strVal val="#ppt_w"/>
                                          </p:val>
                                        </p:tav>
                                      </p:tavLst>
                                    </p:anim>
                                    <p:anim calcmode="lin" valueType="num">
                                      <p:cBhvr>
                                        <p:cTn id="34" dur="500" fill="hold"/>
                                        <p:tgtEl>
                                          <p:spTgt spid="27652"/>
                                        </p:tgtEl>
                                        <p:attrNameLst>
                                          <p:attrName>ppt_h</p:attrName>
                                        </p:attrNameLst>
                                      </p:cBhvr>
                                      <p:tavLst>
                                        <p:tav tm="0">
                                          <p:val>
                                            <p:fltVal val="0"/>
                                          </p:val>
                                        </p:tav>
                                        <p:tav tm="100000">
                                          <p:val>
                                            <p:strVal val="#ppt_h"/>
                                          </p:val>
                                        </p:tav>
                                      </p:tavLst>
                                    </p:anim>
                                    <p:animEffect transition="in" filter="fade">
                                      <p:cBhvr>
                                        <p:cTn id="35" dur="500"/>
                                        <p:tgtEl>
                                          <p:spTgt spid="27652"/>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27668"/>
                                        </p:tgtEl>
                                        <p:attrNameLst>
                                          <p:attrName>style.visibility</p:attrName>
                                        </p:attrNameLst>
                                      </p:cBhvr>
                                      <p:to>
                                        <p:strVal val="visible"/>
                                      </p:to>
                                    </p:set>
                                    <p:animEffect transition="in" filter="fade">
                                      <p:cBhvr>
                                        <p:cTn id="38" dur="1000"/>
                                        <p:tgtEl>
                                          <p:spTgt spid="27668"/>
                                        </p:tgtEl>
                                      </p:cBhvr>
                                    </p:animEffect>
                                    <p:anim calcmode="lin" valueType="num">
                                      <p:cBhvr>
                                        <p:cTn id="39" dur="1000" fill="hold"/>
                                        <p:tgtEl>
                                          <p:spTgt spid="27668"/>
                                        </p:tgtEl>
                                        <p:attrNameLst>
                                          <p:attrName>ppt_x</p:attrName>
                                        </p:attrNameLst>
                                      </p:cBhvr>
                                      <p:tavLst>
                                        <p:tav tm="0">
                                          <p:val>
                                            <p:strVal val="#ppt_x"/>
                                          </p:val>
                                        </p:tav>
                                        <p:tav tm="100000">
                                          <p:val>
                                            <p:strVal val="#ppt_x"/>
                                          </p:val>
                                        </p:tav>
                                      </p:tavLst>
                                    </p:anim>
                                    <p:anim calcmode="lin" valueType="num">
                                      <p:cBhvr>
                                        <p:cTn id="40" dur="1000" fill="hold"/>
                                        <p:tgtEl>
                                          <p:spTgt spid="27668"/>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4260"/>
                            </p:stCondLst>
                            <p:childTnLst>
                              <p:par>
                                <p:cTn id="42" presetID="52" presetClass="entr" presetSubtype="0" fill="hold" grpId="0" nodeType="afterEffect">
                                  <p:stCondLst>
                                    <p:cond delay="0"/>
                                  </p:stCondLst>
                                  <p:childTnLst>
                                    <p:set>
                                      <p:cBhvr>
                                        <p:cTn id="43" dur="1" fill="hold">
                                          <p:stCondLst>
                                            <p:cond delay="0"/>
                                          </p:stCondLst>
                                        </p:cTn>
                                        <p:tgtEl>
                                          <p:spTgt spid="27662"/>
                                        </p:tgtEl>
                                        <p:attrNameLst>
                                          <p:attrName>style.visibility</p:attrName>
                                        </p:attrNameLst>
                                      </p:cBhvr>
                                      <p:to>
                                        <p:strVal val="visible"/>
                                      </p:to>
                                    </p:set>
                                    <p:animScale>
                                      <p:cBhvr>
                                        <p:cTn id="44" dur="1000" decel="50000" fill="hold">
                                          <p:stCondLst>
                                            <p:cond delay="0"/>
                                          </p:stCondLst>
                                        </p:cTn>
                                        <p:tgtEl>
                                          <p:spTgt spid="276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27662"/>
                                        </p:tgtEl>
                                        <p:attrNameLst>
                                          <p:attrName>ppt_x,ppt_y</p:attrName>
                                        </p:attrNameLst>
                                      </p:cBhvr>
                                      <p:rCtr x="0" y="0"/>
                                    </p:animMotion>
                                    <p:animEffect transition="in" filter="fade">
                                      <p:cBhvr>
                                        <p:cTn id="46" dur="1000"/>
                                        <p:tgtEl>
                                          <p:spTgt spid="27662"/>
                                        </p:tgtEl>
                                      </p:cBhvr>
                                    </p:animEffect>
                                  </p:childTnLst>
                                </p:cTn>
                              </p:par>
                            </p:childTnLst>
                          </p:cTn>
                        </p:par>
                        <p:par>
                          <p:cTn id="47" fill="hold" nodeType="afterGroup">
                            <p:stCondLst>
                              <p:cond delay="5260"/>
                            </p:stCondLst>
                            <p:childTnLst>
                              <p:par>
                                <p:cTn id="48" presetID="10" presetClass="entr" presetSubtype="0" fill="hold" nodeType="afterEffect">
                                  <p:stCondLst>
                                    <p:cond delay="0"/>
                                  </p:stCondLst>
                                  <p:childTnLst>
                                    <p:set>
                                      <p:cBhvr>
                                        <p:cTn id="49" dur="1" fill="hold">
                                          <p:stCondLst>
                                            <p:cond delay="0"/>
                                          </p:stCondLst>
                                        </p:cTn>
                                        <p:tgtEl>
                                          <p:spTgt spid="27655"/>
                                        </p:tgtEl>
                                        <p:attrNameLst>
                                          <p:attrName>style.visibility</p:attrName>
                                        </p:attrNameLst>
                                      </p:cBhvr>
                                      <p:to>
                                        <p:strVal val="visible"/>
                                      </p:to>
                                    </p:set>
                                    <p:anim calcmode="lin" valueType="num">
                                      <p:cBhvr>
                                        <p:cTn id="50" dur="500" fill="hold"/>
                                        <p:tgtEl>
                                          <p:spTgt spid="27655"/>
                                        </p:tgtEl>
                                        <p:attrNameLst>
                                          <p:attrName>ppt_w</p:attrName>
                                        </p:attrNameLst>
                                      </p:cBhvr>
                                      <p:tavLst>
                                        <p:tav tm="0">
                                          <p:val>
                                            <p:fltVal val="0"/>
                                          </p:val>
                                        </p:tav>
                                        <p:tav tm="100000">
                                          <p:val>
                                            <p:strVal val="#ppt_w"/>
                                          </p:val>
                                        </p:tav>
                                      </p:tavLst>
                                    </p:anim>
                                    <p:anim calcmode="lin" valueType="num">
                                      <p:cBhvr>
                                        <p:cTn id="51" dur="500" fill="hold"/>
                                        <p:tgtEl>
                                          <p:spTgt spid="27655"/>
                                        </p:tgtEl>
                                        <p:attrNameLst>
                                          <p:attrName>ppt_h</p:attrName>
                                        </p:attrNameLst>
                                      </p:cBhvr>
                                      <p:tavLst>
                                        <p:tav tm="0">
                                          <p:val>
                                            <p:fltVal val="0"/>
                                          </p:val>
                                        </p:tav>
                                        <p:tav tm="100000">
                                          <p:val>
                                            <p:strVal val="#ppt_h"/>
                                          </p:val>
                                        </p:tav>
                                      </p:tavLst>
                                    </p:anim>
                                    <p:animEffect transition="in" filter="fade">
                                      <p:cBhvr>
                                        <p:cTn id="52" dur="500"/>
                                        <p:tgtEl>
                                          <p:spTgt spid="27655"/>
                                        </p:tgtEl>
                                      </p:cBhvr>
                                    </p:animEffect>
                                  </p:childTnLst>
                                </p:cTn>
                              </p:par>
                              <p:par>
                                <p:cTn id="53" presetID="42" presetClass="entr" presetSubtype="0" fill="hold" grpId="0" nodeType="withEffect">
                                  <p:stCondLst>
                                    <p:cond delay="400"/>
                                  </p:stCondLst>
                                  <p:childTnLst>
                                    <p:set>
                                      <p:cBhvr>
                                        <p:cTn id="54" dur="1" fill="hold">
                                          <p:stCondLst>
                                            <p:cond delay="0"/>
                                          </p:stCondLst>
                                        </p:cTn>
                                        <p:tgtEl>
                                          <p:spTgt spid="27669"/>
                                        </p:tgtEl>
                                        <p:attrNameLst>
                                          <p:attrName>style.visibility</p:attrName>
                                        </p:attrNameLst>
                                      </p:cBhvr>
                                      <p:to>
                                        <p:strVal val="visible"/>
                                      </p:to>
                                    </p:set>
                                    <p:animEffect transition="in" filter="fade">
                                      <p:cBhvr>
                                        <p:cTn id="55" dur="1000"/>
                                        <p:tgtEl>
                                          <p:spTgt spid="27669"/>
                                        </p:tgtEl>
                                      </p:cBhvr>
                                    </p:animEffect>
                                    <p:anim calcmode="lin" valueType="num">
                                      <p:cBhvr>
                                        <p:cTn id="56" dur="1000" fill="hold"/>
                                        <p:tgtEl>
                                          <p:spTgt spid="27669"/>
                                        </p:tgtEl>
                                        <p:attrNameLst>
                                          <p:attrName>ppt_x</p:attrName>
                                        </p:attrNameLst>
                                      </p:cBhvr>
                                      <p:tavLst>
                                        <p:tav tm="0">
                                          <p:val>
                                            <p:strVal val="#ppt_x"/>
                                          </p:val>
                                        </p:tav>
                                        <p:tav tm="100000">
                                          <p:val>
                                            <p:strVal val="#ppt_x"/>
                                          </p:val>
                                        </p:tav>
                                      </p:tavLst>
                                    </p:anim>
                                    <p:anim calcmode="lin" valueType="num">
                                      <p:cBhvr>
                                        <p:cTn id="57" dur="1000" fill="hold"/>
                                        <p:tgtEl>
                                          <p:spTgt spid="27669"/>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6660"/>
                            </p:stCondLst>
                            <p:childTnLst>
                              <p:par>
                                <p:cTn id="59" presetID="1" presetClass="entr" presetSubtype="0" fill="hold" grpId="0" nodeType="afterEffect">
                                  <p:stCondLst>
                                    <p:cond delay="0"/>
                                  </p:stCondLst>
                                  <p:childTnLst>
                                    <p:set>
                                      <p:cBhvr>
                                        <p:cTn id="60" dur="1" fill="hold">
                                          <p:stCondLst>
                                            <p:cond delay="0"/>
                                          </p:stCondLst>
                                        </p:cTn>
                                        <p:tgtEl>
                                          <p:spTgt spid="27665"/>
                                        </p:tgtEl>
                                        <p:attrNameLst>
                                          <p:attrName>style.visibility</p:attrName>
                                        </p:attrNameLst>
                                      </p:cBhvr>
                                      <p:to>
                                        <p:strVal val="visible"/>
                                      </p:to>
                                    </p:set>
                                  </p:childTnLst>
                                </p:cTn>
                              </p:par>
                              <p:par>
                                <p:cTn id="61" presetID="35" presetClass="path" presetSubtype="0" accel="50000" decel="50000" fill="hold" grpId="1" nodeType="withEffect">
                                  <p:stCondLst>
                                    <p:cond delay="0"/>
                                  </p:stCondLst>
                                  <p:childTnLst>
                                    <p:animMotion origin="layout" path="M -3.56836E-6 -3.7037E-7 L 0.36686 0.15278 " pathEditMode="relative" rAng="0" ptsTypes="AA">
                                      <p:cBhvr>
                                        <p:cTn id="62" dur="500" spd="-99600" fill="hold"/>
                                        <p:tgtEl>
                                          <p:spTgt spid="27665"/>
                                        </p:tgtEl>
                                        <p:attrNameLst>
                                          <p:attrName>ppt_x,ppt_y</p:attrName>
                                        </p:attrNameLst>
                                      </p:cBhvr>
                                      <p:rCtr x="18300" y="7600"/>
                                    </p:animMotion>
                                  </p:childTnLst>
                                </p:cTn>
                              </p:par>
                              <p:par>
                                <p:cTn id="63" presetID="1" presetClass="entr" presetSubtype="0" fill="hold" grpId="0" nodeType="withEffect">
                                  <p:stCondLst>
                                    <p:cond delay="0"/>
                                  </p:stCondLst>
                                  <p:childTnLst>
                                    <p:set>
                                      <p:cBhvr>
                                        <p:cTn id="64" dur="1" fill="hold">
                                          <p:stCondLst>
                                            <p:cond delay="0"/>
                                          </p:stCondLst>
                                        </p:cTn>
                                        <p:tgtEl>
                                          <p:spTgt spid="27666"/>
                                        </p:tgtEl>
                                        <p:attrNameLst>
                                          <p:attrName>style.visibility</p:attrName>
                                        </p:attrNameLst>
                                      </p:cBhvr>
                                      <p:to>
                                        <p:strVal val="visible"/>
                                      </p:to>
                                    </p:set>
                                  </p:childTnLst>
                                </p:cTn>
                              </p:par>
                              <p:par>
                                <p:cTn id="65" presetID="35" presetClass="path" presetSubtype="0" accel="50000" decel="50000" fill="hold" grpId="1" nodeType="withEffect">
                                  <p:stCondLst>
                                    <p:cond delay="0"/>
                                  </p:stCondLst>
                                  <p:childTnLst>
                                    <p:animMotion origin="layout" path="M 7.85742E-7 -3.33333E-6 L -0.39495 -0.11018 " pathEditMode="relative" rAng="0" ptsTypes="AA">
                                      <p:cBhvr>
                                        <p:cTn id="66" dur="500" spd="-99600" fill="hold"/>
                                        <p:tgtEl>
                                          <p:spTgt spid="27666"/>
                                        </p:tgtEl>
                                        <p:attrNameLst>
                                          <p:attrName>ppt_x,ppt_y</p:attrName>
                                        </p:attrNameLst>
                                      </p:cBhvr>
                                      <p:rCtr x="-19400" y="-5200"/>
                                    </p:animMotion>
                                  </p:childTnLst>
                                </p:cTn>
                              </p:par>
                              <p:par>
                                <p:cTn id="67" presetID="10" presetClass="entr" presetSubtype="0" fill="hold" grpId="0" nodeType="withEffect">
                                  <p:stCondLst>
                                    <p:cond delay="0"/>
                                  </p:stCondLst>
                                  <p:childTnLst>
                                    <p:set>
                                      <p:cBhvr>
                                        <p:cTn id="68" dur="1" fill="hold">
                                          <p:stCondLst>
                                            <p:cond delay="0"/>
                                          </p:stCondLst>
                                        </p:cTn>
                                        <p:tgtEl>
                                          <p:spTgt spid="27663"/>
                                        </p:tgtEl>
                                        <p:attrNameLst>
                                          <p:attrName>style.visibility</p:attrName>
                                        </p:attrNameLst>
                                      </p:cBhvr>
                                      <p:to>
                                        <p:strVal val="visible"/>
                                      </p:to>
                                    </p:set>
                                    <p:anim calcmode="lin" valueType="num">
                                      <p:cBhvr>
                                        <p:cTn id="69" dur="500" fill="hold"/>
                                        <p:tgtEl>
                                          <p:spTgt spid="27663"/>
                                        </p:tgtEl>
                                        <p:attrNameLst>
                                          <p:attrName>ppt_w</p:attrName>
                                        </p:attrNameLst>
                                      </p:cBhvr>
                                      <p:tavLst>
                                        <p:tav tm="0">
                                          <p:val>
                                            <p:fltVal val="0"/>
                                          </p:val>
                                        </p:tav>
                                        <p:tav tm="100000">
                                          <p:val>
                                            <p:strVal val="#ppt_w"/>
                                          </p:val>
                                        </p:tav>
                                      </p:tavLst>
                                    </p:anim>
                                    <p:anim calcmode="lin" valueType="num">
                                      <p:cBhvr>
                                        <p:cTn id="70" dur="500" fill="hold"/>
                                        <p:tgtEl>
                                          <p:spTgt spid="27663"/>
                                        </p:tgtEl>
                                        <p:attrNameLst>
                                          <p:attrName>ppt_h</p:attrName>
                                        </p:attrNameLst>
                                      </p:cBhvr>
                                      <p:tavLst>
                                        <p:tav tm="0">
                                          <p:val>
                                            <p:fltVal val="0"/>
                                          </p:val>
                                        </p:tav>
                                        <p:tav tm="100000">
                                          <p:val>
                                            <p:strVal val="#ppt_h"/>
                                          </p:val>
                                        </p:tav>
                                      </p:tavLst>
                                    </p:anim>
                                    <p:animEffect transition="in" filter="fade">
                                      <p:cBhvr>
                                        <p:cTn id="71" dur="500"/>
                                        <p:tgtEl>
                                          <p:spTgt spid="27663"/>
                                        </p:tgtEl>
                                      </p:cBhvr>
                                    </p:animEffect>
                                  </p:childTnLst>
                                </p:cTn>
                              </p:par>
                            </p:childTnLst>
                          </p:cTn>
                        </p:par>
                        <p:par>
                          <p:cTn id="72" fill="hold" nodeType="afterGroup">
                            <p:stCondLst>
                              <p:cond delay="7160"/>
                            </p:stCondLst>
                            <p:childTnLst>
                              <p:par>
                                <p:cTn id="73" presetID="22" presetClass="entr" presetSubtype="1" fill="hold" nodeType="afterEffect">
                                  <p:stCondLst>
                                    <p:cond delay="0"/>
                                  </p:stCondLst>
                                  <p:childTnLst>
                                    <p:set>
                                      <p:cBhvr>
                                        <p:cTn id="74" dur="1" fill="hold">
                                          <p:stCondLst>
                                            <p:cond delay="0"/>
                                          </p:stCondLst>
                                        </p:cTn>
                                        <p:tgtEl>
                                          <p:spTgt spid="27664">
                                            <p:txEl>
                                              <p:pRg st="0" end="0"/>
                                            </p:txEl>
                                          </p:spTgt>
                                        </p:tgtEl>
                                        <p:attrNameLst>
                                          <p:attrName>style.visibility</p:attrName>
                                        </p:attrNameLst>
                                      </p:cBhvr>
                                      <p:to>
                                        <p:strVal val="visible"/>
                                      </p:to>
                                    </p:set>
                                    <p:animEffect transition="in" filter="wipe(up)">
                                      <p:cBhvr>
                                        <p:cTn id="75" dur="500"/>
                                        <p:tgtEl>
                                          <p:spTgt spid="27664">
                                            <p:txEl>
                                              <p:pRg st="0" end="0"/>
                                            </p:txEl>
                                          </p:spTgt>
                                        </p:tgtEl>
                                      </p:cBhvr>
                                    </p:animEffect>
                                  </p:childTnLst>
                                </p:cTn>
                              </p:par>
                            </p:childTnLst>
                          </p:cTn>
                        </p:par>
                        <p:par>
                          <p:cTn id="76" fill="hold" nodeType="afterGroup">
                            <p:stCondLst>
                              <p:cond delay="7660"/>
                            </p:stCondLst>
                            <p:childTnLst>
                              <p:par>
                                <p:cTn id="77" presetID="22" presetClass="entr" presetSubtype="1" fill="hold" nodeType="afterEffect">
                                  <p:stCondLst>
                                    <p:cond delay="0"/>
                                  </p:stCondLst>
                                  <p:childTnLst>
                                    <p:set>
                                      <p:cBhvr>
                                        <p:cTn id="78" dur="1" fill="hold">
                                          <p:stCondLst>
                                            <p:cond delay="0"/>
                                          </p:stCondLst>
                                        </p:cTn>
                                        <p:tgtEl>
                                          <p:spTgt spid="27664">
                                            <p:txEl>
                                              <p:pRg st="1" end="1"/>
                                            </p:txEl>
                                          </p:spTgt>
                                        </p:tgtEl>
                                        <p:attrNameLst>
                                          <p:attrName>style.visibility</p:attrName>
                                        </p:attrNameLst>
                                      </p:cBhvr>
                                      <p:to>
                                        <p:strVal val="visible"/>
                                      </p:to>
                                    </p:set>
                                    <p:animEffect transition="in" filter="wipe(up)">
                                      <p:cBhvr>
                                        <p:cTn id="79" dur="500"/>
                                        <p:tgtEl>
                                          <p:spTgt spid="2766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61" grpId="0" animBg="1"/>
      <p:bldP spid="27662" grpId="0" animBg="1"/>
      <p:bldP spid="27663" grpId="0" animBg="1" autoUpdateAnimBg="0"/>
      <p:bldP spid="27665" grpId="0" animBg="1"/>
      <p:bldP spid="27665" grpId="1" animBg="1"/>
      <p:bldP spid="27666" grpId="0" animBg="1"/>
      <p:bldP spid="27666" grpId="1" animBg="1"/>
      <p:bldP spid="27667" grpId="0" autoUpdateAnimBg="0"/>
      <p:bldP spid="27668" grpId="0" autoUpdateAnimBg="0"/>
      <p:bldP spid="2766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3.1</a:t>
            </a:r>
            <a:r>
              <a:rPr lang="zh-CN" altLang="en-US" sz="2800">
                <a:solidFill>
                  <a:schemeClr val="accent2"/>
                </a:solidFill>
                <a:latin typeface="微软雅黑" pitchFamily="34" charset="-122"/>
              </a:rPr>
              <a:t>请输入您的标题</a:t>
            </a:r>
          </a:p>
        </p:txBody>
      </p:sp>
      <p:sp>
        <p:nvSpPr>
          <p:cNvPr id="4813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3</a:t>
            </a:r>
            <a:endParaRPr lang="zh-CN" altLang="en-US" sz="1800">
              <a:solidFill>
                <a:schemeClr val="accent2"/>
              </a:solidFill>
              <a:ea typeface="宋体" charset="-122"/>
            </a:endParaRPr>
          </a:p>
        </p:txBody>
      </p:sp>
      <p:grpSp>
        <p:nvGrpSpPr>
          <p:cNvPr id="28676" name="组合 19"/>
          <p:cNvGrpSpPr>
            <a:grpSpLocks/>
          </p:cNvGrpSpPr>
          <p:nvPr/>
        </p:nvGrpSpPr>
        <p:grpSpPr bwMode="auto">
          <a:xfrm>
            <a:off x="3241675" y="2678113"/>
            <a:ext cx="831850" cy="830262"/>
            <a:chOff x="0" y="0"/>
            <a:chExt cx="831850" cy="830262"/>
          </a:xfrm>
        </p:grpSpPr>
        <p:sp>
          <p:nvSpPr>
            <p:cNvPr id="48157" name="Oval 7"/>
            <p:cNvSpPr>
              <a:spLocks noChangeArrowheads="1"/>
            </p:cNvSpPr>
            <p:nvPr/>
          </p:nvSpPr>
          <p:spPr bwMode="auto">
            <a:xfrm>
              <a:off x="0" y="0"/>
              <a:ext cx="831850" cy="8302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8158" name="Freeform 10"/>
            <p:cNvSpPr>
              <a:spLocks noEditPoints="1"/>
            </p:cNvSpPr>
            <p:nvPr/>
          </p:nvSpPr>
          <p:spPr bwMode="auto">
            <a:xfrm>
              <a:off x="134938" y="201612"/>
              <a:ext cx="396875" cy="361950"/>
            </a:xfrm>
            <a:custGeom>
              <a:avLst/>
              <a:gdLst>
                <a:gd name="T0" fmla="*/ 2147483646 w 580"/>
                <a:gd name="T1" fmla="*/ 2147483646 h 528"/>
                <a:gd name="T2" fmla="*/ 2147483646 w 580"/>
                <a:gd name="T3" fmla="*/ 2147483646 h 528"/>
                <a:gd name="T4" fmla="*/ 2147483646 w 580"/>
                <a:gd name="T5" fmla="*/ 0 h 528"/>
                <a:gd name="T6" fmla="*/ 0 w 580"/>
                <a:gd name="T7" fmla="*/ 2147483646 h 528"/>
                <a:gd name="T8" fmla="*/ 2147483646 w 580"/>
                <a:gd name="T9" fmla="*/ 2147483646 h 528"/>
                <a:gd name="T10" fmla="*/ 2147483646 w 580"/>
                <a:gd name="T11" fmla="*/ 2147483646 h 528"/>
                <a:gd name="T12" fmla="*/ 2147483646 w 580"/>
                <a:gd name="T13" fmla="*/ 2147483646 h 528"/>
                <a:gd name="T14" fmla="*/ 2147483646 w 580"/>
                <a:gd name="T15" fmla="*/ 2147483646 h 528"/>
                <a:gd name="T16" fmla="*/ 2147483646 w 580"/>
                <a:gd name="T17" fmla="*/ 2147483646 h 528"/>
                <a:gd name="T18" fmla="*/ 2147483646 w 580"/>
                <a:gd name="T19" fmla="*/ 2147483646 h 528"/>
                <a:gd name="T20" fmla="*/ 2147483646 w 580"/>
                <a:gd name="T21" fmla="*/ 2147483646 h 528"/>
                <a:gd name="T22" fmla="*/ 2147483646 w 580"/>
                <a:gd name="T23" fmla="*/ 2147483646 h 528"/>
                <a:gd name="T24" fmla="*/ 2147483646 w 580"/>
                <a:gd name="T25" fmla="*/ 2147483646 h 528"/>
                <a:gd name="T26" fmla="*/ 2147483646 w 580"/>
                <a:gd name="T27" fmla="*/ 2147483646 h 528"/>
                <a:gd name="T28" fmla="*/ 2147483646 w 580"/>
                <a:gd name="T29" fmla="*/ 2147483646 h 528"/>
                <a:gd name="T30" fmla="*/ 2147483646 w 580"/>
                <a:gd name="T31" fmla="*/ 2147483646 h 528"/>
                <a:gd name="T32" fmla="*/ 2147483646 w 580"/>
                <a:gd name="T33" fmla="*/ 2147483646 h 528"/>
                <a:gd name="T34" fmla="*/ 2147483646 w 580"/>
                <a:gd name="T35" fmla="*/ 2147483646 h 528"/>
                <a:gd name="T36" fmla="*/ 2147483646 w 580"/>
                <a:gd name="T37" fmla="*/ 2147483646 h 528"/>
                <a:gd name="T38" fmla="*/ 2147483646 w 580"/>
                <a:gd name="T39" fmla="*/ 2147483646 h 528"/>
                <a:gd name="T40" fmla="*/ 2147483646 w 580"/>
                <a:gd name="T41" fmla="*/ 2147483646 h 528"/>
                <a:gd name="T42" fmla="*/ 2147483646 w 580"/>
                <a:gd name="T43" fmla="*/ 2147483646 h 528"/>
                <a:gd name="T44" fmla="*/ 2147483646 w 580"/>
                <a:gd name="T45" fmla="*/ 2147483646 h 528"/>
                <a:gd name="T46" fmla="*/ 2147483646 w 580"/>
                <a:gd name="T47" fmla="*/ 2147483646 h 528"/>
                <a:gd name="T48" fmla="*/ 2147483646 w 580"/>
                <a:gd name="T49" fmla="*/ 2147483646 h 5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59" name="Freeform 11"/>
            <p:cNvSpPr>
              <a:spLocks noEditPoints="1"/>
            </p:cNvSpPr>
            <p:nvPr/>
          </p:nvSpPr>
          <p:spPr bwMode="auto">
            <a:xfrm>
              <a:off x="357188" y="355600"/>
              <a:ext cx="336550" cy="306387"/>
            </a:xfrm>
            <a:custGeom>
              <a:avLst/>
              <a:gdLst>
                <a:gd name="T0" fmla="*/ 0 w 493"/>
                <a:gd name="T1" fmla="*/ 2147483646 h 446"/>
                <a:gd name="T2" fmla="*/ 2147483646 w 493"/>
                <a:gd name="T3" fmla="*/ 2147483646 h 446"/>
                <a:gd name="T4" fmla="*/ 2147483646 w 493"/>
                <a:gd name="T5" fmla="*/ 2147483646 h 446"/>
                <a:gd name="T6" fmla="*/ 2147483646 w 493"/>
                <a:gd name="T7" fmla="*/ 2147483646 h 446"/>
                <a:gd name="T8" fmla="*/ 2147483646 w 493"/>
                <a:gd name="T9" fmla="*/ 2147483646 h 446"/>
                <a:gd name="T10" fmla="*/ 2147483646 w 493"/>
                <a:gd name="T11" fmla="*/ 2147483646 h 446"/>
                <a:gd name="T12" fmla="*/ 2147483646 w 493"/>
                <a:gd name="T13" fmla="*/ 2147483646 h 446"/>
                <a:gd name="T14" fmla="*/ 2147483646 w 493"/>
                <a:gd name="T15" fmla="*/ 2147483646 h 446"/>
                <a:gd name="T16" fmla="*/ 2147483646 w 493"/>
                <a:gd name="T17" fmla="*/ 0 h 446"/>
                <a:gd name="T18" fmla="*/ 0 w 493"/>
                <a:gd name="T19" fmla="*/ 2147483646 h 446"/>
                <a:gd name="T20" fmla="*/ 2147483646 w 493"/>
                <a:gd name="T21" fmla="*/ 2147483646 h 446"/>
                <a:gd name="T22" fmla="*/ 2147483646 w 493"/>
                <a:gd name="T23" fmla="*/ 2147483646 h 446"/>
                <a:gd name="T24" fmla="*/ 2147483646 w 493"/>
                <a:gd name="T25" fmla="*/ 2147483646 h 446"/>
                <a:gd name="T26" fmla="*/ 2147483646 w 493"/>
                <a:gd name="T27" fmla="*/ 2147483646 h 446"/>
                <a:gd name="T28" fmla="*/ 2147483646 w 493"/>
                <a:gd name="T29" fmla="*/ 2147483646 h 446"/>
                <a:gd name="T30" fmla="*/ 2147483646 w 493"/>
                <a:gd name="T31" fmla="*/ 2147483646 h 446"/>
                <a:gd name="T32" fmla="*/ 2147483646 w 493"/>
                <a:gd name="T33" fmla="*/ 2147483646 h 446"/>
                <a:gd name="T34" fmla="*/ 2147483646 w 493"/>
                <a:gd name="T35" fmla="*/ 2147483646 h 446"/>
                <a:gd name="T36" fmla="*/ 2147483646 w 493"/>
                <a:gd name="T37" fmla="*/ 2147483646 h 446"/>
                <a:gd name="T38" fmla="*/ 2147483646 w 493"/>
                <a:gd name="T39" fmla="*/ 2147483646 h 446"/>
                <a:gd name="T40" fmla="*/ 2147483646 w 493"/>
                <a:gd name="T41" fmla="*/ 2147483646 h 446"/>
                <a:gd name="T42" fmla="*/ 2147483646 w 493"/>
                <a:gd name="T43" fmla="*/ 2147483646 h 4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680" name="组合 18"/>
          <p:cNvGrpSpPr>
            <a:grpSpLocks/>
          </p:cNvGrpSpPr>
          <p:nvPr/>
        </p:nvGrpSpPr>
        <p:grpSpPr bwMode="auto">
          <a:xfrm>
            <a:off x="2725738" y="1484313"/>
            <a:ext cx="831850" cy="831850"/>
            <a:chOff x="0" y="0"/>
            <a:chExt cx="831850" cy="831850"/>
          </a:xfrm>
        </p:grpSpPr>
        <p:sp>
          <p:nvSpPr>
            <p:cNvPr id="48154" name="Oval 6"/>
            <p:cNvSpPr>
              <a:spLocks noChangeArrowheads="1"/>
            </p:cNvSpPr>
            <p:nvPr/>
          </p:nvSpPr>
          <p:spPr bwMode="auto">
            <a:xfrm>
              <a:off x="0" y="0"/>
              <a:ext cx="831850" cy="831850"/>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8155" name="Freeform 12"/>
            <p:cNvSpPr>
              <a:spLocks/>
            </p:cNvSpPr>
            <p:nvPr/>
          </p:nvSpPr>
          <p:spPr bwMode="auto">
            <a:xfrm>
              <a:off x="125412" y="114300"/>
              <a:ext cx="573087" cy="544512"/>
            </a:xfrm>
            <a:custGeom>
              <a:avLst/>
              <a:gdLst>
                <a:gd name="T0" fmla="*/ 2147483646 w 836"/>
                <a:gd name="T1" fmla="*/ 2147483646 h 795"/>
                <a:gd name="T2" fmla="*/ 2147483646 w 836"/>
                <a:gd name="T3" fmla="*/ 2147483646 h 795"/>
                <a:gd name="T4" fmla="*/ 2147483646 w 836"/>
                <a:gd name="T5" fmla="*/ 2147483646 h 795"/>
                <a:gd name="T6" fmla="*/ 2147483646 w 836"/>
                <a:gd name="T7" fmla="*/ 2147483646 h 795"/>
                <a:gd name="T8" fmla="*/ 2147483646 w 836"/>
                <a:gd name="T9" fmla="*/ 2147483646 h 795"/>
                <a:gd name="T10" fmla="*/ 2147483646 w 836"/>
                <a:gd name="T11" fmla="*/ 2147483646 h 795"/>
                <a:gd name="T12" fmla="*/ 2147483646 w 836"/>
                <a:gd name="T13" fmla="*/ 2147483646 h 795"/>
                <a:gd name="T14" fmla="*/ 2147483646 w 836"/>
                <a:gd name="T15" fmla="*/ 2147483646 h 795"/>
                <a:gd name="T16" fmla="*/ 2147483646 w 836"/>
                <a:gd name="T17" fmla="*/ 2147483646 h 795"/>
                <a:gd name="T18" fmla="*/ 2147483646 w 836"/>
                <a:gd name="T19" fmla="*/ 2147483646 h 795"/>
                <a:gd name="T20" fmla="*/ 2147483646 w 836"/>
                <a:gd name="T21" fmla="*/ 0 h 795"/>
                <a:gd name="T22" fmla="*/ 2147483646 w 836"/>
                <a:gd name="T23" fmla="*/ 2147483646 h 795"/>
                <a:gd name="T24" fmla="*/ 0 w 836"/>
                <a:gd name="T25" fmla="*/ 2147483646 h 795"/>
                <a:gd name="T26" fmla="*/ 2147483646 w 836"/>
                <a:gd name="T27" fmla="*/ 2147483646 h 795"/>
                <a:gd name="T28" fmla="*/ 2147483646 w 836"/>
                <a:gd name="T29" fmla="*/ 2147483646 h 795"/>
                <a:gd name="T30" fmla="*/ 2147483646 w 836"/>
                <a:gd name="T31" fmla="*/ 2147483646 h 795"/>
                <a:gd name="T32" fmla="*/ 2147483646 w 836"/>
                <a:gd name="T33" fmla="*/ 2147483646 h 795"/>
                <a:gd name="T34" fmla="*/ 2147483646 w 836"/>
                <a:gd name="T35" fmla="*/ 2147483646 h 795"/>
                <a:gd name="T36" fmla="*/ 2147483646 w 836"/>
                <a:gd name="T37" fmla="*/ 2147483646 h 795"/>
                <a:gd name="T38" fmla="*/ 2147483646 w 836"/>
                <a:gd name="T39" fmla="*/ 2147483646 h 7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56" name="Freeform 13"/>
            <p:cNvSpPr>
              <a:spLocks/>
            </p:cNvSpPr>
            <p:nvPr/>
          </p:nvSpPr>
          <p:spPr bwMode="auto">
            <a:xfrm>
              <a:off x="560387" y="493712"/>
              <a:ext cx="30162" cy="3175"/>
            </a:xfrm>
            <a:custGeom>
              <a:avLst/>
              <a:gdLst>
                <a:gd name="T0" fmla="*/ 0 w 43"/>
                <a:gd name="T1" fmla="*/ 0 h 5"/>
                <a:gd name="T2" fmla="*/ 2147483646 w 43"/>
                <a:gd name="T3" fmla="*/ 2147483646 h 5"/>
                <a:gd name="T4" fmla="*/ 2147483646 w 43"/>
                <a:gd name="T5" fmla="*/ 2147483646 h 5"/>
                <a:gd name="T6" fmla="*/ 0 w 43"/>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684" name="组合 21"/>
          <p:cNvGrpSpPr>
            <a:grpSpLocks/>
          </p:cNvGrpSpPr>
          <p:nvPr/>
        </p:nvGrpSpPr>
        <p:grpSpPr bwMode="auto">
          <a:xfrm>
            <a:off x="3241675" y="4133850"/>
            <a:ext cx="831850" cy="831850"/>
            <a:chOff x="0" y="0"/>
            <a:chExt cx="831850" cy="831850"/>
          </a:xfrm>
        </p:grpSpPr>
        <p:sp>
          <p:nvSpPr>
            <p:cNvPr id="48149" name="Oval 9"/>
            <p:cNvSpPr>
              <a:spLocks noChangeArrowheads="1"/>
            </p:cNvSpPr>
            <p:nvPr/>
          </p:nvSpPr>
          <p:spPr bwMode="auto">
            <a:xfrm>
              <a:off x="0" y="0"/>
              <a:ext cx="831850" cy="8318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8150" name="Freeform 14"/>
            <p:cNvSpPr>
              <a:spLocks noEditPoints="1"/>
            </p:cNvSpPr>
            <p:nvPr/>
          </p:nvSpPr>
          <p:spPr bwMode="auto">
            <a:xfrm>
              <a:off x="138113" y="260350"/>
              <a:ext cx="482600" cy="384175"/>
            </a:xfrm>
            <a:custGeom>
              <a:avLst/>
              <a:gdLst>
                <a:gd name="T0" fmla="*/ 2147483646 w 704"/>
                <a:gd name="T1" fmla="*/ 2147483646 h 561"/>
                <a:gd name="T2" fmla="*/ 2147483646 w 704"/>
                <a:gd name="T3" fmla="*/ 2147483646 h 561"/>
                <a:gd name="T4" fmla="*/ 2147483646 w 704"/>
                <a:gd name="T5" fmla="*/ 2147483646 h 561"/>
                <a:gd name="T6" fmla="*/ 2147483646 w 704"/>
                <a:gd name="T7" fmla="*/ 2147483646 h 561"/>
                <a:gd name="T8" fmla="*/ 2147483646 w 704"/>
                <a:gd name="T9" fmla="*/ 2147483646 h 561"/>
                <a:gd name="T10" fmla="*/ 2147483646 w 704"/>
                <a:gd name="T11" fmla="*/ 2147483646 h 561"/>
                <a:gd name="T12" fmla="*/ 2147483646 w 704"/>
                <a:gd name="T13" fmla="*/ 2147483646 h 561"/>
                <a:gd name="T14" fmla="*/ 2147483646 w 704"/>
                <a:gd name="T15" fmla="*/ 2147483646 h 561"/>
                <a:gd name="T16" fmla="*/ 2147483646 w 704"/>
                <a:gd name="T17" fmla="*/ 2147483646 h 561"/>
                <a:gd name="T18" fmla="*/ 2147483646 w 704"/>
                <a:gd name="T19" fmla="*/ 2147483646 h 561"/>
                <a:gd name="T20" fmla="*/ 2147483646 w 704"/>
                <a:gd name="T21" fmla="*/ 2147483646 h 561"/>
                <a:gd name="T22" fmla="*/ 2147483646 w 704"/>
                <a:gd name="T23" fmla="*/ 2147483646 h 561"/>
                <a:gd name="T24" fmla="*/ 2147483646 w 704"/>
                <a:gd name="T25" fmla="*/ 2147483646 h 561"/>
                <a:gd name="T26" fmla="*/ 2147483646 w 704"/>
                <a:gd name="T27" fmla="*/ 2147483646 h 561"/>
                <a:gd name="T28" fmla="*/ 2147483646 w 704"/>
                <a:gd name="T29" fmla="*/ 2147483646 h 561"/>
                <a:gd name="T30" fmla="*/ 2147483646 w 704"/>
                <a:gd name="T31" fmla="*/ 2147483646 h 561"/>
                <a:gd name="T32" fmla="*/ 2147483646 w 704"/>
                <a:gd name="T33" fmla="*/ 2147483646 h 5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51" name="Freeform 15"/>
            <p:cNvSpPr>
              <a:spLocks noEditPoints="1"/>
            </p:cNvSpPr>
            <p:nvPr/>
          </p:nvSpPr>
          <p:spPr bwMode="auto">
            <a:xfrm>
              <a:off x="246063" y="431800"/>
              <a:ext cx="190500" cy="169862"/>
            </a:xfrm>
            <a:custGeom>
              <a:avLst/>
              <a:gdLst>
                <a:gd name="T0" fmla="*/ 2147483646 w 277"/>
                <a:gd name="T1" fmla="*/ 2147483646 h 246"/>
                <a:gd name="T2" fmla="*/ 2147483646 w 277"/>
                <a:gd name="T3" fmla="*/ 2147483646 h 246"/>
                <a:gd name="T4" fmla="*/ 2147483646 w 277"/>
                <a:gd name="T5" fmla="*/ 2147483646 h 246"/>
                <a:gd name="T6" fmla="*/ 2147483646 w 277"/>
                <a:gd name="T7" fmla="*/ 2147483646 h 246"/>
                <a:gd name="T8" fmla="*/ 2147483646 w 277"/>
                <a:gd name="T9" fmla="*/ 2147483646 h 246"/>
                <a:gd name="T10" fmla="*/ 2147483646 w 277"/>
                <a:gd name="T11" fmla="*/ 2147483646 h 246"/>
                <a:gd name="T12" fmla="*/ 2147483646 w 277"/>
                <a:gd name="T13" fmla="*/ 2147483646 h 246"/>
                <a:gd name="T14" fmla="*/ 2147483646 w 277"/>
                <a:gd name="T15" fmla="*/ 2147483646 h 246"/>
                <a:gd name="T16" fmla="*/ 2147483646 w 277"/>
                <a:gd name="T17" fmla="*/ 2147483646 h 246"/>
                <a:gd name="T18" fmla="*/ 2147483646 w 277"/>
                <a:gd name="T19" fmla="*/ 2147483646 h 246"/>
                <a:gd name="T20" fmla="*/ 2147483646 w 277"/>
                <a:gd name="T21" fmla="*/ 2147483646 h 246"/>
                <a:gd name="T22" fmla="*/ 2147483646 w 277"/>
                <a:gd name="T23" fmla="*/ 2147483646 h 246"/>
                <a:gd name="T24" fmla="*/ 2147483646 w 277"/>
                <a:gd name="T25" fmla="*/ 2147483646 h 246"/>
                <a:gd name="T26" fmla="*/ 2147483646 w 277"/>
                <a:gd name="T27" fmla="*/ 2147483646 h 246"/>
                <a:gd name="T28" fmla="*/ 2147483646 w 277"/>
                <a:gd name="T29" fmla="*/ 2147483646 h 246"/>
                <a:gd name="T30" fmla="*/ 2147483646 w 277"/>
                <a:gd name="T31" fmla="*/ 2147483646 h 246"/>
                <a:gd name="T32" fmla="*/ 2147483646 w 277"/>
                <a:gd name="T33" fmla="*/ 2147483646 h 2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52" name="Freeform 16"/>
            <p:cNvSpPr>
              <a:spLocks/>
            </p:cNvSpPr>
            <p:nvPr/>
          </p:nvSpPr>
          <p:spPr bwMode="auto">
            <a:xfrm>
              <a:off x="485775" y="192088"/>
              <a:ext cx="177800" cy="200025"/>
            </a:xfrm>
            <a:custGeom>
              <a:avLst/>
              <a:gdLst>
                <a:gd name="T0" fmla="*/ 2147483646 w 259"/>
                <a:gd name="T1" fmla="*/ 2147483646 h 293"/>
                <a:gd name="T2" fmla="*/ 2147483646 w 259"/>
                <a:gd name="T3" fmla="*/ 2147483646 h 293"/>
                <a:gd name="T4" fmla="*/ 2147483646 w 259"/>
                <a:gd name="T5" fmla="*/ 2147483646 h 293"/>
                <a:gd name="T6" fmla="*/ 2147483646 w 259"/>
                <a:gd name="T7" fmla="*/ 0 h 293"/>
                <a:gd name="T8" fmla="*/ 0 w 259"/>
                <a:gd name="T9" fmla="*/ 2147483646 h 293"/>
                <a:gd name="T10" fmla="*/ 2147483646 w 259"/>
                <a:gd name="T11" fmla="*/ 2147483646 h 293"/>
                <a:gd name="T12" fmla="*/ 2147483646 w 259"/>
                <a:gd name="T13" fmla="*/ 2147483646 h 293"/>
                <a:gd name="T14" fmla="*/ 2147483646 w 259"/>
                <a:gd name="T15" fmla="*/ 2147483646 h 293"/>
                <a:gd name="T16" fmla="*/ 2147483646 w 259"/>
                <a:gd name="T17" fmla="*/ 2147483646 h 293"/>
                <a:gd name="T18" fmla="*/ 2147483646 w 259"/>
                <a:gd name="T19" fmla="*/ 2147483646 h 293"/>
                <a:gd name="T20" fmla="*/ 2147483646 w 259"/>
                <a:gd name="T21" fmla="*/ 2147483646 h 293"/>
                <a:gd name="T22" fmla="*/ 2147483646 w 259"/>
                <a:gd name="T23" fmla="*/ 2147483646 h 293"/>
                <a:gd name="T24" fmla="*/ 2147483646 w 259"/>
                <a:gd name="T25" fmla="*/ 2147483646 h 293"/>
                <a:gd name="T26" fmla="*/ 2147483646 w 259"/>
                <a:gd name="T27" fmla="*/ 2147483646 h 2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cubicBezTo>
                    <a:pt x="194" y="259"/>
                    <a:pt x="194" y="260"/>
                    <a:pt x="194" y="261"/>
                  </a:cubicBezTo>
                  <a:cubicBezTo>
                    <a:pt x="194" y="279"/>
                    <a:pt x="208" y="293"/>
                    <a:pt x="225" y="293"/>
                  </a:cubicBezTo>
                  <a:cubicBezTo>
                    <a:pt x="240" y="293"/>
                    <a:pt x="252" y="283"/>
                    <a:pt x="256" y="269"/>
                  </a:cubicBez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153" name="Freeform 17"/>
            <p:cNvSpPr>
              <a:spLocks/>
            </p:cNvSpPr>
            <p:nvPr/>
          </p:nvSpPr>
          <p:spPr bwMode="auto">
            <a:xfrm>
              <a:off x="490538" y="261938"/>
              <a:ext cx="103187" cy="112712"/>
            </a:xfrm>
            <a:custGeom>
              <a:avLst/>
              <a:gdLst>
                <a:gd name="T0" fmla="*/ 2147483646 w 152"/>
                <a:gd name="T1" fmla="*/ 2147483646 h 164"/>
                <a:gd name="T2" fmla="*/ 2147483646 w 152"/>
                <a:gd name="T3" fmla="*/ 2147483646 h 164"/>
                <a:gd name="T4" fmla="*/ 2147483646 w 152"/>
                <a:gd name="T5" fmla="*/ 0 h 164"/>
                <a:gd name="T6" fmla="*/ 0 w 152"/>
                <a:gd name="T7" fmla="*/ 2147483646 h 164"/>
                <a:gd name="T8" fmla="*/ 2147483646 w 152"/>
                <a:gd name="T9" fmla="*/ 2147483646 h 164"/>
                <a:gd name="T10" fmla="*/ 2147483646 w 152"/>
                <a:gd name="T11" fmla="*/ 2147483646 h 164"/>
                <a:gd name="T12" fmla="*/ 2147483646 w 152"/>
                <a:gd name="T13" fmla="*/ 2147483646 h 164"/>
                <a:gd name="T14" fmla="*/ 2147483646 w 152"/>
                <a:gd name="T15" fmla="*/ 2147483646 h 164"/>
                <a:gd name="T16" fmla="*/ 2147483646 w 152"/>
                <a:gd name="T17" fmla="*/ 2147483646 h 164"/>
                <a:gd name="T18" fmla="*/ 2147483646 w 152"/>
                <a:gd name="T19" fmla="*/ 2147483646 h 164"/>
                <a:gd name="T20" fmla="*/ 2147483646 w 152"/>
                <a:gd name="T21" fmla="*/ 2147483646 h 164"/>
                <a:gd name="T22" fmla="*/ 2147483646 w 152"/>
                <a:gd name="T23" fmla="*/ 2147483646 h 164"/>
                <a:gd name="T24" fmla="*/ 2147483646 w 152"/>
                <a:gd name="T25" fmla="*/ 2147483646 h 164"/>
                <a:gd name="T26" fmla="*/ 2147483646 w 152"/>
                <a:gd name="T27" fmla="*/ 2147483646 h 164"/>
                <a:gd name="T28" fmla="*/ 2147483646 w 152"/>
                <a:gd name="T29" fmla="*/ 2147483646 h 1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cubicBezTo>
                    <a:pt x="99" y="136"/>
                    <a:pt x="99" y="137"/>
                    <a:pt x="99" y="138"/>
                  </a:cubicBezTo>
                  <a:cubicBezTo>
                    <a:pt x="99" y="153"/>
                    <a:pt x="111" y="164"/>
                    <a:pt x="125" y="164"/>
                  </a:cubicBezTo>
                  <a:cubicBezTo>
                    <a:pt x="138" y="164"/>
                    <a:pt x="149" y="154"/>
                    <a:pt x="151" y="142"/>
                  </a:cubicBez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690" name="组合 22"/>
          <p:cNvGrpSpPr>
            <a:grpSpLocks/>
          </p:cNvGrpSpPr>
          <p:nvPr/>
        </p:nvGrpSpPr>
        <p:grpSpPr bwMode="auto">
          <a:xfrm>
            <a:off x="2725738" y="5327650"/>
            <a:ext cx="831850" cy="830263"/>
            <a:chOff x="0" y="0"/>
            <a:chExt cx="831850" cy="830262"/>
          </a:xfrm>
        </p:grpSpPr>
        <p:sp>
          <p:nvSpPr>
            <p:cNvPr id="48147" name="Oval 8"/>
            <p:cNvSpPr>
              <a:spLocks noChangeArrowheads="1"/>
            </p:cNvSpPr>
            <p:nvPr/>
          </p:nvSpPr>
          <p:spPr bwMode="auto">
            <a:xfrm>
              <a:off x="0" y="0"/>
              <a:ext cx="831850" cy="83026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8148" name="Freeform 18"/>
            <p:cNvSpPr>
              <a:spLocks noEditPoints="1"/>
            </p:cNvSpPr>
            <p:nvPr/>
          </p:nvSpPr>
          <p:spPr bwMode="auto">
            <a:xfrm>
              <a:off x="144462" y="188913"/>
              <a:ext cx="538162" cy="471487"/>
            </a:xfrm>
            <a:custGeom>
              <a:avLst/>
              <a:gdLst>
                <a:gd name="T0" fmla="*/ 2147483646 w 785"/>
                <a:gd name="T1" fmla="*/ 0 h 690"/>
                <a:gd name="T2" fmla="*/ 2147483646 w 785"/>
                <a:gd name="T3" fmla="*/ 2147483646 h 690"/>
                <a:gd name="T4" fmla="*/ 2147483646 w 785"/>
                <a:gd name="T5" fmla="*/ 2147483646 h 690"/>
                <a:gd name="T6" fmla="*/ 2147483646 w 785"/>
                <a:gd name="T7" fmla="*/ 2147483646 h 690"/>
                <a:gd name="T8" fmla="*/ 2147483646 w 785"/>
                <a:gd name="T9" fmla="*/ 2147483646 h 690"/>
                <a:gd name="T10" fmla="*/ 0 w 785"/>
                <a:gd name="T11" fmla="*/ 2147483646 h 690"/>
                <a:gd name="T12" fmla="*/ 2147483646 w 785"/>
                <a:gd name="T13" fmla="*/ 2147483646 h 690"/>
                <a:gd name="T14" fmla="*/ 2147483646 w 785"/>
                <a:gd name="T15" fmla="*/ 2147483646 h 690"/>
                <a:gd name="T16" fmla="*/ 2147483646 w 785"/>
                <a:gd name="T17" fmla="*/ 2147483646 h 690"/>
                <a:gd name="T18" fmla="*/ 2147483646 w 785"/>
                <a:gd name="T19" fmla="*/ 2147483646 h 690"/>
                <a:gd name="T20" fmla="*/ 2147483646 w 785"/>
                <a:gd name="T21" fmla="*/ 2147483646 h 690"/>
                <a:gd name="T22" fmla="*/ 2147483646 w 785"/>
                <a:gd name="T23" fmla="*/ 2147483646 h 690"/>
                <a:gd name="T24" fmla="*/ 2147483646 w 785"/>
                <a:gd name="T25" fmla="*/ 2147483646 h 690"/>
                <a:gd name="T26" fmla="*/ 2147483646 w 785"/>
                <a:gd name="T27" fmla="*/ 2147483646 h 690"/>
                <a:gd name="T28" fmla="*/ 2147483646 w 785"/>
                <a:gd name="T29" fmla="*/ 2147483646 h 690"/>
                <a:gd name="T30" fmla="*/ 2147483646 w 785"/>
                <a:gd name="T31" fmla="*/ 2147483646 h 690"/>
                <a:gd name="T32" fmla="*/ 2147483646 w 785"/>
                <a:gd name="T33" fmla="*/ 2147483646 h 690"/>
                <a:gd name="T34" fmla="*/ 2147483646 w 785"/>
                <a:gd name="T35" fmla="*/ 2147483646 h 690"/>
                <a:gd name="T36" fmla="*/ 2147483646 w 785"/>
                <a:gd name="T37" fmla="*/ 2147483646 h 690"/>
                <a:gd name="T38" fmla="*/ 2147483646 w 785"/>
                <a:gd name="T39" fmla="*/ 2147483646 h 690"/>
                <a:gd name="T40" fmla="*/ 2147483646 w 785"/>
                <a:gd name="T41" fmla="*/ 2147483646 h 690"/>
                <a:gd name="T42" fmla="*/ 2147483646 w 785"/>
                <a:gd name="T43" fmla="*/ 2147483646 h 690"/>
                <a:gd name="T44" fmla="*/ 2147483646 w 785"/>
                <a:gd name="T45" fmla="*/ 2147483646 h 690"/>
                <a:gd name="T46" fmla="*/ 2147483646 w 785"/>
                <a:gd name="T47" fmla="*/ 2147483646 h 690"/>
                <a:gd name="T48" fmla="*/ 2147483646 w 785"/>
                <a:gd name="T49" fmla="*/ 2147483646 h 690"/>
                <a:gd name="T50" fmla="*/ 2147483646 w 785"/>
                <a:gd name="T51" fmla="*/ 2147483646 h 690"/>
                <a:gd name="T52" fmla="*/ 2147483646 w 785"/>
                <a:gd name="T53" fmla="*/ 2147483646 h 690"/>
                <a:gd name="T54" fmla="*/ 2147483646 w 785"/>
                <a:gd name="T55" fmla="*/ 2147483646 h 690"/>
                <a:gd name="T56" fmla="*/ 2147483646 w 785"/>
                <a:gd name="T57" fmla="*/ 2147483646 h 690"/>
                <a:gd name="T58" fmla="*/ 2147483646 w 785"/>
                <a:gd name="T59" fmla="*/ 2147483646 h 690"/>
                <a:gd name="T60" fmla="*/ 2147483646 w 785"/>
                <a:gd name="T61" fmla="*/ 2147483646 h 690"/>
                <a:gd name="T62" fmla="*/ 2147483646 w 785"/>
                <a:gd name="T63" fmla="*/ 2147483646 h 690"/>
                <a:gd name="T64" fmla="*/ 2147483646 w 785"/>
                <a:gd name="T65" fmla="*/ 2147483646 h 690"/>
                <a:gd name="T66" fmla="*/ 2147483646 w 785"/>
                <a:gd name="T67" fmla="*/ 2147483646 h 690"/>
                <a:gd name="T68" fmla="*/ 2147483646 w 785"/>
                <a:gd name="T69" fmla="*/ 2147483646 h 690"/>
                <a:gd name="T70" fmla="*/ 2147483646 w 785"/>
                <a:gd name="T71" fmla="*/ 2147483646 h 690"/>
                <a:gd name="T72" fmla="*/ 2147483646 w 785"/>
                <a:gd name="T73" fmla="*/ 2147483646 h 690"/>
                <a:gd name="T74" fmla="*/ 2147483646 w 785"/>
                <a:gd name="T75" fmla="*/ 2147483646 h 690"/>
                <a:gd name="T76" fmla="*/ 2147483646 w 785"/>
                <a:gd name="T77" fmla="*/ 2147483646 h 690"/>
                <a:gd name="T78" fmla="*/ 2147483646 w 785"/>
                <a:gd name="T79" fmla="*/ 2147483646 h 690"/>
                <a:gd name="T80" fmla="*/ 2147483646 w 785"/>
                <a:gd name="T81" fmla="*/ 2147483646 h 690"/>
                <a:gd name="T82" fmla="*/ 2147483646 w 785"/>
                <a:gd name="T83" fmla="*/ 2147483646 h 690"/>
                <a:gd name="T84" fmla="*/ 2147483646 w 785"/>
                <a:gd name="T85" fmla="*/ 2147483646 h 690"/>
                <a:gd name="T86" fmla="*/ 2147483646 w 785"/>
                <a:gd name="T87" fmla="*/ 2147483646 h 690"/>
                <a:gd name="T88" fmla="*/ 2147483646 w 785"/>
                <a:gd name="T89" fmla="*/ 2147483646 h 690"/>
                <a:gd name="T90" fmla="*/ 2147483646 w 785"/>
                <a:gd name="T91" fmla="*/ 2147483646 h 690"/>
                <a:gd name="T92" fmla="*/ 2147483646 w 785"/>
                <a:gd name="T93" fmla="*/ 2147483646 h 690"/>
                <a:gd name="T94" fmla="*/ 2147483646 w 785"/>
                <a:gd name="T95" fmla="*/ 2147483646 h 690"/>
                <a:gd name="T96" fmla="*/ 2147483646 w 785"/>
                <a:gd name="T97" fmla="*/ 2147483646 h 690"/>
                <a:gd name="T98" fmla="*/ 2147483646 w 785"/>
                <a:gd name="T99" fmla="*/ 2147483646 h 690"/>
                <a:gd name="T100" fmla="*/ 2147483646 w 785"/>
                <a:gd name="T101" fmla="*/ 2147483646 h 690"/>
                <a:gd name="T102" fmla="*/ 2147483646 w 785"/>
                <a:gd name="T103" fmla="*/ 2147483646 h 690"/>
                <a:gd name="T104" fmla="*/ 2147483646 w 785"/>
                <a:gd name="T105" fmla="*/ 2147483646 h 690"/>
                <a:gd name="T106" fmla="*/ 2147483646 w 785"/>
                <a:gd name="T107" fmla="*/ 2147483646 h 690"/>
                <a:gd name="T108" fmla="*/ 2147483646 w 785"/>
                <a:gd name="T109" fmla="*/ 2147483646 h 690"/>
                <a:gd name="T110" fmla="*/ 2147483646 w 785"/>
                <a:gd name="T111" fmla="*/ 2147483646 h 690"/>
                <a:gd name="T112" fmla="*/ 2147483646 w 785"/>
                <a:gd name="T113" fmla="*/ 2147483646 h 690"/>
                <a:gd name="T114" fmla="*/ 2147483646 w 785"/>
                <a:gd name="T115" fmla="*/ 2147483646 h 690"/>
                <a:gd name="T116" fmla="*/ 2147483646 w 785"/>
                <a:gd name="T117" fmla="*/ 2147483646 h 690"/>
                <a:gd name="T118" fmla="*/ 2147483646 w 785"/>
                <a:gd name="T119" fmla="*/ 2147483646 h 690"/>
                <a:gd name="T120" fmla="*/ 2147483646 w 785"/>
                <a:gd name="T121" fmla="*/ 2147483646 h 690"/>
                <a:gd name="T122" fmla="*/ 2147483646 w 785"/>
                <a:gd name="T123" fmla="*/ 2147483646 h 690"/>
                <a:gd name="T124" fmla="*/ 2147483646 w 785"/>
                <a:gd name="T125" fmla="*/ 2147483646 h 6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8693" name="组合 23"/>
          <p:cNvGrpSpPr>
            <a:grpSpLocks/>
          </p:cNvGrpSpPr>
          <p:nvPr/>
        </p:nvGrpSpPr>
        <p:grpSpPr bwMode="auto">
          <a:xfrm>
            <a:off x="877888" y="2946400"/>
            <a:ext cx="1939925" cy="1939925"/>
            <a:chOff x="0" y="0"/>
            <a:chExt cx="1939925" cy="1939925"/>
          </a:xfrm>
        </p:grpSpPr>
        <p:sp>
          <p:nvSpPr>
            <p:cNvPr id="48145" name="Oval 5"/>
            <p:cNvSpPr>
              <a:spLocks noChangeArrowheads="1"/>
            </p:cNvSpPr>
            <p:nvPr/>
          </p:nvSpPr>
          <p:spPr bwMode="auto">
            <a:xfrm>
              <a:off x="0" y="0"/>
              <a:ext cx="1939925" cy="19399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8146" name="TextBox 20"/>
            <p:cNvSpPr txBox="1">
              <a:spLocks noChangeArrowheads="1"/>
            </p:cNvSpPr>
            <p:nvPr/>
          </p:nvSpPr>
          <p:spPr bwMode="auto">
            <a:xfrm>
              <a:off x="200796" y="246687"/>
              <a:ext cx="153833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400" b="1" dirty="0">
                  <a:solidFill>
                    <a:schemeClr val="accent2"/>
                  </a:solidFill>
                  <a:latin typeface="微软雅黑" pitchFamily="34" charset="-122"/>
                </a:rPr>
                <a:t>网络营销</a:t>
              </a:r>
            </a:p>
          </p:txBody>
        </p:sp>
      </p:grpSp>
      <p:sp>
        <p:nvSpPr>
          <p:cNvPr id="28696" name="TextBox 25"/>
          <p:cNvSpPr txBox="1">
            <a:spLocks noChangeArrowheads="1"/>
          </p:cNvSpPr>
          <p:nvPr/>
        </p:nvSpPr>
        <p:spPr bwMode="auto">
          <a:xfrm>
            <a:off x="3578225" y="1258888"/>
            <a:ext cx="1997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1800" b="1">
                <a:latin typeface="微软雅黑" pitchFamily="34" charset="-122"/>
              </a:rPr>
              <a:t>QQ</a:t>
            </a:r>
            <a:r>
              <a:rPr lang="zh-CN" altLang="en-US" sz="1800" b="1">
                <a:latin typeface="微软雅黑" pitchFamily="34" charset="-122"/>
              </a:rPr>
              <a:t>空间</a:t>
            </a:r>
          </a:p>
        </p:txBody>
      </p:sp>
      <p:sp>
        <p:nvSpPr>
          <p:cNvPr id="28697" name="TextBox 26"/>
          <p:cNvSpPr txBox="1">
            <a:spLocks noChangeArrowheads="1"/>
          </p:cNvSpPr>
          <p:nvPr/>
        </p:nvSpPr>
        <p:spPr bwMode="auto">
          <a:xfrm>
            <a:off x="3640138" y="1617663"/>
            <a:ext cx="7351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利用</a:t>
            </a:r>
            <a:r>
              <a:rPr lang="en-US" altLang="zh-CN" sz="1600">
                <a:latin typeface="微软雅黑" pitchFamily="34" charset="-122"/>
              </a:rPr>
              <a:t>QQ</a:t>
            </a:r>
            <a:r>
              <a:rPr lang="zh-CN" altLang="en-US" sz="1600">
                <a:latin typeface="微软雅黑" pitchFamily="34" charset="-122"/>
              </a:rPr>
              <a:t>空间来进行朋友圈间的传播，达到广告目的。利用</a:t>
            </a:r>
            <a:r>
              <a:rPr lang="en-US" altLang="zh-CN" sz="1600">
                <a:latin typeface="微软雅黑" pitchFamily="34" charset="-122"/>
              </a:rPr>
              <a:t>QQ</a:t>
            </a:r>
            <a:r>
              <a:rPr lang="zh-CN" altLang="en-US" sz="1600">
                <a:latin typeface="微软雅黑" pitchFamily="34" charset="-122"/>
              </a:rPr>
              <a:t>空间来进行朋友圈间的传播，达到广告目的。利用</a:t>
            </a:r>
            <a:r>
              <a:rPr lang="en-US" altLang="zh-CN" sz="1600">
                <a:latin typeface="微软雅黑" pitchFamily="34" charset="-122"/>
              </a:rPr>
              <a:t>QQ</a:t>
            </a:r>
            <a:r>
              <a:rPr lang="zh-CN" altLang="en-US" sz="1600">
                <a:latin typeface="微软雅黑" pitchFamily="34" charset="-122"/>
              </a:rPr>
              <a:t>空间来进行朋友圈间的传播，达到广告目的。</a:t>
            </a:r>
          </a:p>
        </p:txBody>
      </p:sp>
      <p:sp>
        <p:nvSpPr>
          <p:cNvPr id="28698" name="TextBox 27"/>
          <p:cNvSpPr txBox="1">
            <a:spLocks noChangeArrowheads="1"/>
          </p:cNvSpPr>
          <p:nvPr/>
        </p:nvSpPr>
        <p:spPr bwMode="auto">
          <a:xfrm>
            <a:off x="3578225" y="5364163"/>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b="1">
                <a:latin typeface="微软雅黑" pitchFamily="34" charset="-122"/>
              </a:rPr>
              <a:t>本地论坛社区</a:t>
            </a:r>
          </a:p>
        </p:txBody>
      </p:sp>
      <p:sp>
        <p:nvSpPr>
          <p:cNvPr id="28699" name="TextBox 28"/>
          <p:cNvSpPr txBox="1">
            <a:spLocks noChangeArrowheads="1"/>
          </p:cNvSpPr>
          <p:nvPr/>
        </p:nvSpPr>
        <p:spPr bwMode="auto">
          <a:xfrm>
            <a:off x="3640138" y="5670550"/>
            <a:ext cx="73517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利用</a:t>
            </a:r>
            <a:r>
              <a:rPr lang="en-US" altLang="zh-CN" sz="1600">
                <a:latin typeface="微软雅黑" pitchFamily="34" charset="-122"/>
              </a:rPr>
              <a:t>QQ</a:t>
            </a:r>
            <a:r>
              <a:rPr lang="zh-CN" altLang="en-US" sz="1600">
                <a:latin typeface="微软雅黑" pitchFamily="34" charset="-122"/>
              </a:rPr>
              <a:t>空间来进行朋友圈间的传播，达到广告目的。利用</a:t>
            </a:r>
            <a:r>
              <a:rPr lang="en-US" altLang="zh-CN" sz="1600">
                <a:latin typeface="微软雅黑" pitchFamily="34" charset="-122"/>
              </a:rPr>
              <a:t>QQ</a:t>
            </a:r>
            <a:r>
              <a:rPr lang="zh-CN" altLang="en-US" sz="1600">
                <a:latin typeface="微软雅黑" pitchFamily="34" charset="-122"/>
              </a:rPr>
              <a:t>空间来进行朋友圈间的传播，达到广告目的。利用</a:t>
            </a:r>
            <a:r>
              <a:rPr lang="en-US" altLang="zh-CN" sz="1600">
                <a:latin typeface="微软雅黑" pitchFamily="34" charset="-122"/>
              </a:rPr>
              <a:t>QQ</a:t>
            </a:r>
            <a:r>
              <a:rPr lang="zh-CN" altLang="en-US" sz="1600">
                <a:latin typeface="微软雅黑" pitchFamily="34" charset="-122"/>
              </a:rPr>
              <a:t>空间来进行朋友圈间的传播，达到广告目的。</a:t>
            </a:r>
          </a:p>
        </p:txBody>
      </p:sp>
      <p:sp>
        <p:nvSpPr>
          <p:cNvPr id="28700" name="TextBox 29"/>
          <p:cNvSpPr txBox="1">
            <a:spLocks noChangeArrowheads="1"/>
          </p:cNvSpPr>
          <p:nvPr/>
        </p:nvSpPr>
        <p:spPr bwMode="auto">
          <a:xfrm>
            <a:off x="4083050" y="3933825"/>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b="1">
                <a:latin typeface="微软雅黑" pitchFamily="34" charset="-122"/>
              </a:rPr>
              <a:t>微博营销</a:t>
            </a:r>
          </a:p>
        </p:txBody>
      </p:sp>
      <p:sp>
        <p:nvSpPr>
          <p:cNvPr id="28701" name="TextBox 30"/>
          <p:cNvSpPr txBox="1">
            <a:spLocks noChangeArrowheads="1"/>
          </p:cNvSpPr>
          <p:nvPr/>
        </p:nvSpPr>
        <p:spPr bwMode="auto">
          <a:xfrm>
            <a:off x="4144963" y="4240213"/>
            <a:ext cx="73517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28702" name="TextBox 31"/>
          <p:cNvSpPr txBox="1">
            <a:spLocks noChangeArrowheads="1"/>
          </p:cNvSpPr>
          <p:nvPr/>
        </p:nvSpPr>
        <p:spPr bwMode="auto">
          <a:xfrm>
            <a:off x="4083050" y="2500313"/>
            <a:ext cx="1997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b="1">
                <a:latin typeface="微软雅黑" pitchFamily="34" charset="-122"/>
              </a:rPr>
              <a:t>微信营销</a:t>
            </a:r>
          </a:p>
        </p:txBody>
      </p:sp>
      <p:sp>
        <p:nvSpPr>
          <p:cNvPr id="28703" name="TextBox 32"/>
          <p:cNvSpPr txBox="1">
            <a:spLocks noChangeArrowheads="1"/>
          </p:cNvSpPr>
          <p:nvPr/>
        </p:nvSpPr>
        <p:spPr bwMode="auto">
          <a:xfrm>
            <a:off x="4144963" y="2806700"/>
            <a:ext cx="73517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利用微信朋友圈间的传播，达到广告目的。利用微信朋友圈间的传播，达到广告目的，利用微信朋友圈间的传播，达到广告目。</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674"/>
                                        </p:tgtEl>
                                        <p:attrNameLst>
                                          <p:attrName>style.visibility</p:attrName>
                                        </p:attrNameLst>
                                      </p:cBhvr>
                                      <p:to>
                                        <p:strVal val="visible"/>
                                      </p:to>
                                    </p:set>
                                    <p:anim calcmode="lin" valueType="num">
                                      <p:cBhvr>
                                        <p:cTn id="7"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8674"/>
                                        </p:tgtEl>
                                        <p:attrNameLst>
                                          <p:attrName>ppt_y</p:attrName>
                                        </p:attrNameLst>
                                      </p:cBhvr>
                                      <p:tavLst>
                                        <p:tav tm="0">
                                          <p:val>
                                            <p:strVal val="#ppt_y"/>
                                          </p:val>
                                        </p:tav>
                                        <p:tav tm="100000">
                                          <p:val>
                                            <p:strVal val="#ppt_y"/>
                                          </p:val>
                                        </p:tav>
                                      </p:tavLst>
                                    </p:anim>
                                    <p:anim calcmode="lin" valueType="num">
                                      <p:cBhvr>
                                        <p:cTn id="9"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8674"/>
                                        </p:tgtEl>
                                      </p:cBhvr>
                                    </p:animEffect>
                                  </p:childTnLst>
                                </p:cTn>
                              </p:par>
                            </p:childTnLst>
                          </p:cTn>
                        </p:par>
                        <p:par>
                          <p:cTn id="12" fill="hold" nodeType="afterGroup">
                            <p:stCondLst>
                              <p:cond delay="760"/>
                            </p:stCondLst>
                            <p:childTnLst>
                              <p:par>
                                <p:cTn id="13" presetID="52" presetClass="entr" presetSubtype="0" fill="hold" nodeType="afterEffect">
                                  <p:stCondLst>
                                    <p:cond delay="0"/>
                                  </p:stCondLst>
                                  <p:childTnLst>
                                    <p:set>
                                      <p:cBhvr>
                                        <p:cTn id="14" dur="1" fill="hold">
                                          <p:stCondLst>
                                            <p:cond delay="0"/>
                                          </p:stCondLst>
                                        </p:cTn>
                                        <p:tgtEl>
                                          <p:spTgt spid="28693"/>
                                        </p:tgtEl>
                                        <p:attrNameLst>
                                          <p:attrName>style.visibility</p:attrName>
                                        </p:attrNameLst>
                                      </p:cBhvr>
                                      <p:to>
                                        <p:strVal val="visible"/>
                                      </p:to>
                                    </p:set>
                                    <p:animScale>
                                      <p:cBhvr>
                                        <p:cTn id="15" dur="1000" decel="50000" fill="hold">
                                          <p:stCondLst>
                                            <p:cond delay="0"/>
                                          </p:stCondLst>
                                        </p:cTn>
                                        <p:tgtEl>
                                          <p:spTgt spid="286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28693"/>
                                        </p:tgtEl>
                                        <p:attrNameLst>
                                          <p:attrName>ppt_x,ppt_y</p:attrName>
                                        </p:attrNameLst>
                                      </p:cBhvr>
                                      <p:rCtr x="0" y="0"/>
                                    </p:animMotion>
                                    <p:animEffect transition="in" filter="fade">
                                      <p:cBhvr>
                                        <p:cTn id="17" dur="1000"/>
                                        <p:tgtEl>
                                          <p:spTgt spid="28693"/>
                                        </p:tgtEl>
                                      </p:cBhvr>
                                    </p:animEffect>
                                  </p:childTnLst>
                                </p:cTn>
                              </p:par>
                            </p:childTnLst>
                          </p:cTn>
                        </p:par>
                        <p:par>
                          <p:cTn id="18" fill="hold" nodeType="afterGroup">
                            <p:stCondLst>
                              <p:cond delay="1760"/>
                            </p:stCondLst>
                            <p:childTnLst>
                              <p:par>
                                <p:cTn id="19" presetID="1" presetClass="entr" presetSubtype="0" fill="hold" nodeType="afterEffect">
                                  <p:stCondLst>
                                    <p:cond delay="0"/>
                                  </p:stCondLst>
                                  <p:childTnLst>
                                    <p:set>
                                      <p:cBhvr>
                                        <p:cTn id="20" dur="1" fill="hold">
                                          <p:stCondLst>
                                            <p:cond delay="0"/>
                                          </p:stCondLst>
                                        </p:cTn>
                                        <p:tgtEl>
                                          <p:spTgt spid="28680"/>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2.36113E-6 -3.33333E-6 L -0.1059 0.29653 " pathEditMode="relative" rAng="0" ptsTypes="AA">
                                      <p:cBhvr>
                                        <p:cTn id="22" dur="500" spd="-99700" fill="hold"/>
                                        <p:tgtEl>
                                          <p:spTgt spid="28680"/>
                                        </p:tgtEl>
                                        <p:attrNameLst>
                                          <p:attrName>ppt_x,ppt_y</p:attrName>
                                        </p:attrNameLst>
                                      </p:cBhvr>
                                      <p:rCtr x="-5000" y="14800"/>
                                    </p:animMotion>
                                  </p:childTnLst>
                                </p:cTn>
                              </p:par>
                              <p:par>
                                <p:cTn id="23" presetID="1" presetClass="entr" presetSubtype="0" fill="hold" nodeType="withEffect">
                                  <p:stCondLst>
                                    <p:cond delay="0"/>
                                  </p:stCondLst>
                                  <p:childTnLst>
                                    <p:set>
                                      <p:cBhvr>
                                        <p:cTn id="24" dur="1" fill="hold">
                                          <p:stCondLst>
                                            <p:cond delay="0"/>
                                          </p:stCondLst>
                                        </p:cTn>
                                        <p:tgtEl>
                                          <p:spTgt spid="28676"/>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3.1885E-6 4.07407E-6 L -0.14818 0.12268 " pathEditMode="relative" rAng="0" ptsTypes="AA">
                                      <p:cBhvr>
                                        <p:cTn id="26" dur="500" spd="-99700" fill="hold"/>
                                        <p:tgtEl>
                                          <p:spTgt spid="28676"/>
                                        </p:tgtEl>
                                        <p:attrNameLst>
                                          <p:attrName>ppt_x,ppt_y</p:attrName>
                                        </p:attrNameLst>
                                      </p:cBhvr>
                                      <p:rCtr x="-7100" y="6100"/>
                                    </p:animMotion>
                                  </p:childTnLst>
                                </p:cTn>
                              </p:par>
                              <p:par>
                                <p:cTn id="27" presetID="1" presetClass="entr" presetSubtype="0" fill="hold" nodeType="withEffect">
                                  <p:stCondLst>
                                    <p:cond delay="0"/>
                                  </p:stCondLst>
                                  <p:childTnLst>
                                    <p:set>
                                      <p:cBhvr>
                                        <p:cTn id="28" dur="1" fill="hold">
                                          <p:stCondLst>
                                            <p:cond delay="0"/>
                                          </p:stCondLst>
                                        </p:cTn>
                                        <p:tgtEl>
                                          <p:spTgt spid="28684"/>
                                        </p:tgtEl>
                                        <p:attrNameLst>
                                          <p:attrName>style.visibility</p:attrName>
                                        </p:attrNameLst>
                                      </p:cBhvr>
                                      <p:to>
                                        <p:strVal val="visible"/>
                                      </p:to>
                                    </p:set>
                                  </p:childTnLst>
                                </p:cTn>
                              </p:par>
                              <p:par>
                                <p:cTn id="29" presetID="56" presetClass="path" presetSubtype="0" accel="50000" decel="50000" fill="hold" nodeType="withEffect">
                                  <p:stCondLst>
                                    <p:cond delay="0"/>
                                  </p:stCondLst>
                                  <p:childTnLst>
                                    <p:animMotion origin="layout" path="M 3.1885E-6 4.07407E-6 L -0.14818 -0.08982 " pathEditMode="relative" rAng="0" ptsTypes="AA">
                                      <p:cBhvr>
                                        <p:cTn id="30" dur="500" spd="-99700" fill="hold"/>
                                        <p:tgtEl>
                                          <p:spTgt spid="28684"/>
                                        </p:tgtEl>
                                        <p:attrNameLst>
                                          <p:attrName>ppt_x,ppt_y</p:attrName>
                                        </p:attrNameLst>
                                      </p:cBhvr>
                                      <p:rCtr x="-7100" y="-4200"/>
                                    </p:animMotion>
                                  </p:childTnLst>
                                </p:cTn>
                              </p:par>
                              <p:par>
                                <p:cTn id="31" presetID="1" presetClass="entr" presetSubtype="0" fill="hold" nodeType="withEffect">
                                  <p:stCondLst>
                                    <p:cond delay="0"/>
                                  </p:stCondLst>
                                  <p:childTnLst>
                                    <p:set>
                                      <p:cBhvr>
                                        <p:cTn id="32" dur="1" fill="hold">
                                          <p:stCondLst>
                                            <p:cond delay="0"/>
                                          </p:stCondLst>
                                        </p:cTn>
                                        <p:tgtEl>
                                          <p:spTgt spid="28690"/>
                                        </p:tgtEl>
                                        <p:attrNameLst>
                                          <p:attrName>style.visibility</p:attrName>
                                        </p:attrNameLst>
                                      </p:cBhvr>
                                      <p:to>
                                        <p:strVal val="visible"/>
                                      </p:to>
                                    </p:set>
                                  </p:childTnLst>
                                </p:cTn>
                              </p:par>
                              <p:par>
                                <p:cTn id="33" presetID="56" presetClass="path" presetSubtype="0" accel="50000" decel="50000" fill="hold" nodeType="withEffect">
                                  <p:stCondLst>
                                    <p:cond delay="0"/>
                                  </p:stCondLst>
                                  <p:childTnLst>
                                    <p:animMotion origin="layout" path="M 2.36113E-6 1.48148E-6 L -0.1059 -0.26366 " pathEditMode="relative" rAng="0" ptsTypes="AA">
                                      <p:cBhvr>
                                        <p:cTn id="34" dur="500" spd="-99700" fill="hold"/>
                                        <p:tgtEl>
                                          <p:spTgt spid="28690"/>
                                        </p:tgtEl>
                                        <p:attrNameLst>
                                          <p:attrName>ppt_x,ppt_y</p:attrName>
                                        </p:attrNameLst>
                                      </p:cBhvr>
                                      <p:rCtr x="-5000" y="-12900"/>
                                    </p:animMotion>
                                  </p:childTnLst>
                                </p:cTn>
                              </p:par>
                            </p:childTnLst>
                          </p:cTn>
                        </p:par>
                        <p:par>
                          <p:cTn id="35" fill="hold" nodeType="afterGroup">
                            <p:stCondLst>
                              <p:cond delay="2260"/>
                            </p:stCondLst>
                            <p:childTnLst>
                              <p:par>
                                <p:cTn id="36" presetID="31" presetClass="entr" presetSubtype="0" fill="hold" grpId="0" nodeType="afterEffect">
                                  <p:stCondLst>
                                    <p:cond delay="0"/>
                                  </p:stCondLst>
                                  <p:childTnLst>
                                    <p:set>
                                      <p:cBhvr>
                                        <p:cTn id="37" dur="1" fill="hold">
                                          <p:stCondLst>
                                            <p:cond delay="0"/>
                                          </p:stCondLst>
                                        </p:cTn>
                                        <p:tgtEl>
                                          <p:spTgt spid="28696"/>
                                        </p:tgtEl>
                                        <p:attrNameLst>
                                          <p:attrName>style.visibility</p:attrName>
                                        </p:attrNameLst>
                                      </p:cBhvr>
                                      <p:to>
                                        <p:strVal val="visible"/>
                                      </p:to>
                                    </p:set>
                                    <p:anim calcmode="lin" valueType="num">
                                      <p:cBhvr>
                                        <p:cTn id="38" dur="300" fill="hold"/>
                                        <p:tgtEl>
                                          <p:spTgt spid="28696"/>
                                        </p:tgtEl>
                                        <p:attrNameLst>
                                          <p:attrName>ppt_w</p:attrName>
                                        </p:attrNameLst>
                                      </p:cBhvr>
                                      <p:tavLst>
                                        <p:tav tm="0">
                                          <p:val>
                                            <p:fltVal val="0"/>
                                          </p:val>
                                        </p:tav>
                                        <p:tav tm="100000">
                                          <p:val>
                                            <p:strVal val="#ppt_w"/>
                                          </p:val>
                                        </p:tav>
                                      </p:tavLst>
                                    </p:anim>
                                    <p:anim calcmode="lin" valueType="num">
                                      <p:cBhvr>
                                        <p:cTn id="39" dur="300" fill="hold"/>
                                        <p:tgtEl>
                                          <p:spTgt spid="28696"/>
                                        </p:tgtEl>
                                        <p:attrNameLst>
                                          <p:attrName>ppt_h</p:attrName>
                                        </p:attrNameLst>
                                      </p:cBhvr>
                                      <p:tavLst>
                                        <p:tav tm="0">
                                          <p:val>
                                            <p:fltVal val="0"/>
                                          </p:val>
                                        </p:tav>
                                        <p:tav tm="100000">
                                          <p:val>
                                            <p:strVal val="#ppt_h"/>
                                          </p:val>
                                        </p:tav>
                                      </p:tavLst>
                                    </p:anim>
                                    <p:anim calcmode="lin" valueType="num">
                                      <p:cBhvr>
                                        <p:cTn id="40" dur="300" fill="hold"/>
                                        <p:tgtEl>
                                          <p:spTgt spid="28696"/>
                                        </p:tgtEl>
                                        <p:attrNameLst>
                                          <p:attrName>style.rotation</p:attrName>
                                        </p:attrNameLst>
                                      </p:cBhvr>
                                      <p:tavLst>
                                        <p:tav tm="0">
                                          <p:val>
                                            <p:fltVal val="90"/>
                                          </p:val>
                                        </p:tav>
                                        <p:tav tm="100000">
                                          <p:val>
                                            <p:fltVal val="0"/>
                                          </p:val>
                                        </p:tav>
                                      </p:tavLst>
                                    </p:anim>
                                    <p:animEffect transition="in" filter="fade">
                                      <p:cBhvr>
                                        <p:cTn id="41" dur="300"/>
                                        <p:tgtEl>
                                          <p:spTgt spid="28696"/>
                                        </p:tgtEl>
                                      </p:cBhvr>
                                    </p:animEffect>
                                  </p:childTnLst>
                                </p:cTn>
                              </p:par>
                            </p:childTnLst>
                          </p:cTn>
                        </p:par>
                        <p:par>
                          <p:cTn id="42" fill="hold" nodeType="afterGroup">
                            <p:stCondLst>
                              <p:cond delay="2560"/>
                            </p:stCondLst>
                            <p:childTnLst>
                              <p:par>
                                <p:cTn id="43" presetID="22" presetClass="entr" presetSubtype="1" fill="hold" grpId="0" nodeType="afterEffect">
                                  <p:stCondLst>
                                    <p:cond delay="0"/>
                                  </p:stCondLst>
                                  <p:childTnLst>
                                    <p:set>
                                      <p:cBhvr>
                                        <p:cTn id="44" dur="1" fill="hold">
                                          <p:stCondLst>
                                            <p:cond delay="0"/>
                                          </p:stCondLst>
                                        </p:cTn>
                                        <p:tgtEl>
                                          <p:spTgt spid="28697"/>
                                        </p:tgtEl>
                                        <p:attrNameLst>
                                          <p:attrName>style.visibility</p:attrName>
                                        </p:attrNameLst>
                                      </p:cBhvr>
                                      <p:to>
                                        <p:strVal val="visible"/>
                                      </p:to>
                                    </p:set>
                                    <p:animEffect transition="in" filter="wipe(up)">
                                      <p:cBhvr>
                                        <p:cTn id="45" dur="500"/>
                                        <p:tgtEl>
                                          <p:spTgt spid="28697"/>
                                        </p:tgtEl>
                                      </p:cBhvr>
                                    </p:animEffect>
                                  </p:childTnLst>
                                </p:cTn>
                              </p:par>
                            </p:childTnLst>
                          </p:cTn>
                        </p:par>
                        <p:par>
                          <p:cTn id="46" fill="hold" nodeType="afterGroup">
                            <p:stCondLst>
                              <p:cond delay="3060"/>
                            </p:stCondLst>
                            <p:childTnLst>
                              <p:par>
                                <p:cTn id="47" presetID="31" presetClass="entr" presetSubtype="0" fill="hold" grpId="0" nodeType="afterEffect">
                                  <p:stCondLst>
                                    <p:cond delay="0"/>
                                  </p:stCondLst>
                                  <p:childTnLst>
                                    <p:set>
                                      <p:cBhvr>
                                        <p:cTn id="48" dur="1" fill="hold">
                                          <p:stCondLst>
                                            <p:cond delay="0"/>
                                          </p:stCondLst>
                                        </p:cTn>
                                        <p:tgtEl>
                                          <p:spTgt spid="28702"/>
                                        </p:tgtEl>
                                        <p:attrNameLst>
                                          <p:attrName>style.visibility</p:attrName>
                                        </p:attrNameLst>
                                      </p:cBhvr>
                                      <p:to>
                                        <p:strVal val="visible"/>
                                      </p:to>
                                    </p:set>
                                    <p:anim calcmode="lin" valueType="num">
                                      <p:cBhvr>
                                        <p:cTn id="49" dur="300" fill="hold"/>
                                        <p:tgtEl>
                                          <p:spTgt spid="28702"/>
                                        </p:tgtEl>
                                        <p:attrNameLst>
                                          <p:attrName>ppt_w</p:attrName>
                                        </p:attrNameLst>
                                      </p:cBhvr>
                                      <p:tavLst>
                                        <p:tav tm="0">
                                          <p:val>
                                            <p:fltVal val="0"/>
                                          </p:val>
                                        </p:tav>
                                        <p:tav tm="100000">
                                          <p:val>
                                            <p:strVal val="#ppt_w"/>
                                          </p:val>
                                        </p:tav>
                                      </p:tavLst>
                                    </p:anim>
                                    <p:anim calcmode="lin" valueType="num">
                                      <p:cBhvr>
                                        <p:cTn id="50" dur="300" fill="hold"/>
                                        <p:tgtEl>
                                          <p:spTgt spid="28702"/>
                                        </p:tgtEl>
                                        <p:attrNameLst>
                                          <p:attrName>ppt_h</p:attrName>
                                        </p:attrNameLst>
                                      </p:cBhvr>
                                      <p:tavLst>
                                        <p:tav tm="0">
                                          <p:val>
                                            <p:fltVal val="0"/>
                                          </p:val>
                                        </p:tav>
                                        <p:tav tm="100000">
                                          <p:val>
                                            <p:strVal val="#ppt_h"/>
                                          </p:val>
                                        </p:tav>
                                      </p:tavLst>
                                    </p:anim>
                                    <p:anim calcmode="lin" valueType="num">
                                      <p:cBhvr>
                                        <p:cTn id="51" dur="300" fill="hold"/>
                                        <p:tgtEl>
                                          <p:spTgt spid="28702"/>
                                        </p:tgtEl>
                                        <p:attrNameLst>
                                          <p:attrName>style.rotation</p:attrName>
                                        </p:attrNameLst>
                                      </p:cBhvr>
                                      <p:tavLst>
                                        <p:tav tm="0">
                                          <p:val>
                                            <p:fltVal val="90"/>
                                          </p:val>
                                        </p:tav>
                                        <p:tav tm="100000">
                                          <p:val>
                                            <p:fltVal val="0"/>
                                          </p:val>
                                        </p:tav>
                                      </p:tavLst>
                                    </p:anim>
                                    <p:animEffect transition="in" filter="fade">
                                      <p:cBhvr>
                                        <p:cTn id="52" dur="300"/>
                                        <p:tgtEl>
                                          <p:spTgt spid="28702"/>
                                        </p:tgtEl>
                                      </p:cBhvr>
                                    </p:animEffect>
                                  </p:childTnLst>
                                </p:cTn>
                              </p:par>
                            </p:childTnLst>
                          </p:cTn>
                        </p:par>
                        <p:par>
                          <p:cTn id="53" fill="hold" nodeType="afterGroup">
                            <p:stCondLst>
                              <p:cond delay="3360"/>
                            </p:stCondLst>
                            <p:childTnLst>
                              <p:par>
                                <p:cTn id="54" presetID="22" presetClass="entr" presetSubtype="1" fill="hold" grpId="0" nodeType="afterEffect">
                                  <p:stCondLst>
                                    <p:cond delay="0"/>
                                  </p:stCondLst>
                                  <p:childTnLst>
                                    <p:set>
                                      <p:cBhvr>
                                        <p:cTn id="55" dur="1" fill="hold">
                                          <p:stCondLst>
                                            <p:cond delay="0"/>
                                          </p:stCondLst>
                                        </p:cTn>
                                        <p:tgtEl>
                                          <p:spTgt spid="28703"/>
                                        </p:tgtEl>
                                        <p:attrNameLst>
                                          <p:attrName>style.visibility</p:attrName>
                                        </p:attrNameLst>
                                      </p:cBhvr>
                                      <p:to>
                                        <p:strVal val="visible"/>
                                      </p:to>
                                    </p:set>
                                    <p:animEffect transition="in" filter="wipe(up)">
                                      <p:cBhvr>
                                        <p:cTn id="56" dur="500"/>
                                        <p:tgtEl>
                                          <p:spTgt spid="28703"/>
                                        </p:tgtEl>
                                      </p:cBhvr>
                                    </p:animEffect>
                                  </p:childTnLst>
                                </p:cTn>
                              </p:par>
                            </p:childTnLst>
                          </p:cTn>
                        </p:par>
                        <p:par>
                          <p:cTn id="57" fill="hold" nodeType="afterGroup">
                            <p:stCondLst>
                              <p:cond delay="3860"/>
                            </p:stCondLst>
                            <p:childTnLst>
                              <p:par>
                                <p:cTn id="58" presetID="31" presetClass="entr" presetSubtype="0" fill="hold" grpId="0" nodeType="afterEffect">
                                  <p:stCondLst>
                                    <p:cond delay="0"/>
                                  </p:stCondLst>
                                  <p:childTnLst>
                                    <p:set>
                                      <p:cBhvr>
                                        <p:cTn id="59" dur="1" fill="hold">
                                          <p:stCondLst>
                                            <p:cond delay="0"/>
                                          </p:stCondLst>
                                        </p:cTn>
                                        <p:tgtEl>
                                          <p:spTgt spid="28700"/>
                                        </p:tgtEl>
                                        <p:attrNameLst>
                                          <p:attrName>style.visibility</p:attrName>
                                        </p:attrNameLst>
                                      </p:cBhvr>
                                      <p:to>
                                        <p:strVal val="visible"/>
                                      </p:to>
                                    </p:set>
                                    <p:anim calcmode="lin" valueType="num">
                                      <p:cBhvr>
                                        <p:cTn id="60" dur="300" fill="hold"/>
                                        <p:tgtEl>
                                          <p:spTgt spid="28700"/>
                                        </p:tgtEl>
                                        <p:attrNameLst>
                                          <p:attrName>ppt_w</p:attrName>
                                        </p:attrNameLst>
                                      </p:cBhvr>
                                      <p:tavLst>
                                        <p:tav tm="0">
                                          <p:val>
                                            <p:fltVal val="0"/>
                                          </p:val>
                                        </p:tav>
                                        <p:tav tm="100000">
                                          <p:val>
                                            <p:strVal val="#ppt_w"/>
                                          </p:val>
                                        </p:tav>
                                      </p:tavLst>
                                    </p:anim>
                                    <p:anim calcmode="lin" valueType="num">
                                      <p:cBhvr>
                                        <p:cTn id="61" dur="300" fill="hold"/>
                                        <p:tgtEl>
                                          <p:spTgt spid="28700"/>
                                        </p:tgtEl>
                                        <p:attrNameLst>
                                          <p:attrName>ppt_h</p:attrName>
                                        </p:attrNameLst>
                                      </p:cBhvr>
                                      <p:tavLst>
                                        <p:tav tm="0">
                                          <p:val>
                                            <p:fltVal val="0"/>
                                          </p:val>
                                        </p:tav>
                                        <p:tav tm="100000">
                                          <p:val>
                                            <p:strVal val="#ppt_h"/>
                                          </p:val>
                                        </p:tav>
                                      </p:tavLst>
                                    </p:anim>
                                    <p:anim calcmode="lin" valueType="num">
                                      <p:cBhvr>
                                        <p:cTn id="62" dur="300" fill="hold"/>
                                        <p:tgtEl>
                                          <p:spTgt spid="28700"/>
                                        </p:tgtEl>
                                        <p:attrNameLst>
                                          <p:attrName>style.rotation</p:attrName>
                                        </p:attrNameLst>
                                      </p:cBhvr>
                                      <p:tavLst>
                                        <p:tav tm="0">
                                          <p:val>
                                            <p:fltVal val="90"/>
                                          </p:val>
                                        </p:tav>
                                        <p:tav tm="100000">
                                          <p:val>
                                            <p:fltVal val="0"/>
                                          </p:val>
                                        </p:tav>
                                      </p:tavLst>
                                    </p:anim>
                                    <p:animEffect transition="in" filter="fade">
                                      <p:cBhvr>
                                        <p:cTn id="63" dur="300"/>
                                        <p:tgtEl>
                                          <p:spTgt spid="28700"/>
                                        </p:tgtEl>
                                      </p:cBhvr>
                                    </p:animEffect>
                                  </p:childTnLst>
                                </p:cTn>
                              </p:par>
                            </p:childTnLst>
                          </p:cTn>
                        </p:par>
                        <p:par>
                          <p:cTn id="64" fill="hold" nodeType="afterGroup">
                            <p:stCondLst>
                              <p:cond delay="4160"/>
                            </p:stCondLst>
                            <p:childTnLst>
                              <p:par>
                                <p:cTn id="65" presetID="22" presetClass="entr" presetSubtype="1" fill="hold" grpId="0" nodeType="afterEffect">
                                  <p:stCondLst>
                                    <p:cond delay="0"/>
                                  </p:stCondLst>
                                  <p:childTnLst>
                                    <p:set>
                                      <p:cBhvr>
                                        <p:cTn id="66" dur="1" fill="hold">
                                          <p:stCondLst>
                                            <p:cond delay="0"/>
                                          </p:stCondLst>
                                        </p:cTn>
                                        <p:tgtEl>
                                          <p:spTgt spid="28701"/>
                                        </p:tgtEl>
                                        <p:attrNameLst>
                                          <p:attrName>style.visibility</p:attrName>
                                        </p:attrNameLst>
                                      </p:cBhvr>
                                      <p:to>
                                        <p:strVal val="visible"/>
                                      </p:to>
                                    </p:set>
                                    <p:animEffect transition="in" filter="wipe(up)">
                                      <p:cBhvr>
                                        <p:cTn id="67" dur="500"/>
                                        <p:tgtEl>
                                          <p:spTgt spid="28701"/>
                                        </p:tgtEl>
                                      </p:cBhvr>
                                    </p:animEffect>
                                  </p:childTnLst>
                                </p:cTn>
                              </p:par>
                            </p:childTnLst>
                          </p:cTn>
                        </p:par>
                        <p:par>
                          <p:cTn id="68" fill="hold" nodeType="afterGroup">
                            <p:stCondLst>
                              <p:cond delay="4660"/>
                            </p:stCondLst>
                            <p:childTnLst>
                              <p:par>
                                <p:cTn id="69" presetID="31" presetClass="entr" presetSubtype="0" fill="hold" grpId="0" nodeType="afterEffect">
                                  <p:stCondLst>
                                    <p:cond delay="0"/>
                                  </p:stCondLst>
                                  <p:childTnLst>
                                    <p:set>
                                      <p:cBhvr>
                                        <p:cTn id="70" dur="1" fill="hold">
                                          <p:stCondLst>
                                            <p:cond delay="0"/>
                                          </p:stCondLst>
                                        </p:cTn>
                                        <p:tgtEl>
                                          <p:spTgt spid="28698"/>
                                        </p:tgtEl>
                                        <p:attrNameLst>
                                          <p:attrName>style.visibility</p:attrName>
                                        </p:attrNameLst>
                                      </p:cBhvr>
                                      <p:to>
                                        <p:strVal val="visible"/>
                                      </p:to>
                                    </p:set>
                                    <p:anim calcmode="lin" valueType="num">
                                      <p:cBhvr>
                                        <p:cTn id="71" dur="300" fill="hold"/>
                                        <p:tgtEl>
                                          <p:spTgt spid="28698"/>
                                        </p:tgtEl>
                                        <p:attrNameLst>
                                          <p:attrName>ppt_w</p:attrName>
                                        </p:attrNameLst>
                                      </p:cBhvr>
                                      <p:tavLst>
                                        <p:tav tm="0">
                                          <p:val>
                                            <p:fltVal val="0"/>
                                          </p:val>
                                        </p:tav>
                                        <p:tav tm="100000">
                                          <p:val>
                                            <p:strVal val="#ppt_w"/>
                                          </p:val>
                                        </p:tav>
                                      </p:tavLst>
                                    </p:anim>
                                    <p:anim calcmode="lin" valueType="num">
                                      <p:cBhvr>
                                        <p:cTn id="72" dur="300" fill="hold"/>
                                        <p:tgtEl>
                                          <p:spTgt spid="28698"/>
                                        </p:tgtEl>
                                        <p:attrNameLst>
                                          <p:attrName>ppt_h</p:attrName>
                                        </p:attrNameLst>
                                      </p:cBhvr>
                                      <p:tavLst>
                                        <p:tav tm="0">
                                          <p:val>
                                            <p:fltVal val="0"/>
                                          </p:val>
                                        </p:tav>
                                        <p:tav tm="100000">
                                          <p:val>
                                            <p:strVal val="#ppt_h"/>
                                          </p:val>
                                        </p:tav>
                                      </p:tavLst>
                                    </p:anim>
                                    <p:anim calcmode="lin" valueType="num">
                                      <p:cBhvr>
                                        <p:cTn id="73" dur="300" fill="hold"/>
                                        <p:tgtEl>
                                          <p:spTgt spid="28698"/>
                                        </p:tgtEl>
                                        <p:attrNameLst>
                                          <p:attrName>style.rotation</p:attrName>
                                        </p:attrNameLst>
                                      </p:cBhvr>
                                      <p:tavLst>
                                        <p:tav tm="0">
                                          <p:val>
                                            <p:fltVal val="90"/>
                                          </p:val>
                                        </p:tav>
                                        <p:tav tm="100000">
                                          <p:val>
                                            <p:fltVal val="0"/>
                                          </p:val>
                                        </p:tav>
                                      </p:tavLst>
                                    </p:anim>
                                    <p:animEffect transition="in" filter="fade">
                                      <p:cBhvr>
                                        <p:cTn id="74" dur="300"/>
                                        <p:tgtEl>
                                          <p:spTgt spid="28698"/>
                                        </p:tgtEl>
                                      </p:cBhvr>
                                    </p:animEffect>
                                  </p:childTnLst>
                                </p:cTn>
                              </p:par>
                            </p:childTnLst>
                          </p:cTn>
                        </p:par>
                        <p:par>
                          <p:cTn id="75" fill="hold" nodeType="afterGroup">
                            <p:stCondLst>
                              <p:cond delay="4960"/>
                            </p:stCondLst>
                            <p:childTnLst>
                              <p:par>
                                <p:cTn id="76" presetID="22" presetClass="entr" presetSubtype="1" fill="hold" grpId="0" nodeType="afterEffect">
                                  <p:stCondLst>
                                    <p:cond delay="0"/>
                                  </p:stCondLst>
                                  <p:childTnLst>
                                    <p:set>
                                      <p:cBhvr>
                                        <p:cTn id="77" dur="1" fill="hold">
                                          <p:stCondLst>
                                            <p:cond delay="0"/>
                                          </p:stCondLst>
                                        </p:cTn>
                                        <p:tgtEl>
                                          <p:spTgt spid="28699"/>
                                        </p:tgtEl>
                                        <p:attrNameLst>
                                          <p:attrName>style.visibility</p:attrName>
                                        </p:attrNameLst>
                                      </p:cBhvr>
                                      <p:to>
                                        <p:strVal val="visible"/>
                                      </p:to>
                                    </p:set>
                                    <p:animEffect transition="in" filter="wipe(up)">
                                      <p:cBhvr>
                                        <p:cTn id="78" dur="500"/>
                                        <p:tgtEl>
                                          <p:spTgt spid="28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96" grpId="0" autoUpdateAnimBg="0"/>
      <p:bldP spid="28697" grpId="0" autoUpdateAnimBg="0"/>
      <p:bldP spid="28698" grpId="0" autoUpdateAnimBg="0"/>
      <p:bldP spid="28699" grpId="0" autoUpdateAnimBg="0"/>
      <p:bldP spid="28700" grpId="0" autoUpdateAnimBg="0"/>
      <p:bldP spid="28701" grpId="0" autoUpdateAnimBg="0"/>
      <p:bldP spid="28702" grpId="0" autoUpdateAnimBg="0"/>
      <p:bldP spid="2870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dirty="0">
                <a:solidFill>
                  <a:schemeClr val="accent2"/>
                </a:solidFill>
                <a:latin typeface="微软雅黑" pitchFamily="34" charset="-122"/>
              </a:rPr>
              <a:t>3.4</a:t>
            </a:r>
            <a:r>
              <a:rPr lang="zh-CN" altLang="en-US" sz="2800" dirty="0">
                <a:solidFill>
                  <a:schemeClr val="accent2"/>
                </a:solidFill>
                <a:latin typeface="微软雅黑" pitchFamily="34" charset="-122"/>
              </a:rPr>
              <a:t>请输入您的标题</a:t>
            </a:r>
          </a:p>
        </p:txBody>
      </p:sp>
      <p:sp>
        <p:nvSpPr>
          <p:cNvPr id="5017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 </a:t>
            </a:r>
            <a:r>
              <a:rPr lang="en-US" altLang="zh-CN" sz="1800">
                <a:solidFill>
                  <a:schemeClr val="accent2"/>
                </a:solidFill>
                <a:ea typeface="宋体" charset="-122"/>
              </a:rPr>
              <a:t>3 </a:t>
            </a:r>
            <a:endParaRPr lang="zh-CN" altLang="en-US" sz="1800">
              <a:solidFill>
                <a:schemeClr val="accent2"/>
              </a:solidFill>
              <a:ea typeface="宋体" charset="-122"/>
            </a:endParaRPr>
          </a:p>
        </p:txBody>
      </p:sp>
      <p:sp>
        <p:nvSpPr>
          <p:cNvPr id="29700" name="Freeform 6"/>
          <p:cNvSpPr>
            <a:spLocks/>
          </p:cNvSpPr>
          <p:nvPr/>
        </p:nvSpPr>
        <p:spPr bwMode="auto">
          <a:xfrm>
            <a:off x="715963" y="2284413"/>
            <a:ext cx="2693987" cy="2995612"/>
          </a:xfrm>
          <a:custGeom>
            <a:avLst/>
            <a:gdLst>
              <a:gd name="T0" fmla="*/ 2147483646 w 3659"/>
              <a:gd name="T1" fmla="*/ 0 h 4065"/>
              <a:gd name="T2" fmla="*/ 2147483646 w 3659"/>
              <a:gd name="T3" fmla="*/ 2147483646 h 4065"/>
              <a:gd name="T4" fmla="*/ 2147483646 w 3659"/>
              <a:gd name="T5" fmla="*/ 2147483646 h 4065"/>
              <a:gd name="T6" fmla="*/ 2147483646 w 3659"/>
              <a:gd name="T7" fmla="*/ 2147483646 h 4065"/>
              <a:gd name="T8" fmla="*/ 2147483646 w 3659"/>
              <a:gd name="T9" fmla="*/ 2147483646 h 4065"/>
              <a:gd name="T10" fmla="*/ 0 w 3659"/>
              <a:gd name="T11" fmla="*/ 2147483646 h 4065"/>
              <a:gd name="T12" fmla="*/ 2147483646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3" y="0"/>
                </a:moveTo>
                <a:cubicBezTo>
                  <a:pt x="2698" y="0"/>
                  <a:pt x="3288" y="319"/>
                  <a:pt x="3659" y="813"/>
                </a:cubicBezTo>
                <a:cubicBezTo>
                  <a:pt x="3417" y="1159"/>
                  <a:pt x="3276" y="1579"/>
                  <a:pt x="3276" y="2033"/>
                </a:cubicBezTo>
                <a:cubicBezTo>
                  <a:pt x="3276" y="2486"/>
                  <a:pt x="3417" y="2907"/>
                  <a:pt x="3659" y="3252"/>
                </a:cubicBezTo>
                <a:cubicBezTo>
                  <a:pt x="3288" y="3746"/>
                  <a:pt x="2698" y="4065"/>
                  <a:pt x="2033" y="4065"/>
                </a:cubicBezTo>
                <a:cubicBezTo>
                  <a:pt x="910" y="4065"/>
                  <a:pt x="0" y="3155"/>
                  <a:pt x="0" y="2033"/>
                </a:cubicBezTo>
                <a:cubicBezTo>
                  <a:pt x="0" y="910"/>
                  <a:pt x="910" y="0"/>
                  <a:pt x="203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1" name="Freeform 7"/>
          <p:cNvSpPr>
            <a:spLocks/>
          </p:cNvSpPr>
          <p:nvPr/>
        </p:nvSpPr>
        <p:spPr bwMode="auto">
          <a:xfrm>
            <a:off x="3201988" y="2284413"/>
            <a:ext cx="2695575" cy="2995612"/>
          </a:xfrm>
          <a:custGeom>
            <a:avLst/>
            <a:gdLst>
              <a:gd name="T0" fmla="*/ 2147483646 w 3659"/>
              <a:gd name="T1" fmla="*/ 0 h 4065"/>
              <a:gd name="T2" fmla="*/ 2147483646 w 3659"/>
              <a:gd name="T3" fmla="*/ 2147483646 h 4065"/>
              <a:gd name="T4" fmla="*/ 2147483646 w 3659"/>
              <a:gd name="T5" fmla="*/ 2147483646 h 4065"/>
              <a:gd name="T6" fmla="*/ 2147483646 w 3659"/>
              <a:gd name="T7" fmla="*/ 2147483646 h 4065"/>
              <a:gd name="T8" fmla="*/ 2147483646 w 3659"/>
              <a:gd name="T9" fmla="*/ 2147483646 h 4065"/>
              <a:gd name="T10" fmla="*/ 0 w 3659"/>
              <a:gd name="T11" fmla="*/ 2147483646 h 4065"/>
              <a:gd name="T12" fmla="*/ 2147483646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2" y="0"/>
                </a:moveTo>
                <a:cubicBezTo>
                  <a:pt x="2697" y="0"/>
                  <a:pt x="3288" y="319"/>
                  <a:pt x="3659" y="813"/>
                </a:cubicBezTo>
                <a:cubicBezTo>
                  <a:pt x="3417" y="1159"/>
                  <a:pt x="3275" y="1579"/>
                  <a:pt x="3275" y="2033"/>
                </a:cubicBezTo>
                <a:cubicBezTo>
                  <a:pt x="3275" y="2486"/>
                  <a:pt x="3417" y="2907"/>
                  <a:pt x="3659" y="3252"/>
                </a:cubicBezTo>
                <a:cubicBezTo>
                  <a:pt x="3288" y="3746"/>
                  <a:pt x="2697" y="4065"/>
                  <a:pt x="2032" y="4065"/>
                </a:cubicBezTo>
                <a:cubicBezTo>
                  <a:pt x="910" y="4065"/>
                  <a:pt x="0" y="3155"/>
                  <a:pt x="0" y="2033"/>
                </a:cubicBezTo>
                <a:cubicBezTo>
                  <a:pt x="0" y="910"/>
                  <a:pt x="910" y="0"/>
                  <a:pt x="2032"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2" name="Freeform 8"/>
          <p:cNvSpPr>
            <a:spLocks/>
          </p:cNvSpPr>
          <p:nvPr/>
        </p:nvSpPr>
        <p:spPr bwMode="auto">
          <a:xfrm>
            <a:off x="5688013" y="2284413"/>
            <a:ext cx="2695575" cy="2995612"/>
          </a:xfrm>
          <a:custGeom>
            <a:avLst/>
            <a:gdLst>
              <a:gd name="T0" fmla="*/ 2147483646 w 3659"/>
              <a:gd name="T1" fmla="*/ 0 h 4065"/>
              <a:gd name="T2" fmla="*/ 2147483646 w 3659"/>
              <a:gd name="T3" fmla="*/ 2147483646 h 4065"/>
              <a:gd name="T4" fmla="*/ 2147483646 w 3659"/>
              <a:gd name="T5" fmla="*/ 2147483646 h 4065"/>
              <a:gd name="T6" fmla="*/ 2147483646 w 3659"/>
              <a:gd name="T7" fmla="*/ 2147483646 h 4065"/>
              <a:gd name="T8" fmla="*/ 2147483646 w 3659"/>
              <a:gd name="T9" fmla="*/ 2147483646 h 4065"/>
              <a:gd name="T10" fmla="*/ 0 w 3659"/>
              <a:gd name="T11" fmla="*/ 2147483646 h 4065"/>
              <a:gd name="T12" fmla="*/ 2147483646 w 3659"/>
              <a:gd name="T13" fmla="*/ 0 h 406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659" h="4065">
                <a:moveTo>
                  <a:pt x="2033" y="0"/>
                </a:moveTo>
                <a:cubicBezTo>
                  <a:pt x="2698" y="0"/>
                  <a:pt x="3288" y="319"/>
                  <a:pt x="3659" y="813"/>
                </a:cubicBezTo>
                <a:cubicBezTo>
                  <a:pt x="3418" y="1159"/>
                  <a:pt x="3276" y="1579"/>
                  <a:pt x="3276" y="2033"/>
                </a:cubicBezTo>
                <a:cubicBezTo>
                  <a:pt x="3276" y="2486"/>
                  <a:pt x="3418" y="2907"/>
                  <a:pt x="3659" y="3252"/>
                </a:cubicBezTo>
                <a:cubicBezTo>
                  <a:pt x="3288" y="3746"/>
                  <a:pt x="2698" y="4065"/>
                  <a:pt x="2033" y="4065"/>
                </a:cubicBezTo>
                <a:cubicBezTo>
                  <a:pt x="911" y="4065"/>
                  <a:pt x="0" y="3155"/>
                  <a:pt x="0" y="2033"/>
                </a:cubicBezTo>
                <a:cubicBezTo>
                  <a:pt x="0" y="910"/>
                  <a:pt x="911" y="0"/>
                  <a:pt x="2033"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3" name="Oval 9"/>
          <p:cNvSpPr>
            <a:spLocks noChangeArrowheads="1"/>
          </p:cNvSpPr>
          <p:nvPr/>
        </p:nvSpPr>
        <p:spPr bwMode="auto">
          <a:xfrm>
            <a:off x="8174038" y="2284413"/>
            <a:ext cx="2995612" cy="299561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29704" name="Line 10"/>
          <p:cNvSpPr>
            <a:spLocks noChangeShapeType="1"/>
          </p:cNvSpPr>
          <p:nvPr/>
        </p:nvSpPr>
        <p:spPr bwMode="auto">
          <a:xfrm>
            <a:off x="1117600" y="3163888"/>
            <a:ext cx="1952625"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5" name="Line 11"/>
          <p:cNvSpPr>
            <a:spLocks noChangeShapeType="1"/>
          </p:cNvSpPr>
          <p:nvPr/>
        </p:nvSpPr>
        <p:spPr bwMode="auto">
          <a:xfrm>
            <a:off x="3600450" y="3163888"/>
            <a:ext cx="1952625"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6" name="Line 12"/>
          <p:cNvSpPr>
            <a:spLocks noChangeShapeType="1"/>
          </p:cNvSpPr>
          <p:nvPr/>
        </p:nvSpPr>
        <p:spPr bwMode="auto">
          <a:xfrm>
            <a:off x="6103938" y="3163888"/>
            <a:ext cx="1954212"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7" name="Line 13"/>
          <p:cNvSpPr>
            <a:spLocks noChangeShapeType="1"/>
          </p:cNvSpPr>
          <p:nvPr/>
        </p:nvSpPr>
        <p:spPr bwMode="auto">
          <a:xfrm>
            <a:off x="8667750" y="3163888"/>
            <a:ext cx="1954213" cy="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8" name="Freeform 20"/>
          <p:cNvSpPr>
            <a:spLocks noEditPoints="1"/>
          </p:cNvSpPr>
          <p:nvPr/>
        </p:nvSpPr>
        <p:spPr bwMode="auto">
          <a:xfrm>
            <a:off x="9526588" y="2508250"/>
            <a:ext cx="433387" cy="544513"/>
          </a:xfrm>
          <a:custGeom>
            <a:avLst/>
            <a:gdLst>
              <a:gd name="T0" fmla="*/ 2147483646 w 355"/>
              <a:gd name="T1" fmla="*/ 2147483646 h 447"/>
              <a:gd name="T2" fmla="*/ 2147483646 w 355"/>
              <a:gd name="T3" fmla="*/ 2147483646 h 447"/>
              <a:gd name="T4" fmla="*/ 2147483646 w 355"/>
              <a:gd name="T5" fmla="*/ 2147483646 h 447"/>
              <a:gd name="T6" fmla="*/ 2147483646 w 355"/>
              <a:gd name="T7" fmla="*/ 2147483646 h 447"/>
              <a:gd name="T8" fmla="*/ 2147483646 w 355"/>
              <a:gd name="T9" fmla="*/ 2147483646 h 447"/>
              <a:gd name="T10" fmla="*/ 2147483646 w 355"/>
              <a:gd name="T11" fmla="*/ 2147483646 h 447"/>
              <a:gd name="T12" fmla="*/ 2147483646 w 355"/>
              <a:gd name="T13" fmla="*/ 2147483646 h 447"/>
              <a:gd name="T14" fmla="*/ 2147483646 w 355"/>
              <a:gd name="T15" fmla="*/ 2147483646 h 447"/>
              <a:gd name="T16" fmla="*/ 2147483646 w 355"/>
              <a:gd name="T17" fmla="*/ 0 h 447"/>
              <a:gd name="T18" fmla="*/ 2147483646 w 355"/>
              <a:gd name="T19" fmla="*/ 2147483646 h 447"/>
              <a:gd name="T20" fmla="*/ 2147483646 w 355"/>
              <a:gd name="T21" fmla="*/ 2147483646 h 447"/>
              <a:gd name="T22" fmla="*/ 2147483646 w 355"/>
              <a:gd name="T23" fmla="*/ 2147483646 h 447"/>
              <a:gd name="T24" fmla="*/ 2147483646 w 355"/>
              <a:gd name="T25" fmla="*/ 2147483646 h 447"/>
              <a:gd name="T26" fmla="*/ 2147483646 w 355"/>
              <a:gd name="T27" fmla="*/ 2147483646 h 447"/>
              <a:gd name="T28" fmla="*/ 2147483646 w 355"/>
              <a:gd name="T29" fmla="*/ 2147483646 h 447"/>
              <a:gd name="T30" fmla="*/ 2147483646 w 355"/>
              <a:gd name="T31" fmla="*/ 2147483646 h 447"/>
              <a:gd name="T32" fmla="*/ 2147483646 w 355"/>
              <a:gd name="T33" fmla="*/ 2147483646 h 447"/>
              <a:gd name="T34" fmla="*/ 2147483646 w 355"/>
              <a:gd name="T35" fmla="*/ 2147483646 h 447"/>
              <a:gd name="T36" fmla="*/ 2147483646 w 355"/>
              <a:gd name="T37" fmla="*/ 2147483646 h 447"/>
              <a:gd name="T38" fmla="*/ 2147483646 w 355"/>
              <a:gd name="T39" fmla="*/ 2147483646 h 447"/>
              <a:gd name="T40" fmla="*/ 2147483646 w 355"/>
              <a:gd name="T41" fmla="*/ 2147483646 h 447"/>
              <a:gd name="T42" fmla="*/ 2147483646 w 355"/>
              <a:gd name="T43" fmla="*/ 2147483646 h 447"/>
              <a:gd name="T44" fmla="*/ 2147483646 w 355"/>
              <a:gd name="T45" fmla="*/ 2147483646 h 447"/>
              <a:gd name="T46" fmla="*/ 2147483646 w 355"/>
              <a:gd name="T47" fmla="*/ 2147483646 h 447"/>
              <a:gd name="T48" fmla="*/ 2147483646 w 355"/>
              <a:gd name="T49" fmla="*/ 2147483646 h 447"/>
              <a:gd name="T50" fmla="*/ 2147483646 w 355"/>
              <a:gd name="T51" fmla="*/ 2147483646 h 447"/>
              <a:gd name="T52" fmla="*/ 2147483646 w 355"/>
              <a:gd name="T53" fmla="*/ 2147483646 h 447"/>
              <a:gd name="T54" fmla="*/ 2147483646 w 355"/>
              <a:gd name="T55" fmla="*/ 2147483646 h 447"/>
              <a:gd name="T56" fmla="*/ 2147483646 w 355"/>
              <a:gd name="T57" fmla="*/ 2147483646 h 447"/>
              <a:gd name="T58" fmla="*/ 2147483646 w 355"/>
              <a:gd name="T59" fmla="*/ 2147483646 h 447"/>
              <a:gd name="T60" fmla="*/ 2147483646 w 355"/>
              <a:gd name="T61" fmla="*/ 2147483646 h 447"/>
              <a:gd name="T62" fmla="*/ 2147483646 w 355"/>
              <a:gd name="T63" fmla="*/ 2147483646 h 447"/>
              <a:gd name="T64" fmla="*/ 2147483646 w 355"/>
              <a:gd name="T65" fmla="*/ 2147483646 h 44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26"/>
          <p:cNvSpPr>
            <a:spLocks noEditPoints="1"/>
          </p:cNvSpPr>
          <p:nvPr/>
        </p:nvSpPr>
        <p:spPr bwMode="auto">
          <a:xfrm>
            <a:off x="4500563" y="2597150"/>
            <a:ext cx="460375" cy="455613"/>
          </a:xfrm>
          <a:custGeom>
            <a:avLst/>
            <a:gdLst>
              <a:gd name="T0" fmla="*/ 2147483646 w 389"/>
              <a:gd name="T1" fmla="*/ 2147483646 h 385"/>
              <a:gd name="T2" fmla="*/ 2147483646 w 389"/>
              <a:gd name="T3" fmla="*/ 2147483646 h 385"/>
              <a:gd name="T4" fmla="*/ 2147483646 w 389"/>
              <a:gd name="T5" fmla="*/ 2147483646 h 385"/>
              <a:gd name="T6" fmla="*/ 2147483646 w 389"/>
              <a:gd name="T7" fmla="*/ 2147483646 h 385"/>
              <a:gd name="T8" fmla="*/ 2147483646 w 389"/>
              <a:gd name="T9" fmla="*/ 2147483646 h 385"/>
              <a:gd name="T10" fmla="*/ 2147483646 w 389"/>
              <a:gd name="T11" fmla="*/ 2147483646 h 385"/>
              <a:gd name="T12" fmla="*/ 2147483646 w 389"/>
              <a:gd name="T13" fmla="*/ 2147483646 h 385"/>
              <a:gd name="T14" fmla="*/ 2147483646 w 389"/>
              <a:gd name="T15" fmla="*/ 2147483646 h 385"/>
              <a:gd name="T16" fmla="*/ 2147483646 w 389"/>
              <a:gd name="T17" fmla="*/ 2147483646 h 385"/>
              <a:gd name="T18" fmla="*/ 2147483646 w 389"/>
              <a:gd name="T19" fmla="*/ 2147483646 h 385"/>
              <a:gd name="T20" fmla="*/ 2147483646 w 389"/>
              <a:gd name="T21" fmla="*/ 2147483646 h 385"/>
              <a:gd name="T22" fmla="*/ 2147483646 w 389"/>
              <a:gd name="T23" fmla="*/ 2147483646 h 385"/>
              <a:gd name="T24" fmla="*/ 2147483646 w 389"/>
              <a:gd name="T25" fmla="*/ 2147483646 h 385"/>
              <a:gd name="T26" fmla="*/ 2147483646 w 389"/>
              <a:gd name="T27" fmla="*/ 2147483646 h 385"/>
              <a:gd name="T28" fmla="*/ 2147483646 w 389"/>
              <a:gd name="T29" fmla="*/ 2147483646 h 385"/>
              <a:gd name="T30" fmla="*/ 0 w 389"/>
              <a:gd name="T31" fmla="*/ 2147483646 h 385"/>
              <a:gd name="T32" fmla="*/ 2147483646 w 389"/>
              <a:gd name="T33" fmla="*/ 2147483646 h 385"/>
              <a:gd name="T34" fmla="*/ 2147483646 w 389"/>
              <a:gd name="T35" fmla="*/ 2147483646 h 385"/>
              <a:gd name="T36" fmla="*/ 2147483646 w 389"/>
              <a:gd name="T37" fmla="*/ 2147483646 h 385"/>
              <a:gd name="T38" fmla="*/ 2147483646 w 389"/>
              <a:gd name="T39" fmla="*/ 0 h 385"/>
              <a:gd name="T40" fmla="*/ 2147483646 w 389"/>
              <a:gd name="T41" fmla="*/ 2147483646 h 385"/>
              <a:gd name="T42" fmla="*/ 2147483646 w 389"/>
              <a:gd name="T43" fmla="*/ 2147483646 h 385"/>
              <a:gd name="T44" fmla="*/ 2147483646 w 389"/>
              <a:gd name="T45" fmla="*/ 2147483646 h 385"/>
              <a:gd name="T46" fmla="*/ 2147483646 w 389"/>
              <a:gd name="T47" fmla="*/ 2147483646 h 385"/>
              <a:gd name="T48" fmla="*/ 2147483646 w 389"/>
              <a:gd name="T49" fmla="*/ 2147483646 h 385"/>
              <a:gd name="T50" fmla="*/ 2147483646 w 389"/>
              <a:gd name="T51" fmla="*/ 2147483646 h 385"/>
              <a:gd name="T52" fmla="*/ 2147483646 w 389"/>
              <a:gd name="T53" fmla="*/ 2147483646 h 385"/>
              <a:gd name="T54" fmla="*/ 2147483646 w 389"/>
              <a:gd name="T55" fmla="*/ 2147483646 h 385"/>
              <a:gd name="T56" fmla="*/ 2147483646 w 389"/>
              <a:gd name="T57" fmla="*/ 2147483646 h 385"/>
              <a:gd name="T58" fmla="*/ 2147483646 w 389"/>
              <a:gd name="T59" fmla="*/ 2147483646 h 385"/>
              <a:gd name="T60" fmla="*/ 2147483646 w 389"/>
              <a:gd name="T61" fmla="*/ 2147483646 h 385"/>
              <a:gd name="T62" fmla="*/ 2147483646 w 389"/>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Freeform 34"/>
          <p:cNvSpPr>
            <a:spLocks noEditPoints="1"/>
          </p:cNvSpPr>
          <p:nvPr/>
        </p:nvSpPr>
        <p:spPr bwMode="auto">
          <a:xfrm>
            <a:off x="2060575" y="2625725"/>
            <a:ext cx="417513" cy="427038"/>
          </a:xfrm>
          <a:custGeom>
            <a:avLst/>
            <a:gdLst>
              <a:gd name="T0" fmla="*/ 2147483646 w 447"/>
              <a:gd name="T1" fmla="*/ 2147483646 h 460"/>
              <a:gd name="T2" fmla="*/ 2147483646 w 447"/>
              <a:gd name="T3" fmla="*/ 2147483646 h 460"/>
              <a:gd name="T4" fmla="*/ 2147483646 w 447"/>
              <a:gd name="T5" fmla="*/ 2147483646 h 460"/>
              <a:gd name="T6" fmla="*/ 2147483646 w 447"/>
              <a:gd name="T7" fmla="*/ 2147483646 h 460"/>
              <a:gd name="T8" fmla="*/ 2147483646 w 447"/>
              <a:gd name="T9" fmla="*/ 2147483646 h 460"/>
              <a:gd name="T10" fmla="*/ 2147483646 w 447"/>
              <a:gd name="T11" fmla="*/ 2147483646 h 460"/>
              <a:gd name="T12" fmla="*/ 2147483646 w 447"/>
              <a:gd name="T13" fmla="*/ 2147483646 h 460"/>
              <a:gd name="T14" fmla="*/ 2147483646 w 447"/>
              <a:gd name="T15" fmla="*/ 2147483646 h 460"/>
              <a:gd name="T16" fmla="*/ 2147483646 w 447"/>
              <a:gd name="T17" fmla="*/ 2147483646 h 460"/>
              <a:gd name="T18" fmla="*/ 0 w 447"/>
              <a:gd name="T19" fmla="*/ 2147483646 h 460"/>
              <a:gd name="T20" fmla="*/ 2147483646 w 447"/>
              <a:gd name="T21" fmla="*/ 2147483646 h 460"/>
              <a:gd name="T22" fmla="*/ 2147483646 w 447"/>
              <a:gd name="T23" fmla="*/ 2147483646 h 460"/>
              <a:gd name="T24" fmla="*/ 2147483646 w 447"/>
              <a:gd name="T25" fmla="*/ 2147483646 h 460"/>
              <a:gd name="T26" fmla="*/ 2147483646 w 447"/>
              <a:gd name="T27" fmla="*/ 2147483646 h 460"/>
              <a:gd name="T28" fmla="*/ 2147483646 w 447"/>
              <a:gd name="T29" fmla="*/ 2147483646 h 460"/>
              <a:gd name="T30" fmla="*/ 2147483646 w 447"/>
              <a:gd name="T31" fmla="*/ 2147483646 h 460"/>
              <a:gd name="T32" fmla="*/ 2147483646 w 447"/>
              <a:gd name="T33" fmla="*/ 2147483646 h 460"/>
              <a:gd name="T34" fmla="*/ 2147483646 w 447"/>
              <a:gd name="T35" fmla="*/ 2147483646 h 460"/>
              <a:gd name="T36" fmla="*/ 2147483646 w 447"/>
              <a:gd name="T37" fmla="*/ 2147483646 h 460"/>
              <a:gd name="T38" fmla="*/ 2147483646 w 447"/>
              <a:gd name="T39" fmla="*/ 2147483646 h 460"/>
              <a:gd name="T40" fmla="*/ 2147483646 w 447"/>
              <a:gd name="T41" fmla="*/ 2147483646 h 460"/>
              <a:gd name="T42" fmla="*/ 2147483646 w 447"/>
              <a:gd name="T43" fmla="*/ 2147483646 h 460"/>
              <a:gd name="T44" fmla="*/ 2147483646 w 447"/>
              <a:gd name="T45" fmla="*/ 2147483646 h 460"/>
              <a:gd name="T46" fmla="*/ 2147483646 w 447"/>
              <a:gd name="T47" fmla="*/ 2147483646 h 460"/>
              <a:gd name="T48" fmla="*/ 2147483646 w 447"/>
              <a:gd name="T49" fmla="*/ 2147483646 h 460"/>
              <a:gd name="T50" fmla="*/ 2147483646 w 447"/>
              <a:gd name="T51" fmla="*/ 2147483646 h 460"/>
              <a:gd name="T52" fmla="*/ 2147483646 w 447"/>
              <a:gd name="T53" fmla="*/ 2147483646 h 460"/>
              <a:gd name="T54" fmla="*/ 2147483646 w 447"/>
              <a:gd name="T55" fmla="*/ 2147483646 h 460"/>
              <a:gd name="T56" fmla="*/ 2147483646 w 447"/>
              <a:gd name="T57" fmla="*/ 2147483646 h 460"/>
              <a:gd name="T58" fmla="*/ 2147483646 w 447"/>
              <a:gd name="T59" fmla="*/ 2147483646 h 460"/>
              <a:gd name="T60" fmla="*/ 2147483646 w 447"/>
              <a:gd name="T61" fmla="*/ 2147483646 h 460"/>
              <a:gd name="T62" fmla="*/ 2147483646 w 447"/>
              <a:gd name="T63" fmla="*/ 2147483646 h 460"/>
              <a:gd name="T64" fmla="*/ 2147483646 w 447"/>
              <a:gd name="T65" fmla="*/ 2147483646 h 460"/>
              <a:gd name="T66" fmla="*/ 2147483646 w 447"/>
              <a:gd name="T67" fmla="*/ 2147483646 h 460"/>
              <a:gd name="T68" fmla="*/ 2147483646 w 447"/>
              <a:gd name="T69" fmla="*/ 2147483646 h 460"/>
              <a:gd name="T70" fmla="*/ 2147483646 w 447"/>
              <a:gd name="T71" fmla="*/ 2147483646 h 460"/>
              <a:gd name="T72" fmla="*/ 2147483646 w 447"/>
              <a:gd name="T73" fmla="*/ 2147483646 h 460"/>
              <a:gd name="T74" fmla="*/ 2147483646 w 447"/>
              <a:gd name="T75" fmla="*/ 2147483646 h 460"/>
              <a:gd name="T76" fmla="*/ 2147483646 w 447"/>
              <a:gd name="T77" fmla="*/ 2147483646 h 460"/>
              <a:gd name="T78" fmla="*/ 2147483646 w 447"/>
              <a:gd name="T79" fmla="*/ 2147483646 h 460"/>
              <a:gd name="T80" fmla="*/ 2147483646 w 447"/>
              <a:gd name="T81" fmla="*/ 2147483646 h 460"/>
              <a:gd name="T82" fmla="*/ 2147483646 w 447"/>
              <a:gd name="T83" fmla="*/ 2147483646 h 460"/>
              <a:gd name="T84" fmla="*/ 2147483646 w 447"/>
              <a:gd name="T85" fmla="*/ 2147483646 h 460"/>
              <a:gd name="T86" fmla="*/ 2147483646 w 447"/>
              <a:gd name="T87" fmla="*/ 2147483646 h 4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1" name="Freeform 35"/>
          <p:cNvSpPr>
            <a:spLocks noEditPoints="1"/>
          </p:cNvSpPr>
          <p:nvPr/>
        </p:nvSpPr>
        <p:spPr bwMode="auto">
          <a:xfrm>
            <a:off x="7029450" y="2616200"/>
            <a:ext cx="404813" cy="436563"/>
          </a:xfrm>
          <a:custGeom>
            <a:avLst/>
            <a:gdLst>
              <a:gd name="T0" fmla="*/ 2147483646 w 433"/>
              <a:gd name="T1" fmla="*/ 2147483646 h 469"/>
              <a:gd name="T2" fmla="*/ 2147483646 w 433"/>
              <a:gd name="T3" fmla="*/ 2147483646 h 469"/>
              <a:gd name="T4" fmla="*/ 2147483646 w 433"/>
              <a:gd name="T5" fmla="*/ 2147483646 h 469"/>
              <a:gd name="T6" fmla="*/ 2147483646 w 433"/>
              <a:gd name="T7" fmla="*/ 0 h 469"/>
              <a:gd name="T8" fmla="*/ 2147483646 w 433"/>
              <a:gd name="T9" fmla="*/ 2147483646 h 469"/>
              <a:gd name="T10" fmla="*/ 2147483646 w 433"/>
              <a:gd name="T11" fmla="*/ 2147483646 h 469"/>
              <a:gd name="T12" fmla="*/ 2147483646 w 433"/>
              <a:gd name="T13" fmla="*/ 2147483646 h 469"/>
              <a:gd name="T14" fmla="*/ 2147483646 w 433"/>
              <a:gd name="T15" fmla="*/ 2147483646 h 469"/>
              <a:gd name="T16" fmla="*/ 2147483646 w 433"/>
              <a:gd name="T17" fmla="*/ 2147483646 h 469"/>
              <a:gd name="T18" fmla="*/ 2147483646 w 433"/>
              <a:gd name="T19" fmla="*/ 2147483646 h 469"/>
              <a:gd name="T20" fmla="*/ 2147483646 w 433"/>
              <a:gd name="T21" fmla="*/ 2147483646 h 469"/>
              <a:gd name="T22" fmla="*/ 2147483646 w 433"/>
              <a:gd name="T23" fmla="*/ 2147483646 h 469"/>
              <a:gd name="T24" fmla="*/ 2147483646 w 433"/>
              <a:gd name="T25" fmla="*/ 2147483646 h 469"/>
              <a:gd name="T26" fmla="*/ 2147483646 w 433"/>
              <a:gd name="T27" fmla="*/ 2147483646 h 469"/>
              <a:gd name="T28" fmla="*/ 0 w 433"/>
              <a:gd name="T29" fmla="*/ 2147483646 h 469"/>
              <a:gd name="T30" fmla="*/ 0 w 433"/>
              <a:gd name="T31" fmla="*/ 2147483646 h 469"/>
              <a:gd name="T32" fmla="*/ 2147483646 w 433"/>
              <a:gd name="T33" fmla="*/ 2147483646 h 469"/>
              <a:gd name="T34" fmla="*/ 2147483646 w 433"/>
              <a:gd name="T35" fmla="*/ 2147483646 h 469"/>
              <a:gd name="T36" fmla="*/ 2147483646 w 433"/>
              <a:gd name="T37" fmla="*/ 2147483646 h 469"/>
              <a:gd name="T38" fmla="*/ 2147483646 w 433"/>
              <a:gd name="T39" fmla="*/ 2147483646 h 469"/>
              <a:gd name="T40" fmla="*/ 2147483646 w 433"/>
              <a:gd name="T41" fmla="*/ 2147483646 h 469"/>
              <a:gd name="T42" fmla="*/ 2147483646 w 433"/>
              <a:gd name="T43" fmla="*/ 2147483646 h 469"/>
              <a:gd name="T44" fmla="*/ 2147483646 w 433"/>
              <a:gd name="T45" fmla="*/ 2147483646 h 469"/>
              <a:gd name="T46" fmla="*/ 2147483646 w 433"/>
              <a:gd name="T47" fmla="*/ 2147483646 h 469"/>
              <a:gd name="T48" fmla="*/ 2147483646 w 433"/>
              <a:gd name="T49" fmla="*/ 2147483646 h 469"/>
              <a:gd name="T50" fmla="*/ 2147483646 w 433"/>
              <a:gd name="T51" fmla="*/ 2147483646 h 469"/>
              <a:gd name="T52" fmla="*/ 2147483646 w 433"/>
              <a:gd name="T53" fmla="*/ 2147483646 h 469"/>
              <a:gd name="T54" fmla="*/ 2147483646 w 433"/>
              <a:gd name="T55" fmla="*/ 2147483646 h 469"/>
              <a:gd name="T56" fmla="*/ 2147483646 w 433"/>
              <a:gd name="T57" fmla="*/ 2147483646 h 469"/>
              <a:gd name="T58" fmla="*/ 2147483646 w 433"/>
              <a:gd name="T59" fmla="*/ 2147483646 h 46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9712" name="组合 16"/>
          <p:cNvGrpSpPr>
            <a:grpSpLocks/>
          </p:cNvGrpSpPr>
          <p:nvPr/>
        </p:nvGrpSpPr>
        <p:grpSpPr bwMode="auto">
          <a:xfrm>
            <a:off x="1274763" y="3284538"/>
            <a:ext cx="1924050" cy="1631950"/>
            <a:chOff x="0" y="0"/>
            <a:chExt cx="1924896" cy="1631208"/>
          </a:xfrm>
        </p:grpSpPr>
        <p:sp>
          <p:nvSpPr>
            <p:cNvPr id="50202" name="TextBox 17"/>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solidFill>
                    <a:schemeClr val="accent2"/>
                  </a:solidFill>
                  <a:latin typeface="微软雅黑" pitchFamily="34" charset="-122"/>
                </a:rPr>
                <a:t>日程安排</a:t>
              </a:r>
            </a:p>
          </p:txBody>
        </p:sp>
        <p:sp>
          <p:nvSpPr>
            <p:cNvPr id="50203" name="TextBox 18"/>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p:txBody>
        </p:sp>
      </p:grpSp>
      <p:grpSp>
        <p:nvGrpSpPr>
          <p:cNvPr id="29715" name="组合 19"/>
          <p:cNvGrpSpPr>
            <a:grpSpLocks/>
          </p:cNvGrpSpPr>
          <p:nvPr/>
        </p:nvGrpSpPr>
        <p:grpSpPr bwMode="auto">
          <a:xfrm>
            <a:off x="3721100" y="3284538"/>
            <a:ext cx="1924050" cy="1631950"/>
            <a:chOff x="0" y="0"/>
            <a:chExt cx="1924896" cy="1631208"/>
          </a:xfrm>
        </p:grpSpPr>
        <p:sp>
          <p:nvSpPr>
            <p:cNvPr id="50200" name="TextBox 20"/>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solidFill>
                    <a:schemeClr val="accent2"/>
                  </a:solidFill>
                  <a:latin typeface="微软雅黑" pitchFamily="34" charset="-122"/>
                </a:rPr>
                <a:t>行动策略</a:t>
              </a:r>
            </a:p>
          </p:txBody>
        </p:sp>
        <p:sp>
          <p:nvSpPr>
            <p:cNvPr id="50201" name="TextBox 21"/>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p:txBody>
        </p:sp>
      </p:grpSp>
      <p:grpSp>
        <p:nvGrpSpPr>
          <p:cNvPr id="29718" name="组合 22"/>
          <p:cNvGrpSpPr>
            <a:grpSpLocks/>
          </p:cNvGrpSpPr>
          <p:nvPr/>
        </p:nvGrpSpPr>
        <p:grpSpPr bwMode="auto">
          <a:xfrm>
            <a:off x="6119813" y="3284538"/>
            <a:ext cx="1924050" cy="1631950"/>
            <a:chOff x="0" y="0"/>
            <a:chExt cx="1924896" cy="1631208"/>
          </a:xfrm>
        </p:grpSpPr>
        <p:sp>
          <p:nvSpPr>
            <p:cNvPr id="50198" name="TextBox 23"/>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solidFill>
                    <a:schemeClr val="accent2"/>
                  </a:solidFill>
                  <a:latin typeface="微软雅黑" pitchFamily="34" charset="-122"/>
                </a:rPr>
                <a:t>后勤保障</a:t>
              </a:r>
            </a:p>
          </p:txBody>
        </p:sp>
        <p:sp>
          <p:nvSpPr>
            <p:cNvPr id="50199" name="TextBox 24"/>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p:txBody>
        </p:sp>
      </p:grpSp>
      <p:grpSp>
        <p:nvGrpSpPr>
          <p:cNvPr id="29721" name="组合 25"/>
          <p:cNvGrpSpPr>
            <a:grpSpLocks/>
          </p:cNvGrpSpPr>
          <p:nvPr/>
        </p:nvGrpSpPr>
        <p:grpSpPr bwMode="auto">
          <a:xfrm>
            <a:off x="8731250" y="3284538"/>
            <a:ext cx="1925638" cy="1631950"/>
            <a:chOff x="0" y="0"/>
            <a:chExt cx="1924896" cy="1631208"/>
          </a:xfrm>
        </p:grpSpPr>
        <p:sp>
          <p:nvSpPr>
            <p:cNvPr id="50196" name="TextBox 26"/>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solidFill>
                    <a:schemeClr val="accent2"/>
                  </a:solidFill>
                  <a:latin typeface="微软雅黑" pitchFamily="34" charset="-122"/>
                </a:rPr>
                <a:t>客户服务</a:t>
              </a:r>
            </a:p>
          </p:txBody>
        </p:sp>
        <p:sp>
          <p:nvSpPr>
            <p:cNvPr id="50197" name="TextBox 27"/>
            <p:cNvSpPr txBox="1">
              <a:spLocks noChangeArrowheads="1"/>
            </p:cNvSpPr>
            <p:nvPr/>
          </p:nvSpPr>
          <p:spPr bwMode="auto">
            <a:xfrm>
              <a:off x="0" y="289687"/>
              <a:ext cx="1924896"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a:p>
              <a:pPr algn="ctr" eaLnBrk="1" hangingPunct="1">
                <a:lnSpc>
                  <a:spcPct val="130000"/>
                </a:lnSpc>
                <a:spcBef>
                  <a:spcPct val="0"/>
                </a:spcBef>
                <a:buFontTx/>
                <a:buNone/>
              </a:pPr>
              <a:r>
                <a:rPr lang="zh-CN" altLang="en-US" sz="1600">
                  <a:solidFill>
                    <a:schemeClr val="accent2"/>
                  </a:solidFill>
                  <a:latin typeface="微软雅黑" pitchFamily="34" charset="-122"/>
                </a:rPr>
                <a:t>单击此处添加文本</a:t>
              </a:r>
              <a:endParaRPr lang="en-US" altLang="zh-CN" sz="1600">
                <a:solidFill>
                  <a:schemeClr val="accent2"/>
                </a:solidFill>
                <a:latin typeface="微软雅黑" pitchFamily="34" charset="-122"/>
              </a:endParaRPr>
            </a:p>
          </p:txBody>
        </p:sp>
      </p:gr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698"/>
                                        </p:tgtEl>
                                        <p:attrNameLst>
                                          <p:attrName>style.visibility</p:attrName>
                                        </p:attrNameLst>
                                      </p:cBhvr>
                                      <p:to>
                                        <p:strVal val="visible"/>
                                      </p:to>
                                    </p:set>
                                    <p:anim calcmode="lin" valueType="num">
                                      <p:cBhvr>
                                        <p:cTn id="7"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29698"/>
                                        </p:tgtEl>
                                        <p:attrNameLst>
                                          <p:attrName>ppt_y</p:attrName>
                                        </p:attrNameLst>
                                      </p:cBhvr>
                                      <p:tavLst>
                                        <p:tav tm="0">
                                          <p:val>
                                            <p:strVal val="#ppt_y"/>
                                          </p:val>
                                        </p:tav>
                                        <p:tav tm="100000">
                                          <p:val>
                                            <p:strVal val="#ppt_y"/>
                                          </p:val>
                                        </p:tav>
                                      </p:tavLst>
                                    </p:anim>
                                    <p:anim calcmode="lin" valueType="num">
                                      <p:cBhvr>
                                        <p:cTn id="9"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29698"/>
                                        </p:tgtEl>
                                      </p:cBhvr>
                                    </p:animEffect>
                                  </p:childTnLst>
                                </p:cTn>
                              </p:par>
                            </p:childTnLst>
                          </p:cTn>
                        </p:par>
                        <p:par>
                          <p:cTn id="12" fill="hold" nodeType="afterGroup">
                            <p:stCondLst>
                              <p:cond delay="760"/>
                            </p:stCondLst>
                            <p:childTnLst>
                              <p:par>
                                <p:cTn id="13" presetID="2" presetClass="entr" presetSubtype="2" fill="hold" grpId="0" nodeType="afterEffect">
                                  <p:stCondLst>
                                    <p:cond delay="0"/>
                                  </p:stCondLst>
                                  <p:childTnLst>
                                    <p:set>
                                      <p:cBhvr>
                                        <p:cTn id="14" dur="1" fill="hold">
                                          <p:stCondLst>
                                            <p:cond delay="0"/>
                                          </p:stCondLst>
                                        </p:cTn>
                                        <p:tgtEl>
                                          <p:spTgt spid="29703"/>
                                        </p:tgtEl>
                                        <p:attrNameLst>
                                          <p:attrName>style.visibility</p:attrName>
                                        </p:attrNameLst>
                                      </p:cBhvr>
                                      <p:to>
                                        <p:strVal val="visible"/>
                                      </p:to>
                                    </p:set>
                                    <p:anim calcmode="lin" valueType="num">
                                      <p:cBhvr additive="base">
                                        <p:cTn id="15" dur="500" fill="hold"/>
                                        <p:tgtEl>
                                          <p:spTgt spid="29703"/>
                                        </p:tgtEl>
                                        <p:attrNameLst>
                                          <p:attrName>ppt_x</p:attrName>
                                        </p:attrNameLst>
                                      </p:cBhvr>
                                      <p:tavLst>
                                        <p:tav tm="0">
                                          <p:val>
                                            <p:strVal val="1+#ppt_w/2"/>
                                          </p:val>
                                        </p:tav>
                                        <p:tav tm="100000">
                                          <p:val>
                                            <p:strVal val="#ppt_x"/>
                                          </p:val>
                                        </p:tav>
                                      </p:tavLst>
                                    </p:anim>
                                    <p:anim calcmode="lin" valueType="num">
                                      <p:cBhvr additive="base">
                                        <p:cTn id="16" dur="500" fill="hold"/>
                                        <p:tgtEl>
                                          <p:spTgt spid="2970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00"/>
                                  </p:stCondLst>
                                  <p:childTnLst>
                                    <p:set>
                                      <p:cBhvr>
                                        <p:cTn id="18" dur="1" fill="hold">
                                          <p:stCondLst>
                                            <p:cond delay="0"/>
                                          </p:stCondLst>
                                        </p:cTn>
                                        <p:tgtEl>
                                          <p:spTgt spid="29702"/>
                                        </p:tgtEl>
                                        <p:attrNameLst>
                                          <p:attrName>style.visibility</p:attrName>
                                        </p:attrNameLst>
                                      </p:cBhvr>
                                      <p:to>
                                        <p:strVal val="visible"/>
                                      </p:to>
                                    </p:set>
                                    <p:anim calcmode="lin" valueType="num">
                                      <p:cBhvr additive="base">
                                        <p:cTn id="19" dur="500" fill="hold"/>
                                        <p:tgtEl>
                                          <p:spTgt spid="29702"/>
                                        </p:tgtEl>
                                        <p:attrNameLst>
                                          <p:attrName>ppt_x</p:attrName>
                                        </p:attrNameLst>
                                      </p:cBhvr>
                                      <p:tavLst>
                                        <p:tav tm="0">
                                          <p:val>
                                            <p:strVal val="1+#ppt_w/2"/>
                                          </p:val>
                                        </p:tav>
                                        <p:tav tm="100000">
                                          <p:val>
                                            <p:strVal val="#ppt_x"/>
                                          </p:val>
                                        </p:tav>
                                      </p:tavLst>
                                    </p:anim>
                                    <p:anim calcmode="lin" valueType="num">
                                      <p:cBhvr additive="base">
                                        <p:cTn id="20" dur="500" fill="hold"/>
                                        <p:tgtEl>
                                          <p:spTgt spid="2970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00"/>
                                  </p:stCondLst>
                                  <p:childTnLst>
                                    <p:set>
                                      <p:cBhvr>
                                        <p:cTn id="22" dur="1" fill="hold">
                                          <p:stCondLst>
                                            <p:cond delay="0"/>
                                          </p:stCondLst>
                                        </p:cTn>
                                        <p:tgtEl>
                                          <p:spTgt spid="29701"/>
                                        </p:tgtEl>
                                        <p:attrNameLst>
                                          <p:attrName>style.visibility</p:attrName>
                                        </p:attrNameLst>
                                      </p:cBhvr>
                                      <p:to>
                                        <p:strVal val="visible"/>
                                      </p:to>
                                    </p:set>
                                    <p:anim calcmode="lin" valueType="num">
                                      <p:cBhvr additive="base">
                                        <p:cTn id="23" dur="500" fill="hold"/>
                                        <p:tgtEl>
                                          <p:spTgt spid="29701"/>
                                        </p:tgtEl>
                                        <p:attrNameLst>
                                          <p:attrName>ppt_x</p:attrName>
                                        </p:attrNameLst>
                                      </p:cBhvr>
                                      <p:tavLst>
                                        <p:tav tm="0">
                                          <p:val>
                                            <p:strVal val="1+#ppt_w/2"/>
                                          </p:val>
                                        </p:tav>
                                        <p:tav tm="100000">
                                          <p:val>
                                            <p:strVal val="#ppt_x"/>
                                          </p:val>
                                        </p:tav>
                                      </p:tavLst>
                                    </p:anim>
                                    <p:anim calcmode="lin" valueType="num">
                                      <p:cBhvr additive="base">
                                        <p:cTn id="24" dur="500" fill="hold"/>
                                        <p:tgtEl>
                                          <p:spTgt spid="2970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300"/>
                                  </p:stCondLst>
                                  <p:childTnLst>
                                    <p:set>
                                      <p:cBhvr>
                                        <p:cTn id="26" dur="1" fill="hold">
                                          <p:stCondLst>
                                            <p:cond delay="0"/>
                                          </p:stCondLst>
                                        </p:cTn>
                                        <p:tgtEl>
                                          <p:spTgt spid="29700"/>
                                        </p:tgtEl>
                                        <p:attrNameLst>
                                          <p:attrName>style.visibility</p:attrName>
                                        </p:attrNameLst>
                                      </p:cBhvr>
                                      <p:to>
                                        <p:strVal val="visible"/>
                                      </p:to>
                                    </p:set>
                                    <p:anim calcmode="lin" valueType="num">
                                      <p:cBhvr additive="base">
                                        <p:cTn id="27" dur="500" fill="hold"/>
                                        <p:tgtEl>
                                          <p:spTgt spid="29700"/>
                                        </p:tgtEl>
                                        <p:attrNameLst>
                                          <p:attrName>ppt_x</p:attrName>
                                        </p:attrNameLst>
                                      </p:cBhvr>
                                      <p:tavLst>
                                        <p:tav tm="0">
                                          <p:val>
                                            <p:strVal val="1+#ppt_w/2"/>
                                          </p:val>
                                        </p:tav>
                                        <p:tav tm="100000">
                                          <p:val>
                                            <p:strVal val="#ppt_x"/>
                                          </p:val>
                                        </p:tav>
                                      </p:tavLst>
                                    </p:anim>
                                    <p:anim calcmode="lin" valueType="num">
                                      <p:cBhvr additive="base">
                                        <p:cTn id="28" dur="500" fill="hold"/>
                                        <p:tgtEl>
                                          <p:spTgt spid="29700"/>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60"/>
                            </p:stCondLst>
                            <p:childTnLst>
                              <p:par>
                                <p:cTn id="30" presetID="31" presetClass="entr" presetSubtype="0" fill="hold" grpId="0" nodeType="afterEffect">
                                  <p:stCondLst>
                                    <p:cond delay="0"/>
                                  </p:stCondLst>
                                  <p:childTnLst>
                                    <p:set>
                                      <p:cBhvr>
                                        <p:cTn id="31" dur="1" fill="hold">
                                          <p:stCondLst>
                                            <p:cond delay="0"/>
                                          </p:stCondLst>
                                        </p:cTn>
                                        <p:tgtEl>
                                          <p:spTgt spid="29710"/>
                                        </p:tgtEl>
                                        <p:attrNameLst>
                                          <p:attrName>style.visibility</p:attrName>
                                        </p:attrNameLst>
                                      </p:cBhvr>
                                      <p:to>
                                        <p:strVal val="visible"/>
                                      </p:to>
                                    </p:set>
                                    <p:anim calcmode="lin" valueType="num">
                                      <p:cBhvr>
                                        <p:cTn id="32" dur="300" fill="hold"/>
                                        <p:tgtEl>
                                          <p:spTgt spid="29710"/>
                                        </p:tgtEl>
                                        <p:attrNameLst>
                                          <p:attrName>ppt_w</p:attrName>
                                        </p:attrNameLst>
                                      </p:cBhvr>
                                      <p:tavLst>
                                        <p:tav tm="0">
                                          <p:val>
                                            <p:fltVal val="0"/>
                                          </p:val>
                                        </p:tav>
                                        <p:tav tm="100000">
                                          <p:val>
                                            <p:strVal val="#ppt_w"/>
                                          </p:val>
                                        </p:tav>
                                      </p:tavLst>
                                    </p:anim>
                                    <p:anim calcmode="lin" valueType="num">
                                      <p:cBhvr>
                                        <p:cTn id="33" dur="300" fill="hold"/>
                                        <p:tgtEl>
                                          <p:spTgt spid="29710"/>
                                        </p:tgtEl>
                                        <p:attrNameLst>
                                          <p:attrName>ppt_h</p:attrName>
                                        </p:attrNameLst>
                                      </p:cBhvr>
                                      <p:tavLst>
                                        <p:tav tm="0">
                                          <p:val>
                                            <p:fltVal val="0"/>
                                          </p:val>
                                        </p:tav>
                                        <p:tav tm="100000">
                                          <p:val>
                                            <p:strVal val="#ppt_h"/>
                                          </p:val>
                                        </p:tav>
                                      </p:tavLst>
                                    </p:anim>
                                    <p:anim calcmode="lin" valueType="num">
                                      <p:cBhvr>
                                        <p:cTn id="34" dur="300" fill="hold"/>
                                        <p:tgtEl>
                                          <p:spTgt spid="29710"/>
                                        </p:tgtEl>
                                        <p:attrNameLst>
                                          <p:attrName>style.rotation</p:attrName>
                                        </p:attrNameLst>
                                      </p:cBhvr>
                                      <p:tavLst>
                                        <p:tav tm="0">
                                          <p:val>
                                            <p:fltVal val="90"/>
                                          </p:val>
                                        </p:tav>
                                        <p:tav tm="100000">
                                          <p:val>
                                            <p:fltVal val="0"/>
                                          </p:val>
                                        </p:tav>
                                      </p:tavLst>
                                    </p:anim>
                                    <p:animEffect transition="in" filter="fade">
                                      <p:cBhvr>
                                        <p:cTn id="35" dur="300"/>
                                        <p:tgtEl>
                                          <p:spTgt spid="29710"/>
                                        </p:tgtEl>
                                      </p:cBhvr>
                                    </p:animEffect>
                                  </p:childTnLst>
                                </p:cTn>
                              </p:par>
                            </p:childTnLst>
                          </p:cTn>
                        </p:par>
                        <p:par>
                          <p:cTn id="36" fill="hold" nodeType="afterGroup">
                            <p:stCondLst>
                              <p:cond delay="1860"/>
                            </p:stCondLst>
                            <p:childTnLst>
                              <p:par>
                                <p:cTn id="37" presetID="22" presetClass="entr" presetSubtype="8" fill="hold" grpId="0" nodeType="afterEffect">
                                  <p:stCondLst>
                                    <p:cond delay="0"/>
                                  </p:stCondLst>
                                  <p:childTnLst>
                                    <p:set>
                                      <p:cBhvr>
                                        <p:cTn id="38" dur="1" fill="hold">
                                          <p:stCondLst>
                                            <p:cond delay="0"/>
                                          </p:stCondLst>
                                        </p:cTn>
                                        <p:tgtEl>
                                          <p:spTgt spid="29704"/>
                                        </p:tgtEl>
                                        <p:attrNameLst>
                                          <p:attrName>style.visibility</p:attrName>
                                        </p:attrNameLst>
                                      </p:cBhvr>
                                      <p:to>
                                        <p:strVal val="visible"/>
                                      </p:to>
                                    </p:set>
                                    <p:animEffect transition="in" filter="wipe(left)">
                                      <p:cBhvr>
                                        <p:cTn id="39" dur="500"/>
                                        <p:tgtEl>
                                          <p:spTgt spid="29704"/>
                                        </p:tgtEl>
                                      </p:cBhvr>
                                    </p:animEffect>
                                  </p:childTnLst>
                                </p:cTn>
                              </p:par>
                            </p:childTnLst>
                          </p:cTn>
                        </p:par>
                        <p:par>
                          <p:cTn id="40" fill="hold" nodeType="afterGroup">
                            <p:stCondLst>
                              <p:cond delay="2360"/>
                            </p:stCondLst>
                            <p:childTnLst>
                              <p:par>
                                <p:cTn id="41" presetID="22" presetClass="entr" presetSubtype="1" fill="hold" nodeType="afterEffect">
                                  <p:stCondLst>
                                    <p:cond delay="0"/>
                                  </p:stCondLst>
                                  <p:childTnLst>
                                    <p:set>
                                      <p:cBhvr>
                                        <p:cTn id="42" dur="1" fill="hold">
                                          <p:stCondLst>
                                            <p:cond delay="0"/>
                                          </p:stCondLst>
                                        </p:cTn>
                                        <p:tgtEl>
                                          <p:spTgt spid="29712"/>
                                        </p:tgtEl>
                                        <p:attrNameLst>
                                          <p:attrName>style.visibility</p:attrName>
                                        </p:attrNameLst>
                                      </p:cBhvr>
                                      <p:to>
                                        <p:strVal val="visible"/>
                                      </p:to>
                                    </p:set>
                                    <p:animEffect transition="in" filter="wipe(up)">
                                      <p:cBhvr>
                                        <p:cTn id="43" dur="500"/>
                                        <p:tgtEl>
                                          <p:spTgt spid="29712"/>
                                        </p:tgtEl>
                                      </p:cBhvr>
                                    </p:animEffect>
                                  </p:childTnLst>
                                </p:cTn>
                              </p:par>
                            </p:childTnLst>
                          </p:cTn>
                        </p:par>
                        <p:par>
                          <p:cTn id="44" fill="hold" nodeType="afterGroup">
                            <p:stCondLst>
                              <p:cond delay="2860"/>
                            </p:stCondLst>
                            <p:childTnLst>
                              <p:par>
                                <p:cTn id="45" presetID="31" presetClass="entr" presetSubtype="0" fill="hold" grpId="0" nodeType="afterEffect">
                                  <p:stCondLst>
                                    <p:cond delay="0"/>
                                  </p:stCondLst>
                                  <p:childTnLst>
                                    <p:set>
                                      <p:cBhvr>
                                        <p:cTn id="46" dur="1" fill="hold">
                                          <p:stCondLst>
                                            <p:cond delay="0"/>
                                          </p:stCondLst>
                                        </p:cTn>
                                        <p:tgtEl>
                                          <p:spTgt spid="29709"/>
                                        </p:tgtEl>
                                        <p:attrNameLst>
                                          <p:attrName>style.visibility</p:attrName>
                                        </p:attrNameLst>
                                      </p:cBhvr>
                                      <p:to>
                                        <p:strVal val="visible"/>
                                      </p:to>
                                    </p:set>
                                    <p:anim calcmode="lin" valueType="num">
                                      <p:cBhvr>
                                        <p:cTn id="47" dur="300" fill="hold"/>
                                        <p:tgtEl>
                                          <p:spTgt spid="29709"/>
                                        </p:tgtEl>
                                        <p:attrNameLst>
                                          <p:attrName>ppt_w</p:attrName>
                                        </p:attrNameLst>
                                      </p:cBhvr>
                                      <p:tavLst>
                                        <p:tav tm="0">
                                          <p:val>
                                            <p:fltVal val="0"/>
                                          </p:val>
                                        </p:tav>
                                        <p:tav tm="100000">
                                          <p:val>
                                            <p:strVal val="#ppt_w"/>
                                          </p:val>
                                        </p:tav>
                                      </p:tavLst>
                                    </p:anim>
                                    <p:anim calcmode="lin" valueType="num">
                                      <p:cBhvr>
                                        <p:cTn id="48" dur="300" fill="hold"/>
                                        <p:tgtEl>
                                          <p:spTgt spid="29709"/>
                                        </p:tgtEl>
                                        <p:attrNameLst>
                                          <p:attrName>ppt_h</p:attrName>
                                        </p:attrNameLst>
                                      </p:cBhvr>
                                      <p:tavLst>
                                        <p:tav tm="0">
                                          <p:val>
                                            <p:fltVal val="0"/>
                                          </p:val>
                                        </p:tav>
                                        <p:tav tm="100000">
                                          <p:val>
                                            <p:strVal val="#ppt_h"/>
                                          </p:val>
                                        </p:tav>
                                      </p:tavLst>
                                    </p:anim>
                                    <p:anim calcmode="lin" valueType="num">
                                      <p:cBhvr>
                                        <p:cTn id="49" dur="300" fill="hold"/>
                                        <p:tgtEl>
                                          <p:spTgt spid="29709"/>
                                        </p:tgtEl>
                                        <p:attrNameLst>
                                          <p:attrName>style.rotation</p:attrName>
                                        </p:attrNameLst>
                                      </p:cBhvr>
                                      <p:tavLst>
                                        <p:tav tm="0">
                                          <p:val>
                                            <p:fltVal val="90"/>
                                          </p:val>
                                        </p:tav>
                                        <p:tav tm="100000">
                                          <p:val>
                                            <p:fltVal val="0"/>
                                          </p:val>
                                        </p:tav>
                                      </p:tavLst>
                                    </p:anim>
                                    <p:animEffect transition="in" filter="fade">
                                      <p:cBhvr>
                                        <p:cTn id="50" dur="300"/>
                                        <p:tgtEl>
                                          <p:spTgt spid="29709"/>
                                        </p:tgtEl>
                                      </p:cBhvr>
                                    </p:animEffect>
                                  </p:childTnLst>
                                </p:cTn>
                              </p:par>
                            </p:childTnLst>
                          </p:cTn>
                        </p:par>
                        <p:par>
                          <p:cTn id="51" fill="hold" nodeType="afterGroup">
                            <p:stCondLst>
                              <p:cond delay="3160"/>
                            </p:stCondLst>
                            <p:childTnLst>
                              <p:par>
                                <p:cTn id="52" presetID="22" presetClass="entr" presetSubtype="8" fill="hold" grpId="0" nodeType="afterEffect">
                                  <p:stCondLst>
                                    <p:cond delay="0"/>
                                  </p:stCondLst>
                                  <p:childTnLst>
                                    <p:set>
                                      <p:cBhvr>
                                        <p:cTn id="53" dur="1" fill="hold">
                                          <p:stCondLst>
                                            <p:cond delay="0"/>
                                          </p:stCondLst>
                                        </p:cTn>
                                        <p:tgtEl>
                                          <p:spTgt spid="29705"/>
                                        </p:tgtEl>
                                        <p:attrNameLst>
                                          <p:attrName>style.visibility</p:attrName>
                                        </p:attrNameLst>
                                      </p:cBhvr>
                                      <p:to>
                                        <p:strVal val="visible"/>
                                      </p:to>
                                    </p:set>
                                    <p:animEffect transition="in" filter="wipe(left)">
                                      <p:cBhvr>
                                        <p:cTn id="54" dur="500"/>
                                        <p:tgtEl>
                                          <p:spTgt spid="29705"/>
                                        </p:tgtEl>
                                      </p:cBhvr>
                                    </p:animEffect>
                                  </p:childTnLst>
                                </p:cTn>
                              </p:par>
                            </p:childTnLst>
                          </p:cTn>
                        </p:par>
                        <p:par>
                          <p:cTn id="55" fill="hold" nodeType="afterGroup">
                            <p:stCondLst>
                              <p:cond delay="3660"/>
                            </p:stCondLst>
                            <p:childTnLst>
                              <p:par>
                                <p:cTn id="56" presetID="22" presetClass="entr" presetSubtype="1" fill="hold" nodeType="afterEffect">
                                  <p:stCondLst>
                                    <p:cond delay="0"/>
                                  </p:stCondLst>
                                  <p:childTnLst>
                                    <p:set>
                                      <p:cBhvr>
                                        <p:cTn id="57" dur="1" fill="hold">
                                          <p:stCondLst>
                                            <p:cond delay="0"/>
                                          </p:stCondLst>
                                        </p:cTn>
                                        <p:tgtEl>
                                          <p:spTgt spid="29715"/>
                                        </p:tgtEl>
                                        <p:attrNameLst>
                                          <p:attrName>style.visibility</p:attrName>
                                        </p:attrNameLst>
                                      </p:cBhvr>
                                      <p:to>
                                        <p:strVal val="visible"/>
                                      </p:to>
                                    </p:set>
                                    <p:animEffect transition="in" filter="wipe(up)">
                                      <p:cBhvr>
                                        <p:cTn id="58" dur="500"/>
                                        <p:tgtEl>
                                          <p:spTgt spid="29715"/>
                                        </p:tgtEl>
                                      </p:cBhvr>
                                    </p:animEffect>
                                  </p:childTnLst>
                                </p:cTn>
                              </p:par>
                            </p:childTnLst>
                          </p:cTn>
                        </p:par>
                        <p:par>
                          <p:cTn id="59" fill="hold" nodeType="afterGroup">
                            <p:stCondLst>
                              <p:cond delay="416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460"/>
                            </p:stCondLst>
                            <p:childTnLst>
                              <p:par>
                                <p:cTn id="67" presetID="22" presetClass="entr" presetSubtype="8" fill="hold" grpId="0" nodeType="afterEffect">
                                  <p:stCondLst>
                                    <p:cond delay="0"/>
                                  </p:stCondLst>
                                  <p:childTnLst>
                                    <p:set>
                                      <p:cBhvr>
                                        <p:cTn id="68" dur="1" fill="hold">
                                          <p:stCondLst>
                                            <p:cond delay="0"/>
                                          </p:stCondLst>
                                        </p:cTn>
                                        <p:tgtEl>
                                          <p:spTgt spid="29706"/>
                                        </p:tgtEl>
                                        <p:attrNameLst>
                                          <p:attrName>style.visibility</p:attrName>
                                        </p:attrNameLst>
                                      </p:cBhvr>
                                      <p:to>
                                        <p:strVal val="visible"/>
                                      </p:to>
                                    </p:set>
                                    <p:animEffect transition="in" filter="wipe(left)">
                                      <p:cBhvr>
                                        <p:cTn id="69" dur="500"/>
                                        <p:tgtEl>
                                          <p:spTgt spid="29706"/>
                                        </p:tgtEl>
                                      </p:cBhvr>
                                    </p:animEffect>
                                  </p:childTnLst>
                                </p:cTn>
                              </p:par>
                            </p:childTnLst>
                          </p:cTn>
                        </p:par>
                        <p:par>
                          <p:cTn id="70" fill="hold" nodeType="afterGroup">
                            <p:stCondLst>
                              <p:cond delay="4960"/>
                            </p:stCondLst>
                            <p:childTnLst>
                              <p:par>
                                <p:cTn id="71" presetID="22" presetClass="entr" presetSubtype="1" fill="hold" nodeType="afterEffect">
                                  <p:stCondLst>
                                    <p:cond delay="0"/>
                                  </p:stCondLst>
                                  <p:childTnLst>
                                    <p:set>
                                      <p:cBhvr>
                                        <p:cTn id="72" dur="1" fill="hold">
                                          <p:stCondLst>
                                            <p:cond delay="0"/>
                                          </p:stCondLst>
                                        </p:cTn>
                                        <p:tgtEl>
                                          <p:spTgt spid="29718"/>
                                        </p:tgtEl>
                                        <p:attrNameLst>
                                          <p:attrName>style.visibility</p:attrName>
                                        </p:attrNameLst>
                                      </p:cBhvr>
                                      <p:to>
                                        <p:strVal val="visible"/>
                                      </p:to>
                                    </p:set>
                                    <p:animEffect transition="in" filter="wipe(up)">
                                      <p:cBhvr>
                                        <p:cTn id="73" dur="500"/>
                                        <p:tgtEl>
                                          <p:spTgt spid="29718"/>
                                        </p:tgtEl>
                                      </p:cBhvr>
                                    </p:animEffect>
                                  </p:childTnLst>
                                </p:cTn>
                              </p:par>
                            </p:childTnLst>
                          </p:cTn>
                        </p:par>
                        <p:par>
                          <p:cTn id="74" fill="hold" nodeType="afterGroup">
                            <p:stCondLst>
                              <p:cond delay="5460"/>
                            </p:stCondLst>
                            <p:childTnLst>
                              <p:par>
                                <p:cTn id="75" presetID="31" presetClass="entr" presetSubtype="0" fill="hold" grpId="0" nodeType="afterEffect">
                                  <p:stCondLst>
                                    <p:cond delay="0"/>
                                  </p:stCondLst>
                                  <p:childTnLst>
                                    <p:set>
                                      <p:cBhvr>
                                        <p:cTn id="76" dur="1" fill="hold">
                                          <p:stCondLst>
                                            <p:cond delay="0"/>
                                          </p:stCondLst>
                                        </p:cTn>
                                        <p:tgtEl>
                                          <p:spTgt spid="29708"/>
                                        </p:tgtEl>
                                        <p:attrNameLst>
                                          <p:attrName>style.visibility</p:attrName>
                                        </p:attrNameLst>
                                      </p:cBhvr>
                                      <p:to>
                                        <p:strVal val="visible"/>
                                      </p:to>
                                    </p:set>
                                    <p:anim calcmode="lin" valueType="num">
                                      <p:cBhvr>
                                        <p:cTn id="77" dur="300" fill="hold"/>
                                        <p:tgtEl>
                                          <p:spTgt spid="29708"/>
                                        </p:tgtEl>
                                        <p:attrNameLst>
                                          <p:attrName>ppt_w</p:attrName>
                                        </p:attrNameLst>
                                      </p:cBhvr>
                                      <p:tavLst>
                                        <p:tav tm="0">
                                          <p:val>
                                            <p:fltVal val="0"/>
                                          </p:val>
                                        </p:tav>
                                        <p:tav tm="100000">
                                          <p:val>
                                            <p:strVal val="#ppt_w"/>
                                          </p:val>
                                        </p:tav>
                                      </p:tavLst>
                                    </p:anim>
                                    <p:anim calcmode="lin" valueType="num">
                                      <p:cBhvr>
                                        <p:cTn id="78" dur="300" fill="hold"/>
                                        <p:tgtEl>
                                          <p:spTgt spid="29708"/>
                                        </p:tgtEl>
                                        <p:attrNameLst>
                                          <p:attrName>ppt_h</p:attrName>
                                        </p:attrNameLst>
                                      </p:cBhvr>
                                      <p:tavLst>
                                        <p:tav tm="0">
                                          <p:val>
                                            <p:fltVal val="0"/>
                                          </p:val>
                                        </p:tav>
                                        <p:tav tm="100000">
                                          <p:val>
                                            <p:strVal val="#ppt_h"/>
                                          </p:val>
                                        </p:tav>
                                      </p:tavLst>
                                    </p:anim>
                                    <p:anim calcmode="lin" valueType="num">
                                      <p:cBhvr>
                                        <p:cTn id="79" dur="300" fill="hold"/>
                                        <p:tgtEl>
                                          <p:spTgt spid="29708"/>
                                        </p:tgtEl>
                                        <p:attrNameLst>
                                          <p:attrName>style.rotation</p:attrName>
                                        </p:attrNameLst>
                                      </p:cBhvr>
                                      <p:tavLst>
                                        <p:tav tm="0">
                                          <p:val>
                                            <p:fltVal val="90"/>
                                          </p:val>
                                        </p:tav>
                                        <p:tav tm="100000">
                                          <p:val>
                                            <p:fltVal val="0"/>
                                          </p:val>
                                        </p:tav>
                                      </p:tavLst>
                                    </p:anim>
                                    <p:animEffect transition="in" filter="fade">
                                      <p:cBhvr>
                                        <p:cTn id="80" dur="300"/>
                                        <p:tgtEl>
                                          <p:spTgt spid="29708"/>
                                        </p:tgtEl>
                                      </p:cBhvr>
                                    </p:animEffect>
                                  </p:childTnLst>
                                </p:cTn>
                              </p:par>
                            </p:childTnLst>
                          </p:cTn>
                        </p:par>
                        <p:par>
                          <p:cTn id="81" fill="hold" nodeType="afterGroup">
                            <p:stCondLst>
                              <p:cond delay="5760"/>
                            </p:stCondLst>
                            <p:childTnLst>
                              <p:par>
                                <p:cTn id="82" presetID="22" presetClass="entr" presetSubtype="8" fill="hold" grpId="0" nodeType="afterEffect">
                                  <p:stCondLst>
                                    <p:cond delay="0"/>
                                  </p:stCondLst>
                                  <p:childTnLst>
                                    <p:set>
                                      <p:cBhvr>
                                        <p:cTn id="83" dur="1" fill="hold">
                                          <p:stCondLst>
                                            <p:cond delay="0"/>
                                          </p:stCondLst>
                                        </p:cTn>
                                        <p:tgtEl>
                                          <p:spTgt spid="29707"/>
                                        </p:tgtEl>
                                        <p:attrNameLst>
                                          <p:attrName>style.visibility</p:attrName>
                                        </p:attrNameLst>
                                      </p:cBhvr>
                                      <p:to>
                                        <p:strVal val="visible"/>
                                      </p:to>
                                    </p:set>
                                    <p:animEffect transition="in" filter="wipe(left)">
                                      <p:cBhvr>
                                        <p:cTn id="84" dur="500"/>
                                        <p:tgtEl>
                                          <p:spTgt spid="29707"/>
                                        </p:tgtEl>
                                      </p:cBhvr>
                                    </p:animEffect>
                                  </p:childTnLst>
                                </p:cTn>
                              </p:par>
                            </p:childTnLst>
                          </p:cTn>
                        </p:par>
                        <p:par>
                          <p:cTn id="85" fill="hold" nodeType="afterGroup">
                            <p:stCondLst>
                              <p:cond delay="6260"/>
                            </p:stCondLst>
                            <p:childTnLst>
                              <p:par>
                                <p:cTn id="86" presetID="22" presetClass="entr" presetSubtype="1" fill="hold" nodeType="afterEffect">
                                  <p:stCondLst>
                                    <p:cond delay="0"/>
                                  </p:stCondLst>
                                  <p:childTnLst>
                                    <p:set>
                                      <p:cBhvr>
                                        <p:cTn id="87" dur="1" fill="hold">
                                          <p:stCondLst>
                                            <p:cond delay="0"/>
                                          </p:stCondLst>
                                        </p:cTn>
                                        <p:tgtEl>
                                          <p:spTgt spid="29721"/>
                                        </p:tgtEl>
                                        <p:attrNameLst>
                                          <p:attrName>style.visibility</p:attrName>
                                        </p:attrNameLst>
                                      </p:cBhvr>
                                      <p:to>
                                        <p:strVal val="visible"/>
                                      </p:to>
                                    </p:set>
                                    <p:animEffect transition="in" filter="wipe(up)">
                                      <p:cBhvr>
                                        <p:cTn id="88" dur="500"/>
                                        <p:tgtEl>
                                          <p:spTgt spid="29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700" grpId="0" animBg="1"/>
      <p:bldP spid="29701" grpId="0" animBg="1"/>
      <p:bldP spid="29702" grpId="0" animBg="1"/>
      <p:bldP spid="29703" grpId="0" animBg="1" autoUpdateAnimBg="0"/>
      <p:bldP spid="29704" grpId="0" animBg="1"/>
      <p:bldP spid="29705" grpId="0" animBg="1"/>
      <p:bldP spid="29706" grpId="0" animBg="1"/>
      <p:bldP spid="29707" grpId="0" animBg="1"/>
      <p:bldP spid="29708" grpId="0" animBg="1"/>
      <p:bldP spid="29709" grpId="0" animBg="1"/>
      <p:bldP spid="29710" grpId="0" animBg="1"/>
      <p:bldP spid="297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3.5</a:t>
            </a:r>
            <a:r>
              <a:rPr lang="zh-CN" altLang="en-US" sz="2800">
                <a:solidFill>
                  <a:schemeClr val="accent2"/>
                </a:solidFill>
                <a:latin typeface="微软雅黑" pitchFamily="34" charset="-122"/>
              </a:rPr>
              <a:t>请输入您的标题</a:t>
            </a:r>
          </a:p>
        </p:txBody>
      </p:sp>
      <p:sp>
        <p:nvSpPr>
          <p:cNvPr id="52227"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 </a:t>
            </a:r>
            <a:r>
              <a:rPr lang="en-US" altLang="zh-CN" sz="1800">
                <a:solidFill>
                  <a:schemeClr val="accent2"/>
                </a:solidFill>
                <a:ea typeface="宋体" charset="-122"/>
              </a:rPr>
              <a:t>3 </a:t>
            </a:r>
            <a:endParaRPr lang="zh-CN" altLang="en-US" sz="1800">
              <a:solidFill>
                <a:schemeClr val="accent2"/>
              </a:solidFill>
              <a:ea typeface="宋体" charset="-122"/>
            </a:endParaRPr>
          </a:p>
        </p:txBody>
      </p:sp>
      <p:grpSp>
        <p:nvGrpSpPr>
          <p:cNvPr id="30724" name="组合 3"/>
          <p:cNvGrpSpPr>
            <a:grpSpLocks/>
          </p:cNvGrpSpPr>
          <p:nvPr/>
        </p:nvGrpSpPr>
        <p:grpSpPr bwMode="auto">
          <a:xfrm>
            <a:off x="858838" y="2092325"/>
            <a:ext cx="2522537" cy="2520950"/>
            <a:chOff x="0" y="0"/>
            <a:chExt cx="2098675" cy="2098676"/>
          </a:xfrm>
        </p:grpSpPr>
        <p:sp>
          <p:nvSpPr>
            <p:cNvPr id="52242" name="Oval 9"/>
            <p:cNvSpPr>
              <a:spLocks noChangeArrowheads="1"/>
            </p:cNvSpPr>
            <p:nvPr/>
          </p:nvSpPr>
          <p:spPr bwMode="auto">
            <a:xfrm>
              <a:off x="0" y="0"/>
              <a:ext cx="2098675" cy="2098676"/>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52243" name="Freeform 12"/>
            <p:cNvSpPr>
              <a:spLocks noEditPoints="1"/>
            </p:cNvSpPr>
            <p:nvPr/>
          </p:nvSpPr>
          <p:spPr bwMode="auto">
            <a:xfrm>
              <a:off x="331916" y="390683"/>
              <a:ext cx="1469769" cy="1380808"/>
            </a:xfrm>
            <a:custGeom>
              <a:avLst/>
              <a:gdLst>
                <a:gd name="T0" fmla="*/ 2147483646 w 1615"/>
                <a:gd name="T1" fmla="*/ 2147483646 h 1518"/>
                <a:gd name="T2" fmla="*/ 2147483646 w 1615"/>
                <a:gd name="T3" fmla="*/ 2147483646 h 1518"/>
                <a:gd name="T4" fmla="*/ 2147483646 w 1615"/>
                <a:gd name="T5" fmla="*/ 2147483646 h 1518"/>
                <a:gd name="T6" fmla="*/ 2147483646 w 1615"/>
                <a:gd name="T7" fmla="*/ 2147483646 h 1518"/>
                <a:gd name="T8" fmla="*/ 2147483646 w 1615"/>
                <a:gd name="T9" fmla="*/ 2147483646 h 1518"/>
                <a:gd name="T10" fmla="*/ 2147483646 w 1615"/>
                <a:gd name="T11" fmla="*/ 2147483646 h 1518"/>
                <a:gd name="T12" fmla="*/ 2147483646 w 1615"/>
                <a:gd name="T13" fmla="*/ 2147483646 h 1518"/>
                <a:gd name="T14" fmla="*/ 2147483646 w 1615"/>
                <a:gd name="T15" fmla="*/ 2147483646 h 1518"/>
                <a:gd name="T16" fmla="*/ 2147483646 w 1615"/>
                <a:gd name="T17" fmla="*/ 2147483646 h 1518"/>
                <a:gd name="T18" fmla="*/ 2147483646 w 1615"/>
                <a:gd name="T19" fmla="*/ 2147483646 h 1518"/>
                <a:gd name="T20" fmla="*/ 2147483646 w 1615"/>
                <a:gd name="T21" fmla="*/ 2147483646 h 1518"/>
                <a:gd name="T22" fmla="*/ 2147483646 w 1615"/>
                <a:gd name="T23" fmla="*/ 2147483646 h 1518"/>
                <a:gd name="T24" fmla="*/ 2147483646 w 1615"/>
                <a:gd name="T25" fmla="*/ 2147483646 h 1518"/>
                <a:gd name="T26" fmla="*/ 2147483646 w 1615"/>
                <a:gd name="T27" fmla="*/ 2147483646 h 1518"/>
                <a:gd name="T28" fmla="*/ 2147483646 w 1615"/>
                <a:gd name="T29" fmla="*/ 2147483646 h 1518"/>
                <a:gd name="T30" fmla="*/ 2147483646 w 1615"/>
                <a:gd name="T31" fmla="*/ 2147483646 h 1518"/>
                <a:gd name="T32" fmla="*/ 2147483646 w 1615"/>
                <a:gd name="T33" fmla="*/ 2147483646 h 1518"/>
                <a:gd name="T34" fmla="*/ 2147483646 w 1615"/>
                <a:gd name="T35" fmla="*/ 2147483646 h 1518"/>
                <a:gd name="T36" fmla="*/ 2147483646 w 1615"/>
                <a:gd name="T37" fmla="*/ 2147483646 h 1518"/>
                <a:gd name="T38" fmla="*/ 2147483646 w 1615"/>
                <a:gd name="T39" fmla="*/ 2147483646 h 1518"/>
                <a:gd name="T40" fmla="*/ 2147483646 w 1615"/>
                <a:gd name="T41" fmla="*/ 2147483646 h 1518"/>
                <a:gd name="T42" fmla="*/ 2147483646 w 1615"/>
                <a:gd name="T43" fmla="*/ 2147483646 h 1518"/>
                <a:gd name="T44" fmla="*/ 2147483646 w 1615"/>
                <a:gd name="T45" fmla="*/ 2147483646 h 1518"/>
                <a:gd name="T46" fmla="*/ 2147483646 w 1615"/>
                <a:gd name="T47" fmla="*/ 2147483646 h 1518"/>
                <a:gd name="T48" fmla="*/ 2147483646 w 1615"/>
                <a:gd name="T49" fmla="*/ 2147483646 h 1518"/>
                <a:gd name="T50" fmla="*/ 2147483646 w 1615"/>
                <a:gd name="T51" fmla="*/ 2147483646 h 1518"/>
                <a:gd name="T52" fmla="*/ 2147483646 w 1615"/>
                <a:gd name="T53" fmla="*/ 2147483646 h 1518"/>
                <a:gd name="T54" fmla="*/ 2147483646 w 1615"/>
                <a:gd name="T55" fmla="*/ 2147483646 h 1518"/>
                <a:gd name="T56" fmla="*/ 2147483646 w 1615"/>
                <a:gd name="T57" fmla="*/ 2147483646 h 1518"/>
                <a:gd name="T58" fmla="*/ 2147483646 w 1615"/>
                <a:gd name="T59" fmla="*/ 2147483646 h 1518"/>
                <a:gd name="T60" fmla="*/ 2147483646 w 1615"/>
                <a:gd name="T61" fmla="*/ 2147483646 h 1518"/>
                <a:gd name="T62" fmla="*/ 2147483646 w 1615"/>
                <a:gd name="T63" fmla="*/ 2147483646 h 1518"/>
                <a:gd name="T64" fmla="*/ 2147483646 w 1615"/>
                <a:gd name="T65" fmla="*/ 2147483646 h 1518"/>
                <a:gd name="T66" fmla="*/ 2147483646 w 1615"/>
                <a:gd name="T67" fmla="*/ 2147483646 h 1518"/>
                <a:gd name="T68" fmla="*/ 2147483646 w 1615"/>
                <a:gd name="T69" fmla="*/ 2147483646 h 1518"/>
                <a:gd name="T70" fmla="*/ 2147483646 w 1615"/>
                <a:gd name="T71" fmla="*/ 2147483646 h 1518"/>
                <a:gd name="T72" fmla="*/ 2147483646 w 1615"/>
                <a:gd name="T73" fmla="*/ 2147483646 h 1518"/>
                <a:gd name="T74" fmla="*/ 2147483646 w 1615"/>
                <a:gd name="T75" fmla="*/ 2147483646 h 1518"/>
                <a:gd name="T76" fmla="*/ 2147483646 w 1615"/>
                <a:gd name="T77" fmla="*/ 2147483646 h 1518"/>
                <a:gd name="T78" fmla="*/ 2147483646 w 1615"/>
                <a:gd name="T79" fmla="*/ 2147483646 h 1518"/>
                <a:gd name="T80" fmla="*/ 2147483646 w 1615"/>
                <a:gd name="T81" fmla="*/ 2147483646 h 1518"/>
                <a:gd name="T82" fmla="*/ 2147483646 w 1615"/>
                <a:gd name="T83" fmla="*/ 2147483646 h 1518"/>
                <a:gd name="T84" fmla="*/ 2147483646 w 1615"/>
                <a:gd name="T85" fmla="*/ 2147483646 h 1518"/>
                <a:gd name="T86" fmla="*/ 2147483646 w 1615"/>
                <a:gd name="T87" fmla="*/ 2147483646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0727" name="TextBox 6"/>
          <p:cNvSpPr txBox="1">
            <a:spLocks noChangeArrowheads="1"/>
          </p:cNvSpPr>
          <p:nvPr/>
        </p:nvSpPr>
        <p:spPr bwMode="auto">
          <a:xfrm>
            <a:off x="850900" y="4935538"/>
            <a:ext cx="2530475" cy="5842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3200">
                <a:solidFill>
                  <a:schemeClr val="accent2"/>
                </a:solidFill>
                <a:latin typeface="微软雅黑" pitchFamily="34" charset="-122"/>
              </a:rPr>
              <a:t>代理商推广</a:t>
            </a:r>
          </a:p>
        </p:txBody>
      </p:sp>
      <p:sp>
        <p:nvSpPr>
          <p:cNvPr id="30728" name="椭圆 7"/>
          <p:cNvSpPr>
            <a:spLocks noChangeArrowheads="1"/>
          </p:cNvSpPr>
          <p:nvPr/>
        </p:nvSpPr>
        <p:spPr bwMode="auto">
          <a:xfrm>
            <a:off x="4043363" y="1789113"/>
            <a:ext cx="504825" cy="504825"/>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1</a:t>
            </a:r>
            <a:endParaRPr lang="zh-CN" altLang="en-US" sz="2200" b="1">
              <a:solidFill>
                <a:schemeClr val="accent2"/>
              </a:solidFill>
              <a:latin typeface="微软雅黑" pitchFamily="34" charset="-122"/>
            </a:endParaRPr>
          </a:p>
        </p:txBody>
      </p:sp>
      <p:sp>
        <p:nvSpPr>
          <p:cNvPr id="30729" name="椭圆 8"/>
          <p:cNvSpPr>
            <a:spLocks noChangeArrowheads="1"/>
          </p:cNvSpPr>
          <p:nvPr/>
        </p:nvSpPr>
        <p:spPr bwMode="auto">
          <a:xfrm>
            <a:off x="4043363" y="2417763"/>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2</a:t>
            </a:r>
            <a:endParaRPr lang="zh-CN" altLang="en-US" sz="2200" b="1">
              <a:solidFill>
                <a:schemeClr val="accent2"/>
              </a:solidFill>
              <a:latin typeface="微软雅黑" pitchFamily="34" charset="-122"/>
            </a:endParaRPr>
          </a:p>
        </p:txBody>
      </p:sp>
      <p:sp>
        <p:nvSpPr>
          <p:cNvPr id="30730" name="椭圆 9"/>
          <p:cNvSpPr>
            <a:spLocks noChangeArrowheads="1"/>
          </p:cNvSpPr>
          <p:nvPr/>
        </p:nvSpPr>
        <p:spPr bwMode="auto">
          <a:xfrm>
            <a:off x="4043363" y="3100388"/>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3</a:t>
            </a:r>
            <a:endParaRPr lang="zh-CN" altLang="en-US" sz="2200" b="1">
              <a:solidFill>
                <a:schemeClr val="accent2"/>
              </a:solidFill>
              <a:latin typeface="微软雅黑" pitchFamily="34" charset="-122"/>
            </a:endParaRPr>
          </a:p>
        </p:txBody>
      </p:sp>
      <p:sp>
        <p:nvSpPr>
          <p:cNvPr id="30731" name="TextBox 10"/>
          <p:cNvSpPr txBox="1">
            <a:spLocks noChangeArrowheads="1"/>
          </p:cNvSpPr>
          <p:nvPr/>
        </p:nvSpPr>
        <p:spPr bwMode="auto">
          <a:xfrm>
            <a:off x="4638675" y="1831975"/>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
        <p:nvSpPr>
          <p:cNvPr id="30732" name="TextBox 11"/>
          <p:cNvSpPr txBox="1">
            <a:spLocks noChangeArrowheads="1"/>
          </p:cNvSpPr>
          <p:nvPr/>
        </p:nvSpPr>
        <p:spPr bwMode="auto">
          <a:xfrm>
            <a:off x="4638675" y="2424113"/>
            <a:ext cx="6840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
        <p:nvSpPr>
          <p:cNvPr id="30733" name="TextBox 12"/>
          <p:cNvSpPr txBox="1">
            <a:spLocks noChangeArrowheads="1"/>
          </p:cNvSpPr>
          <p:nvPr/>
        </p:nvSpPr>
        <p:spPr bwMode="auto">
          <a:xfrm>
            <a:off x="4638675" y="3100388"/>
            <a:ext cx="6840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
        <p:nvSpPr>
          <p:cNvPr id="30734" name="椭圆 18"/>
          <p:cNvSpPr>
            <a:spLocks noChangeArrowheads="1"/>
          </p:cNvSpPr>
          <p:nvPr/>
        </p:nvSpPr>
        <p:spPr bwMode="auto">
          <a:xfrm>
            <a:off x="4043363" y="3849688"/>
            <a:ext cx="504825" cy="504825"/>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4</a:t>
            </a:r>
            <a:endParaRPr lang="zh-CN" altLang="en-US" sz="2200" b="1">
              <a:solidFill>
                <a:schemeClr val="accent2"/>
              </a:solidFill>
              <a:latin typeface="微软雅黑" pitchFamily="34" charset="-122"/>
            </a:endParaRPr>
          </a:p>
        </p:txBody>
      </p:sp>
      <p:sp>
        <p:nvSpPr>
          <p:cNvPr id="30735" name="椭圆 19"/>
          <p:cNvSpPr>
            <a:spLocks noChangeArrowheads="1"/>
          </p:cNvSpPr>
          <p:nvPr/>
        </p:nvSpPr>
        <p:spPr bwMode="auto">
          <a:xfrm>
            <a:off x="4043363" y="4478338"/>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5</a:t>
            </a:r>
            <a:endParaRPr lang="zh-CN" altLang="en-US" sz="2200" b="1">
              <a:solidFill>
                <a:schemeClr val="accent2"/>
              </a:solidFill>
              <a:latin typeface="微软雅黑" pitchFamily="34" charset="-122"/>
            </a:endParaRPr>
          </a:p>
        </p:txBody>
      </p:sp>
      <p:sp>
        <p:nvSpPr>
          <p:cNvPr id="30736" name="椭圆 20"/>
          <p:cNvSpPr>
            <a:spLocks noChangeArrowheads="1"/>
          </p:cNvSpPr>
          <p:nvPr/>
        </p:nvSpPr>
        <p:spPr bwMode="auto">
          <a:xfrm>
            <a:off x="4043363" y="5160963"/>
            <a:ext cx="504825" cy="503237"/>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200" b="1">
                <a:solidFill>
                  <a:schemeClr val="accent2"/>
                </a:solidFill>
                <a:latin typeface="微软雅黑" pitchFamily="34" charset="-122"/>
              </a:rPr>
              <a:t>6</a:t>
            </a:r>
            <a:endParaRPr lang="zh-CN" altLang="en-US" sz="2200" b="1">
              <a:solidFill>
                <a:schemeClr val="accent2"/>
              </a:solidFill>
              <a:latin typeface="微软雅黑" pitchFamily="34" charset="-122"/>
            </a:endParaRPr>
          </a:p>
        </p:txBody>
      </p:sp>
      <p:sp>
        <p:nvSpPr>
          <p:cNvPr id="30737" name="TextBox 21"/>
          <p:cNvSpPr txBox="1">
            <a:spLocks noChangeArrowheads="1"/>
          </p:cNvSpPr>
          <p:nvPr/>
        </p:nvSpPr>
        <p:spPr bwMode="auto">
          <a:xfrm>
            <a:off x="4638675" y="3892550"/>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
        <p:nvSpPr>
          <p:cNvPr id="30738" name="TextBox 22"/>
          <p:cNvSpPr txBox="1">
            <a:spLocks noChangeArrowheads="1"/>
          </p:cNvSpPr>
          <p:nvPr/>
        </p:nvSpPr>
        <p:spPr bwMode="auto">
          <a:xfrm>
            <a:off x="4638675" y="4521200"/>
            <a:ext cx="68405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
        <p:nvSpPr>
          <p:cNvPr id="30739" name="TextBox 23"/>
          <p:cNvSpPr txBox="1">
            <a:spLocks noChangeArrowheads="1"/>
          </p:cNvSpPr>
          <p:nvPr/>
        </p:nvSpPr>
        <p:spPr bwMode="auto">
          <a:xfrm>
            <a:off x="4638675" y="5181600"/>
            <a:ext cx="6840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latin typeface="微软雅黑" pitchFamily="34" charset="-122"/>
              </a:rPr>
              <a:t>请在这里输入您的文字，这里输入您的文字。</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722"/>
                                        </p:tgtEl>
                                        <p:attrNameLst>
                                          <p:attrName>style.visibility</p:attrName>
                                        </p:attrNameLst>
                                      </p:cBhvr>
                                      <p:to>
                                        <p:strVal val="visible"/>
                                      </p:to>
                                    </p:set>
                                    <p:anim calcmode="lin" valueType="num">
                                      <p:cBhvr>
                                        <p:cTn id="7" dur="400" fill="hold"/>
                                        <p:tgtEl>
                                          <p:spTgt spid="3072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0722"/>
                                        </p:tgtEl>
                                        <p:attrNameLst>
                                          <p:attrName>ppt_y</p:attrName>
                                        </p:attrNameLst>
                                      </p:cBhvr>
                                      <p:tavLst>
                                        <p:tav tm="0">
                                          <p:val>
                                            <p:strVal val="#ppt_y"/>
                                          </p:val>
                                        </p:tav>
                                        <p:tav tm="100000">
                                          <p:val>
                                            <p:strVal val="#ppt_y"/>
                                          </p:val>
                                        </p:tav>
                                      </p:tavLst>
                                    </p:anim>
                                    <p:anim calcmode="lin" valueType="num">
                                      <p:cBhvr>
                                        <p:cTn id="9" dur="400" fill="hold"/>
                                        <p:tgtEl>
                                          <p:spTgt spid="3072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072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0722"/>
                                        </p:tgtEl>
                                      </p:cBhvr>
                                    </p:animEffect>
                                  </p:childTnLst>
                                </p:cTn>
                              </p:par>
                            </p:childTnLst>
                          </p:cTn>
                        </p:par>
                        <p:par>
                          <p:cTn id="12" fill="hold" nodeType="afterGroup">
                            <p:stCondLst>
                              <p:cond delay="760"/>
                            </p:stCondLst>
                            <p:childTnLst>
                              <p:par>
                                <p:cTn id="13" presetID="52" presetClass="entr" presetSubtype="0" fill="hold" nodeType="afterEffect">
                                  <p:stCondLst>
                                    <p:cond delay="0"/>
                                  </p:stCondLst>
                                  <p:childTnLst>
                                    <p:set>
                                      <p:cBhvr>
                                        <p:cTn id="14" dur="1" fill="hold">
                                          <p:stCondLst>
                                            <p:cond delay="0"/>
                                          </p:stCondLst>
                                        </p:cTn>
                                        <p:tgtEl>
                                          <p:spTgt spid="30724"/>
                                        </p:tgtEl>
                                        <p:attrNameLst>
                                          <p:attrName>style.visibility</p:attrName>
                                        </p:attrNameLst>
                                      </p:cBhvr>
                                      <p:to>
                                        <p:strVal val="visible"/>
                                      </p:to>
                                    </p:set>
                                    <p:animScale>
                                      <p:cBhvr>
                                        <p:cTn id="15" dur="1000" decel="50000" fill="hold">
                                          <p:stCondLst>
                                            <p:cond delay="0"/>
                                          </p:stCondLst>
                                        </p:cTn>
                                        <p:tgtEl>
                                          <p:spTgt spid="307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30724"/>
                                        </p:tgtEl>
                                        <p:attrNameLst>
                                          <p:attrName>ppt_x,ppt_y</p:attrName>
                                        </p:attrNameLst>
                                      </p:cBhvr>
                                      <p:rCtr x="0" y="0"/>
                                    </p:animMotion>
                                    <p:animEffect transition="in" filter="fade">
                                      <p:cBhvr>
                                        <p:cTn id="17" dur="1000"/>
                                        <p:tgtEl>
                                          <p:spTgt spid="30724"/>
                                        </p:tgtEl>
                                      </p:cBhvr>
                                    </p:animEffect>
                                  </p:childTnLst>
                                </p:cTn>
                              </p:par>
                            </p:childTnLst>
                          </p:cTn>
                        </p:par>
                        <p:par>
                          <p:cTn id="18" fill="hold" nodeType="afterGroup">
                            <p:stCondLst>
                              <p:cond delay="1760"/>
                            </p:stCondLst>
                            <p:childTnLst>
                              <p:par>
                                <p:cTn id="19" presetID="22" presetClass="entr" presetSubtype="8" fill="hold" grpId="0" nodeType="afterEffect">
                                  <p:stCondLst>
                                    <p:cond delay="0"/>
                                  </p:stCondLst>
                                  <p:childTnLst>
                                    <p:set>
                                      <p:cBhvr>
                                        <p:cTn id="20" dur="1" fill="hold">
                                          <p:stCondLst>
                                            <p:cond delay="0"/>
                                          </p:stCondLst>
                                        </p:cTn>
                                        <p:tgtEl>
                                          <p:spTgt spid="30727"/>
                                        </p:tgtEl>
                                        <p:attrNameLst>
                                          <p:attrName>style.visibility</p:attrName>
                                        </p:attrNameLst>
                                      </p:cBhvr>
                                      <p:to>
                                        <p:strVal val="visible"/>
                                      </p:to>
                                    </p:set>
                                    <p:animEffect transition="in" filter="wipe(left)">
                                      <p:cBhvr>
                                        <p:cTn id="21" dur="500"/>
                                        <p:tgtEl>
                                          <p:spTgt spid="30727"/>
                                        </p:tgtEl>
                                      </p:cBhvr>
                                    </p:animEffect>
                                  </p:childTnLst>
                                </p:cTn>
                              </p:par>
                            </p:childTnLst>
                          </p:cTn>
                        </p:par>
                        <p:par>
                          <p:cTn id="22" fill="hold" nodeType="afterGroup">
                            <p:stCondLst>
                              <p:cond delay="2260"/>
                            </p:stCondLst>
                            <p:childTnLst>
                              <p:par>
                                <p:cTn id="23" presetID="2" presetClass="entr" presetSubtype="12" fill="hold" grpId="0" nodeType="afterEffect">
                                  <p:stCondLst>
                                    <p:cond delay="0"/>
                                  </p:stCondLst>
                                  <p:childTnLst>
                                    <p:set>
                                      <p:cBhvr>
                                        <p:cTn id="24" dur="1" fill="hold">
                                          <p:stCondLst>
                                            <p:cond delay="0"/>
                                          </p:stCondLst>
                                        </p:cTn>
                                        <p:tgtEl>
                                          <p:spTgt spid="30728"/>
                                        </p:tgtEl>
                                        <p:attrNameLst>
                                          <p:attrName>style.visibility</p:attrName>
                                        </p:attrNameLst>
                                      </p:cBhvr>
                                      <p:to>
                                        <p:strVal val="visible"/>
                                      </p:to>
                                    </p:set>
                                    <p:anim calcmode="lin" valueType="num">
                                      <p:cBhvr additive="base">
                                        <p:cTn id="25" dur="500" fill="hold"/>
                                        <p:tgtEl>
                                          <p:spTgt spid="30728"/>
                                        </p:tgtEl>
                                        <p:attrNameLst>
                                          <p:attrName>ppt_x</p:attrName>
                                        </p:attrNameLst>
                                      </p:cBhvr>
                                      <p:tavLst>
                                        <p:tav tm="0">
                                          <p:val>
                                            <p:strVal val="0-#ppt_w/2"/>
                                          </p:val>
                                        </p:tav>
                                        <p:tav tm="100000">
                                          <p:val>
                                            <p:strVal val="#ppt_x"/>
                                          </p:val>
                                        </p:tav>
                                      </p:tavLst>
                                    </p:anim>
                                    <p:anim calcmode="lin" valueType="num">
                                      <p:cBhvr additive="base">
                                        <p:cTn id="26" dur="500" fill="hold"/>
                                        <p:tgtEl>
                                          <p:spTgt spid="30728"/>
                                        </p:tgtEl>
                                        <p:attrNameLst>
                                          <p:attrName>ppt_y</p:attrName>
                                        </p:attrNameLst>
                                      </p:cBhvr>
                                      <p:tavLst>
                                        <p:tav tm="0">
                                          <p:val>
                                            <p:strVal val="1+#ppt_h/2"/>
                                          </p:val>
                                        </p:tav>
                                        <p:tav tm="100000">
                                          <p:val>
                                            <p:strVal val="#ppt_y"/>
                                          </p:val>
                                        </p:tav>
                                      </p:tavLst>
                                    </p:anim>
                                  </p:childTnLst>
                                </p:cTn>
                              </p:par>
                              <p:par>
                                <p:cTn id="27" presetID="2" presetClass="entr" presetSubtype="12" fill="hold" grpId="0" nodeType="withEffect">
                                  <p:stCondLst>
                                    <p:cond delay="100"/>
                                  </p:stCondLst>
                                  <p:childTnLst>
                                    <p:set>
                                      <p:cBhvr>
                                        <p:cTn id="28" dur="1" fill="hold">
                                          <p:stCondLst>
                                            <p:cond delay="0"/>
                                          </p:stCondLst>
                                        </p:cTn>
                                        <p:tgtEl>
                                          <p:spTgt spid="30729"/>
                                        </p:tgtEl>
                                        <p:attrNameLst>
                                          <p:attrName>style.visibility</p:attrName>
                                        </p:attrNameLst>
                                      </p:cBhvr>
                                      <p:to>
                                        <p:strVal val="visible"/>
                                      </p:to>
                                    </p:set>
                                    <p:anim calcmode="lin" valueType="num">
                                      <p:cBhvr additive="base">
                                        <p:cTn id="29" dur="500" fill="hold"/>
                                        <p:tgtEl>
                                          <p:spTgt spid="30729"/>
                                        </p:tgtEl>
                                        <p:attrNameLst>
                                          <p:attrName>ppt_x</p:attrName>
                                        </p:attrNameLst>
                                      </p:cBhvr>
                                      <p:tavLst>
                                        <p:tav tm="0">
                                          <p:val>
                                            <p:strVal val="0-#ppt_w/2"/>
                                          </p:val>
                                        </p:tav>
                                        <p:tav tm="100000">
                                          <p:val>
                                            <p:strVal val="#ppt_x"/>
                                          </p:val>
                                        </p:tav>
                                      </p:tavLst>
                                    </p:anim>
                                    <p:anim calcmode="lin" valueType="num">
                                      <p:cBhvr additive="base">
                                        <p:cTn id="30" dur="500" fill="hold"/>
                                        <p:tgtEl>
                                          <p:spTgt spid="30729"/>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200"/>
                                  </p:stCondLst>
                                  <p:childTnLst>
                                    <p:set>
                                      <p:cBhvr>
                                        <p:cTn id="32" dur="1" fill="hold">
                                          <p:stCondLst>
                                            <p:cond delay="0"/>
                                          </p:stCondLst>
                                        </p:cTn>
                                        <p:tgtEl>
                                          <p:spTgt spid="30730"/>
                                        </p:tgtEl>
                                        <p:attrNameLst>
                                          <p:attrName>style.visibility</p:attrName>
                                        </p:attrNameLst>
                                      </p:cBhvr>
                                      <p:to>
                                        <p:strVal val="visible"/>
                                      </p:to>
                                    </p:set>
                                    <p:anim calcmode="lin" valueType="num">
                                      <p:cBhvr additive="base">
                                        <p:cTn id="33" dur="500" fill="hold"/>
                                        <p:tgtEl>
                                          <p:spTgt spid="30730"/>
                                        </p:tgtEl>
                                        <p:attrNameLst>
                                          <p:attrName>ppt_x</p:attrName>
                                        </p:attrNameLst>
                                      </p:cBhvr>
                                      <p:tavLst>
                                        <p:tav tm="0">
                                          <p:val>
                                            <p:strVal val="0-#ppt_w/2"/>
                                          </p:val>
                                        </p:tav>
                                        <p:tav tm="100000">
                                          <p:val>
                                            <p:strVal val="#ppt_x"/>
                                          </p:val>
                                        </p:tav>
                                      </p:tavLst>
                                    </p:anim>
                                    <p:anim calcmode="lin" valueType="num">
                                      <p:cBhvr additive="base">
                                        <p:cTn id="34" dur="500" fill="hold"/>
                                        <p:tgtEl>
                                          <p:spTgt spid="30730"/>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2960"/>
                            </p:stCondLst>
                            <p:childTnLst>
                              <p:par>
                                <p:cTn id="36" presetID="22" presetClass="entr" presetSubtype="8" fill="hold" grpId="0" nodeType="afterEffect">
                                  <p:stCondLst>
                                    <p:cond delay="0"/>
                                  </p:stCondLst>
                                  <p:childTnLst>
                                    <p:set>
                                      <p:cBhvr>
                                        <p:cTn id="37" dur="1" fill="hold">
                                          <p:stCondLst>
                                            <p:cond delay="0"/>
                                          </p:stCondLst>
                                        </p:cTn>
                                        <p:tgtEl>
                                          <p:spTgt spid="30731"/>
                                        </p:tgtEl>
                                        <p:attrNameLst>
                                          <p:attrName>style.visibility</p:attrName>
                                        </p:attrNameLst>
                                      </p:cBhvr>
                                      <p:to>
                                        <p:strVal val="visible"/>
                                      </p:to>
                                    </p:set>
                                    <p:animEffect transition="in" filter="wipe(left)">
                                      <p:cBhvr>
                                        <p:cTn id="38" dur="500"/>
                                        <p:tgtEl>
                                          <p:spTgt spid="30731"/>
                                        </p:tgtEl>
                                      </p:cBhvr>
                                    </p:animEffect>
                                  </p:childTnLst>
                                </p:cTn>
                              </p:par>
                              <p:par>
                                <p:cTn id="39" presetID="22" presetClass="entr" presetSubtype="8" fill="hold" grpId="0" nodeType="withEffect">
                                  <p:stCondLst>
                                    <p:cond delay="100"/>
                                  </p:stCondLst>
                                  <p:childTnLst>
                                    <p:set>
                                      <p:cBhvr>
                                        <p:cTn id="40" dur="1" fill="hold">
                                          <p:stCondLst>
                                            <p:cond delay="0"/>
                                          </p:stCondLst>
                                        </p:cTn>
                                        <p:tgtEl>
                                          <p:spTgt spid="30732"/>
                                        </p:tgtEl>
                                        <p:attrNameLst>
                                          <p:attrName>style.visibility</p:attrName>
                                        </p:attrNameLst>
                                      </p:cBhvr>
                                      <p:to>
                                        <p:strVal val="visible"/>
                                      </p:to>
                                    </p:set>
                                    <p:animEffect transition="in" filter="wipe(left)">
                                      <p:cBhvr>
                                        <p:cTn id="41" dur="500"/>
                                        <p:tgtEl>
                                          <p:spTgt spid="30732"/>
                                        </p:tgtEl>
                                      </p:cBhvr>
                                    </p:animEffect>
                                  </p:childTnLst>
                                </p:cTn>
                              </p:par>
                              <p:par>
                                <p:cTn id="42" presetID="22" presetClass="entr" presetSubtype="8" fill="hold" grpId="0" nodeType="withEffect">
                                  <p:stCondLst>
                                    <p:cond delay="200"/>
                                  </p:stCondLst>
                                  <p:childTnLst>
                                    <p:set>
                                      <p:cBhvr>
                                        <p:cTn id="43" dur="1" fill="hold">
                                          <p:stCondLst>
                                            <p:cond delay="0"/>
                                          </p:stCondLst>
                                        </p:cTn>
                                        <p:tgtEl>
                                          <p:spTgt spid="30733"/>
                                        </p:tgtEl>
                                        <p:attrNameLst>
                                          <p:attrName>style.visibility</p:attrName>
                                        </p:attrNameLst>
                                      </p:cBhvr>
                                      <p:to>
                                        <p:strVal val="visible"/>
                                      </p:to>
                                    </p:set>
                                    <p:animEffect transition="in" filter="wipe(left)">
                                      <p:cBhvr>
                                        <p:cTn id="44" dur="500"/>
                                        <p:tgtEl>
                                          <p:spTgt spid="30733"/>
                                        </p:tgtEl>
                                      </p:cBhvr>
                                    </p:animEffect>
                                  </p:childTnLst>
                                </p:cTn>
                              </p:par>
                            </p:childTnLst>
                          </p:cTn>
                        </p:par>
                        <p:par>
                          <p:cTn id="45" fill="hold" nodeType="afterGroup">
                            <p:stCondLst>
                              <p:cond delay="3660"/>
                            </p:stCondLst>
                            <p:childTnLst>
                              <p:par>
                                <p:cTn id="46" presetID="2" presetClass="entr" presetSubtype="12" fill="hold" grpId="0" nodeType="afterEffect">
                                  <p:stCondLst>
                                    <p:cond delay="0"/>
                                  </p:stCondLst>
                                  <p:childTnLst>
                                    <p:set>
                                      <p:cBhvr>
                                        <p:cTn id="47" dur="1" fill="hold">
                                          <p:stCondLst>
                                            <p:cond delay="0"/>
                                          </p:stCondLst>
                                        </p:cTn>
                                        <p:tgtEl>
                                          <p:spTgt spid="30734"/>
                                        </p:tgtEl>
                                        <p:attrNameLst>
                                          <p:attrName>style.visibility</p:attrName>
                                        </p:attrNameLst>
                                      </p:cBhvr>
                                      <p:to>
                                        <p:strVal val="visible"/>
                                      </p:to>
                                    </p:set>
                                    <p:anim calcmode="lin" valueType="num">
                                      <p:cBhvr additive="base">
                                        <p:cTn id="48" dur="500" fill="hold"/>
                                        <p:tgtEl>
                                          <p:spTgt spid="30734"/>
                                        </p:tgtEl>
                                        <p:attrNameLst>
                                          <p:attrName>ppt_x</p:attrName>
                                        </p:attrNameLst>
                                      </p:cBhvr>
                                      <p:tavLst>
                                        <p:tav tm="0">
                                          <p:val>
                                            <p:strVal val="0-#ppt_w/2"/>
                                          </p:val>
                                        </p:tav>
                                        <p:tav tm="100000">
                                          <p:val>
                                            <p:strVal val="#ppt_x"/>
                                          </p:val>
                                        </p:tav>
                                      </p:tavLst>
                                    </p:anim>
                                    <p:anim calcmode="lin" valueType="num">
                                      <p:cBhvr additive="base">
                                        <p:cTn id="49" dur="500" fill="hold"/>
                                        <p:tgtEl>
                                          <p:spTgt spid="30734"/>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100"/>
                                  </p:stCondLst>
                                  <p:childTnLst>
                                    <p:set>
                                      <p:cBhvr>
                                        <p:cTn id="51" dur="1" fill="hold">
                                          <p:stCondLst>
                                            <p:cond delay="0"/>
                                          </p:stCondLst>
                                        </p:cTn>
                                        <p:tgtEl>
                                          <p:spTgt spid="30735"/>
                                        </p:tgtEl>
                                        <p:attrNameLst>
                                          <p:attrName>style.visibility</p:attrName>
                                        </p:attrNameLst>
                                      </p:cBhvr>
                                      <p:to>
                                        <p:strVal val="visible"/>
                                      </p:to>
                                    </p:set>
                                    <p:anim calcmode="lin" valueType="num">
                                      <p:cBhvr additive="base">
                                        <p:cTn id="52" dur="500" fill="hold"/>
                                        <p:tgtEl>
                                          <p:spTgt spid="30735"/>
                                        </p:tgtEl>
                                        <p:attrNameLst>
                                          <p:attrName>ppt_x</p:attrName>
                                        </p:attrNameLst>
                                      </p:cBhvr>
                                      <p:tavLst>
                                        <p:tav tm="0">
                                          <p:val>
                                            <p:strVal val="0-#ppt_w/2"/>
                                          </p:val>
                                        </p:tav>
                                        <p:tav tm="100000">
                                          <p:val>
                                            <p:strVal val="#ppt_x"/>
                                          </p:val>
                                        </p:tav>
                                      </p:tavLst>
                                    </p:anim>
                                    <p:anim calcmode="lin" valueType="num">
                                      <p:cBhvr additive="base">
                                        <p:cTn id="53" dur="500" fill="hold"/>
                                        <p:tgtEl>
                                          <p:spTgt spid="30735"/>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200"/>
                                  </p:stCondLst>
                                  <p:childTnLst>
                                    <p:set>
                                      <p:cBhvr>
                                        <p:cTn id="55" dur="1" fill="hold">
                                          <p:stCondLst>
                                            <p:cond delay="0"/>
                                          </p:stCondLst>
                                        </p:cTn>
                                        <p:tgtEl>
                                          <p:spTgt spid="30736"/>
                                        </p:tgtEl>
                                        <p:attrNameLst>
                                          <p:attrName>style.visibility</p:attrName>
                                        </p:attrNameLst>
                                      </p:cBhvr>
                                      <p:to>
                                        <p:strVal val="visible"/>
                                      </p:to>
                                    </p:set>
                                    <p:anim calcmode="lin" valueType="num">
                                      <p:cBhvr additive="base">
                                        <p:cTn id="56" dur="500" fill="hold"/>
                                        <p:tgtEl>
                                          <p:spTgt spid="30736"/>
                                        </p:tgtEl>
                                        <p:attrNameLst>
                                          <p:attrName>ppt_x</p:attrName>
                                        </p:attrNameLst>
                                      </p:cBhvr>
                                      <p:tavLst>
                                        <p:tav tm="0">
                                          <p:val>
                                            <p:strVal val="0-#ppt_w/2"/>
                                          </p:val>
                                        </p:tav>
                                        <p:tav tm="100000">
                                          <p:val>
                                            <p:strVal val="#ppt_x"/>
                                          </p:val>
                                        </p:tav>
                                      </p:tavLst>
                                    </p:anim>
                                    <p:anim calcmode="lin" valueType="num">
                                      <p:cBhvr additive="base">
                                        <p:cTn id="57" dur="500" fill="hold"/>
                                        <p:tgtEl>
                                          <p:spTgt spid="30736"/>
                                        </p:tgtEl>
                                        <p:attrNameLst>
                                          <p:attrName>ppt_y</p:attrName>
                                        </p:attrNameLst>
                                      </p:cBhvr>
                                      <p:tavLst>
                                        <p:tav tm="0">
                                          <p:val>
                                            <p:strVal val="1+#ppt_h/2"/>
                                          </p:val>
                                        </p:tav>
                                        <p:tav tm="100000">
                                          <p:val>
                                            <p:strVal val="#ppt_y"/>
                                          </p:val>
                                        </p:tav>
                                      </p:tavLst>
                                    </p:anim>
                                  </p:childTnLst>
                                </p:cTn>
                              </p:par>
                            </p:childTnLst>
                          </p:cTn>
                        </p:par>
                        <p:par>
                          <p:cTn id="58" fill="hold" nodeType="afterGroup">
                            <p:stCondLst>
                              <p:cond delay="4360"/>
                            </p:stCondLst>
                            <p:childTnLst>
                              <p:par>
                                <p:cTn id="59" presetID="22" presetClass="entr" presetSubtype="8" fill="hold" grpId="0" nodeType="afterEffect">
                                  <p:stCondLst>
                                    <p:cond delay="0"/>
                                  </p:stCondLst>
                                  <p:childTnLst>
                                    <p:set>
                                      <p:cBhvr>
                                        <p:cTn id="60" dur="1" fill="hold">
                                          <p:stCondLst>
                                            <p:cond delay="0"/>
                                          </p:stCondLst>
                                        </p:cTn>
                                        <p:tgtEl>
                                          <p:spTgt spid="30737"/>
                                        </p:tgtEl>
                                        <p:attrNameLst>
                                          <p:attrName>style.visibility</p:attrName>
                                        </p:attrNameLst>
                                      </p:cBhvr>
                                      <p:to>
                                        <p:strVal val="visible"/>
                                      </p:to>
                                    </p:set>
                                    <p:animEffect transition="in" filter="wipe(left)">
                                      <p:cBhvr>
                                        <p:cTn id="61" dur="500"/>
                                        <p:tgtEl>
                                          <p:spTgt spid="30737"/>
                                        </p:tgtEl>
                                      </p:cBhvr>
                                    </p:animEffect>
                                  </p:childTnLst>
                                </p:cTn>
                              </p:par>
                              <p:par>
                                <p:cTn id="62" presetID="22" presetClass="entr" presetSubtype="8" fill="hold" grpId="0" nodeType="withEffect">
                                  <p:stCondLst>
                                    <p:cond delay="100"/>
                                  </p:stCondLst>
                                  <p:childTnLst>
                                    <p:set>
                                      <p:cBhvr>
                                        <p:cTn id="63" dur="1" fill="hold">
                                          <p:stCondLst>
                                            <p:cond delay="0"/>
                                          </p:stCondLst>
                                        </p:cTn>
                                        <p:tgtEl>
                                          <p:spTgt spid="30738"/>
                                        </p:tgtEl>
                                        <p:attrNameLst>
                                          <p:attrName>style.visibility</p:attrName>
                                        </p:attrNameLst>
                                      </p:cBhvr>
                                      <p:to>
                                        <p:strVal val="visible"/>
                                      </p:to>
                                    </p:set>
                                    <p:animEffect transition="in" filter="wipe(left)">
                                      <p:cBhvr>
                                        <p:cTn id="64" dur="500"/>
                                        <p:tgtEl>
                                          <p:spTgt spid="30738"/>
                                        </p:tgtEl>
                                      </p:cBhvr>
                                    </p:animEffect>
                                  </p:childTnLst>
                                </p:cTn>
                              </p:par>
                              <p:par>
                                <p:cTn id="65" presetID="22" presetClass="entr" presetSubtype="8" fill="hold" grpId="0" nodeType="withEffect">
                                  <p:stCondLst>
                                    <p:cond delay="200"/>
                                  </p:stCondLst>
                                  <p:childTnLst>
                                    <p:set>
                                      <p:cBhvr>
                                        <p:cTn id="66" dur="1" fill="hold">
                                          <p:stCondLst>
                                            <p:cond delay="0"/>
                                          </p:stCondLst>
                                        </p:cTn>
                                        <p:tgtEl>
                                          <p:spTgt spid="30739"/>
                                        </p:tgtEl>
                                        <p:attrNameLst>
                                          <p:attrName>style.visibility</p:attrName>
                                        </p:attrNameLst>
                                      </p:cBhvr>
                                      <p:to>
                                        <p:strVal val="visible"/>
                                      </p:to>
                                    </p:set>
                                    <p:animEffect transition="in" filter="wipe(left)">
                                      <p:cBhvr>
                                        <p:cTn id="67" dur="500"/>
                                        <p:tgtEl>
                                          <p:spTgt spid="307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nimBg="1" autoUpdateAnimBg="0"/>
      <p:bldP spid="30736" grpId="0" animBg="1" autoUpdateAnimBg="0"/>
      <p:bldP spid="30737" grpId="0" autoUpdateAnimBg="0"/>
      <p:bldP spid="30738" grpId="0" autoUpdateAnimBg="0"/>
      <p:bldP spid="30739"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WPS上传PPT\高铁\过渡页.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05038"/>
            <a:ext cx="12196763"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TextBox 10"/>
          <p:cNvSpPr txBox="1">
            <a:spLocks noChangeArrowheads="1"/>
          </p:cNvSpPr>
          <p:nvPr/>
        </p:nvSpPr>
        <p:spPr bwMode="auto">
          <a:xfrm>
            <a:off x="2641600" y="3357563"/>
            <a:ext cx="6913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800" b="1">
                <a:solidFill>
                  <a:srgbClr val="FFFFFF"/>
                </a:solidFill>
                <a:latin typeface="微软雅黑" pitchFamily="34" charset="-122"/>
              </a:rPr>
              <a:t>请输入您的章节大标题</a:t>
            </a:r>
          </a:p>
        </p:txBody>
      </p:sp>
      <p:cxnSp>
        <p:nvCxnSpPr>
          <p:cNvPr id="31748" name="直接连接符 11"/>
          <p:cNvCxnSpPr>
            <a:cxnSpLocks noChangeShapeType="1"/>
          </p:cNvCxnSpPr>
          <p:nvPr/>
        </p:nvCxnSpPr>
        <p:spPr bwMode="auto">
          <a:xfrm>
            <a:off x="2641600" y="4195763"/>
            <a:ext cx="6913563"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749" name="TextBox 14"/>
          <p:cNvSpPr txBox="1">
            <a:spLocks noChangeArrowheads="1"/>
          </p:cNvSpPr>
          <p:nvPr/>
        </p:nvSpPr>
        <p:spPr bwMode="auto">
          <a:xfrm>
            <a:off x="2714625" y="4289425"/>
            <a:ext cx="66246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rgbClr val="FFFFFF"/>
                </a:solidFill>
                <a:latin typeface="微软雅黑" pitchFamily="34" charset="-122"/>
              </a:rPr>
              <a:t>这里可以用一段简洁的文字描述出本章中心思想，或者作为章节导语。还可以列出本章的小节标题。</a:t>
            </a:r>
          </a:p>
        </p:txBody>
      </p:sp>
      <p:grpSp>
        <p:nvGrpSpPr>
          <p:cNvPr id="31750" name="组合 15"/>
          <p:cNvGrpSpPr>
            <a:grpSpLocks/>
          </p:cNvGrpSpPr>
          <p:nvPr/>
        </p:nvGrpSpPr>
        <p:grpSpPr bwMode="auto">
          <a:xfrm>
            <a:off x="4960938" y="1049338"/>
            <a:ext cx="2301875" cy="2308225"/>
            <a:chOff x="0" y="0"/>
            <a:chExt cx="2301875" cy="2308226"/>
          </a:xfrm>
        </p:grpSpPr>
        <p:sp>
          <p:nvSpPr>
            <p:cNvPr id="54280"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54281" name="Freeform 6"/>
            <p:cNvSpPr>
              <a:spLocks noEditPoint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1753" name="Freeform 38"/>
          <p:cNvSpPr>
            <a:spLocks noEditPoints="1"/>
          </p:cNvSpPr>
          <p:nvPr/>
        </p:nvSpPr>
        <p:spPr bwMode="auto">
          <a:xfrm>
            <a:off x="5384800" y="1497013"/>
            <a:ext cx="1454150" cy="1381125"/>
          </a:xfrm>
          <a:custGeom>
            <a:avLst/>
            <a:gdLst>
              <a:gd name="T0" fmla="*/ 2147483646 w 436"/>
              <a:gd name="T1" fmla="*/ 2147483646 h 415"/>
              <a:gd name="T2" fmla="*/ 2147483646 w 436"/>
              <a:gd name="T3" fmla="*/ 2147483646 h 415"/>
              <a:gd name="T4" fmla="*/ 2147483646 w 436"/>
              <a:gd name="T5" fmla="*/ 2147483646 h 415"/>
              <a:gd name="T6" fmla="*/ 2147483646 w 436"/>
              <a:gd name="T7" fmla="*/ 2147483646 h 415"/>
              <a:gd name="T8" fmla="*/ 2147483646 w 436"/>
              <a:gd name="T9" fmla="*/ 2147483646 h 415"/>
              <a:gd name="T10" fmla="*/ 2147483646 w 436"/>
              <a:gd name="T11" fmla="*/ 2147483646 h 415"/>
              <a:gd name="T12" fmla="*/ 2147483646 w 436"/>
              <a:gd name="T13" fmla="*/ 2147483646 h 415"/>
              <a:gd name="T14" fmla="*/ 2147483646 w 436"/>
              <a:gd name="T15" fmla="*/ 2147483646 h 415"/>
              <a:gd name="T16" fmla="*/ 2147483646 w 436"/>
              <a:gd name="T17" fmla="*/ 2147483646 h 415"/>
              <a:gd name="T18" fmla="*/ 2147483646 w 436"/>
              <a:gd name="T19" fmla="*/ 2147483646 h 415"/>
              <a:gd name="T20" fmla="*/ 2147483646 w 436"/>
              <a:gd name="T21" fmla="*/ 2147483646 h 415"/>
              <a:gd name="T22" fmla="*/ 2147483646 w 436"/>
              <a:gd name="T23" fmla="*/ 2147483646 h 415"/>
              <a:gd name="T24" fmla="*/ 2147483646 w 436"/>
              <a:gd name="T25" fmla="*/ 2147483646 h 415"/>
              <a:gd name="T26" fmla="*/ 2147483646 w 436"/>
              <a:gd name="T27" fmla="*/ 2147483646 h 415"/>
              <a:gd name="T28" fmla="*/ 2147483646 w 436"/>
              <a:gd name="T29" fmla="*/ 2147483646 h 415"/>
              <a:gd name="T30" fmla="*/ 2147483646 w 436"/>
              <a:gd name="T31" fmla="*/ 2147483646 h 415"/>
              <a:gd name="T32" fmla="*/ 2147483646 w 436"/>
              <a:gd name="T33" fmla="*/ 2147483646 h 415"/>
              <a:gd name="T34" fmla="*/ 2147483646 w 436"/>
              <a:gd name="T35" fmla="*/ 2147483646 h 415"/>
              <a:gd name="T36" fmla="*/ 2147483646 w 436"/>
              <a:gd name="T37" fmla="*/ 2147483646 h 415"/>
              <a:gd name="T38" fmla="*/ 2147483646 w 436"/>
              <a:gd name="T39" fmla="*/ 2147483646 h 415"/>
              <a:gd name="T40" fmla="*/ 2147483646 w 436"/>
              <a:gd name="T41" fmla="*/ 2147483646 h 415"/>
              <a:gd name="T42" fmla="*/ 2147483646 w 436"/>
              <a:gd name="T43" fmla="*/ 2147483646 h 415"/>
              <a:gd name="T44" fmla="*/ 2147483646 w 436"/>
              <a:gd name="T45" fmla="*/ 2147483646 h 415"/>
              <a:gd name="T46" fmla="*/ 2147483646 w 436"/>
              <a:gd name="T47" fmla="*/ 2147483646 h 415"/>
              <a:gd name="T48" fmla="*/ 2147483646 w 436"/>
              <a:gd name="T49" fmla="*/ 2147483646 h 415"/>
              <a:gd name="T50" fmla="*/ 2147483646 w 436"/>
              <a:gd name="T51" fmla="*/ 2147483646 h 415"/>
              <a:gd name="T52" fmla="*/ 2147483646 w 436"/>
              <a:gd name="T53" fmla="*/ 2147483646 h 415"/>
              <a:gd name="T54" fmla="*/ 2147483646 w 436"/>
              <a:gd name="T55" fmla="*/ 2147483646 h 415"/>
              <a:gd name="T56" fmla="*/ 2147483646 w 436"/>
              <a:gd name="T57" fmla="*/ 2147483646 h 415"/>
              <a:gd name="T58" fmla="*/ 2147483646 w 436"/>
              <a:gd name="T59" fmla="*/ 2147483646 h 415"/>
              <a:gd name="T60" fmla="*/ 2147483646 w 436"/>
              <a:gd name="T61" fmla="*/ 2147483646 h 415"/>
              <a:gd name="T62" fmla="*/ 2147483646 w 436"/>
              <a:gd name="T63" fmla="*/ 2147483646 h 415"/>
              <a:gd name="T64" fmla="*/ 2147483646 w 436"/>
              <a:gd name="T65" fmla="*/ 2147483646 h 415"/>
              <a:gd name="T66" fmla="*/ 2147483646 w 436"/>
              <a:gd name="T67" fmla="*/ 2147483646 h 415"/>
              <a:gd name="T68" fmla="*/ 2147483646 w 436"/>
              <a:gd name="T69" fmla="*/ 2147483646 h 415"/>
              <a:gd name="T70" fmla="*/ 2147483646 w 436"/>
              <a:gd name="T71" fmla="*/ 2147483646 h 415"/>
              <a:gd name="T72" fmla="*/ 2147483646 w 436"/>
              <a:gd name="T73" fmla="*/ 2147483646 h 415"/>
              <a:gd name="T74" fmla="*/ 2147483646 w 436"/>
              <a:gd name="T75" fmla="*/ 2147483646 h 415"/>
              <a:gd name="T76" fmla="*/ 2147483646 w 436"/>
              <a:gd name="T77" fmla="*/ 2147483646 h 415"/>
              <a:gd name="T78" fmla="*/ 2147483646 w 436"/>
              <a:gd name="T79" fmla="*/ 2147483646 h 415"/>
              <a:gd name="T80" fmla="*/ 2147483646 w 436"/>
              <a:gd name="T81" fmla="*/ 2147483646 h 415"/>
              <a:gd name="T82" fmla="*/ 2147483646 w 436"/>
              <a:gd name="T83" fmla="*/ 2147483646 h 415"/>
              <a:gd name="T84" fmla="*/ 2147483646 w 436"/>
              <a:gd name="T85" fmla="*/ 2147483646 h 415"/>
              <a:gd name="T86" fmla="*/ 2147483646 w 436"/>
              <a:gd name="T87" fmla="*/ 2147483646 h 41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36" h="415">
                <a:moveTo>
                  <a:pt x="254" y="376"/>
                </a:moveTo>
                <a:lnTo>
                  <a:pt x="182" y="376"/>
                </a:lnTo>
                <a:cubicBezTo>
                  <a:pt x="176" y="376"/>
                  <a:pt x="172" y="381"/>
                  <a:pt x="172" y="386"/>
                </a:cubicBezTo>
                <a:cubicBezTo>
                  <a:pt x="172" y="391"/>
                  <a:pt x="176" y="395"/>
                  <a:pt x="182" y="395"/>
                </a:cubicBezTo>
                <a:lnTo>
                  <a:pt x="254" y="395"/>
                </a:lnTo>
                <a:cubicBezTo>
                  <a:pt x="260" y="395"/>
                  <a:pt x="264" y="391"/>
                  <a:pt x="264" y="386"/>
                </a:cubicBezTo>
                <a:cubicBezTo>
                  <a:pt x="264" y="381"/>
                  <a:pt x="260" y="376"/>
                  <a:pt x="254" y="376"/>
                </a:cubicBezTo>
                <a:close/>
                <a:moveTo>
                  <a:pt x="254" y="347"/>
                </a:moveTo>
                <a:lnTo>
                  <a:pt x="254" y="347"/>
                </a:lnTo>
                <a:lnTo>
                  <a:pt x="182" y="347"/>
                </a:lnTo>
                <a:cubicBezTo>
                  <a:pt x="176" y="347"/>
                  <a:pt x="172" y="351"/>
                  <a:pt x="172" y="357"/>
                </a:cubicBezTo>
                <a:cubicBezTo>
                  <a:pt x="172" y="362"/>
                  <a:pt x="176" y="366"/>
                  <a:pt x="182" y="366"/>
                </a:cubicBezTo>
                <a:lnTo>
                  <a:pt x="254" y="366"/>
                </a:lnTo>
                <a:cubicBezTo>
                  <a:pt x="260" y="366"/>
                  <a:pt x="264" y="362"/>
                  <a:pt x="264" y="357"/>
                </a:cubicBezTo>
                <a:cubicBezTo>
                  <a:pt x="264" y="351"/>
                  <a:pt x="260" y="347"/>
                  <a:pt x="254" y="347"/>
                </a:cubicBezTo>
                <a:close/>
                <a:moveTo>
                  <a:pt x="218" y="415"/>
                </a:moveTo>
                <a:lnTo>
                  <a:pt x="218" y="415"/>
                </a:lnTo>
                <a:lnTo>
                  <a:pt x="250" y="404"/>
                </a:lnTo>
                <a:lnTo>
                  <a:pt x="187" y="404"/>
                </a:lnTo>
                <a:lnTo>
                  <a:pt x="218" y="415"/>
                </a:lnTo>
                <a:close/>
                <a:moveTo>
                  <a:pt x="219" y="112"/>
                </a:moveTo>
                <a:lnTo>
                  <a:pt x="219" y="112"/>
                </a:lnTo>
                <a:lnTo>
                  <a:pt x="217" y="112"/>
                </a:lnTo>
                <a:cubicBezTo>
                  <a:pt x="164" y="112"/>
                  <a:pt x="116" y="155"/>
                  <a:pt x="116" y="208"/>
                </a:cubicBezTo>
                <a:cubicBezTo>
                  <a:pt x="116" y="261"/>
                  <a:pt x="161" y="291"/>
                  <a:pt x="165" y="308"/>
                </a:cubicBezTo>
                <a:cubicBezTo>
                  <a:pt x="170" y="324"/>
                  <a:pt x="165" y="332"/>
                  <a:pt x="178" y="336"/>
                </a:cubicBezTo>
                <a:cubicBezTo>
                  <a:pt x="190" y="340"/>
                  <a:pt x="217" y="339"/>
                  <a:pt x="217" y="339"/>
                </a:cubicBezTo>
                <a:lnTo>
                  <a:pt x="219" y="339"/>
                </a:lnTo>
                <a:cubicBezTo>
                  <a:pt x="219" y="339"/>
                  <a:pt x="246" y="340"/>
                  <a:pt x="259" y="336"/>
                </a:cubicBezTo>
                <a:cubicBezTo>
                  <a:pt x="271" y="332"/>
                  <a:pt x="266" y="324"/>
                  <a:pt x="271" y="308"/>
                </a:cubicBezTo>
                <a:cubicBezTo>
                  <a:pt x="275" y="291"/>
                  <a:pt x="320" y="261"/>
                  <a:pt x="320" y="208"/>
                </a:cubicBezTo>
                <a:cubicBezTo>
                  <a:pt x="320" y="155"/>
                  <a:pt x="272" y="112"/>
                  <a:pt x="219" y="112"/>
                </a:cubicBezTo>
                <a:close/>
                <a:moveTo>
                  <a:pt x="86" y="225"/>
                </a:moveTo>
                <a:lnTo>
                  <a:pt x="86" y="225"/>
                </a:lnTo>
                <a:cubicBezTo>
                  <a:pt x="86" y="217"/>
                  <a:pt x="78" y="211"/>
                  <a:pt x="69" y="211"/>
                </a:cubicBezTo>
                <a:lnTo>
                  <a:pt x="17" y="211"/>
                </a:lnTo>
                <a:cubicBezTo>
                  <a:pt x="7" y="211"/>
                  <a:pt x="0" y="217"/>
                  <a:pt x="0" y="225"/>
                </a:cubicBezTo>
                <a:cubicBezTo>
                  <a:pt x="0" y="232"/>
                  <a:pt x="7" y="239"/>
                  <a:pt x="17" y="239"/>
                </a:cubicBezTo>
                <a:lnTo>
                  <a:pt x="69" y="239"/>
                </a:lnTo>
                <a:cubicBezTo>
                  <a:pt x="78" y="239"/>
                  <a:pt x="86" y="232"/>
                  <a:pt x="86" y="225"/>
                </a:cubicBezTo>
                <a:close/>
                <a:moveTo>
                  <a:pt x="420" y="211"/>
                </a:moveTo>
                <a:lnTo>
                  <a:pt x="420" y="211"/>
                </a:lnTo>
                <a:lnTo>
                  <a:pt x="367" y="211"/>
                </a:lnTo>
                <a:cubicBezTo>
                  <a:pt x="358" y="211"/>
                  <a:pt x="350" y="217"/>
                  <a:pt x="350" y="225"/>
                </a:cubicBezTo>
                <a:cubicBezTo>
                  <a:pt x="350" y="232"/>
                  <a:pt x="358" y="239"/>
                  <a:pt x="367" y="239"/>
                </a:cubicBezTo>
                <a:lnTo>
                  <a:pt x="420" y="239"/>
                </a:lnTo>
                <a:cubicBezTo>
                  <a:pt x="429" y="239"/>
                  <a:pt x="436" y="232"/>
                  <a:pt x="436" y="225"/>
                </a:cubicBezTo>
                <a:cubicBezTo>
                  <a:pt x="436" y="217"/>
                  <a:pt x="429" y="211"/>
                  <a:pt x="420" y="211"/>
                </a:cubicBezTo>
                <a:close/>
                <a:moveTo>
                  <a:pt x="334" y="127"/>
                </a:moveTo>
                <a:lnTo>
                  <a:pt x="334" y="127"/>
                </a:lnTo>
                <a:lnTo>
                  <a:pt x="371" y="90"/>
                </a:lnTo>
                <a:cubicBezTo>
                  <a:pt x="377" y="83"/>
                  <a:pt x="378" y="74"/>
                  <a:pt x="373" y="68"/>
                </a:cubicBezTo>
                <a:cubicBezTo>
                  <a:pt x="368" y="63"/>
                  <a:pt x="358" y="64"/>
                  <a:pt x="352" y="70"/>
                </a:cubicBezTo>
                <a:lnTo>
                  <a:pt x="315" y="107"/>
                </a:lnTo>
                <a:cubicBezTo>
                  <a:pt x="308" y="114"/>
                  <a:pt x="307" y="123"/>
                  <a:pt x="312" y="129"/>
                </a:cubicBezTo>
                <a:cubicBezTo>
                  <a:pt x="318" y="134"/>
                  <a:pt x="327" y="133"/>
                  <a:pt x="334" y="127"/>
                </a:cubicBezTo>
                <a:close/>
                <a:moveTo>
                  <a:pt x="217" y="86"/>
                </a:moveTo>
                <a:lnTo>
                  <a:pt x="217" y="86"/>
                </a:lnTo>
                <a:cubicBezTo>
                  <a:pt x="224" y="86"/>
                  <a:pt x="231" y="79"/>
                  <a:pt x="231" y="69"/>
                </a:cubicBezTo>
                <a:lnTo>
                  <a:pt x="231" y="17"/>
                </a:lnTo>
                <a:cubicBezTo>
                  <a:pt x="231" y="8"/>
                  <a:pt x="224" y="0"/>
                  <a:pt x="217" y="0"/>
                </a:cubicBezTo>
                <a:cubicBezTo>
                  <a:pt x="209" y="0"/>
                  <a:pt x="203" y="8"/>
                  <a:pt x="203" y="17"/>
                </a:cubicBezTo>
                <a:lnTo>
                  <a:pt x="203" y="69"/>
                </a:lnTo>
                <a:cubicBezTo>
                  <a:pt x="203" y="79"/>
                  <a:pt x="209" y="86"/>
                  <a:pt x="217" y="86"/>
                </a:cubicBezTo>
                <a:close/>
                <a:moveTo>
                  <a:pt x="98" y="121"/>
                </a:moveTo>
                <a:lnTo>
                  <a:pt x="98" y="121"/>
                </a:lnTo>
                <a:cubicBezTo>
                  <a:pt x="104" y="128"/>
                  <a:pt x="114" y="129"/>
                  <a:pt x="119" y="123"/>
                </a:cubicBezTo>
                <a:cubicBezTo>
                  <a:pt x="124" y="118"/>
                  <a:pt x="124" y="108"/>
                  <a:pt x="117" y="102"/>
                </a:cubicBezTo>
                <a:lnTo>
                  <a:pt x="80" y="65"/>
                </a:lnTo>
                <a:cubicBezTo>
                  <a:pt x="74" y="58"/>
                  <a:pt x="64" y="57"/>
                  <a:pt x="59" y="63"/>
                </a:cubicBezTo>
                <a:cubicBezTo>
                  <a:pt x="53" y="68"/>
                  <a:pt x="54" y="78"/>
                  <a:pt x="61" y="84"/>
                </a:cubicBezTo>
                <a:lnTo>
                  <a:pt x="98" y="121"/>
                </a:lnTo>
                <a:close/>
                <a:moveTo>
                  <a:pt x="102" y="323"/>
                </a:moveTo>
                <a:lnTo>
                  <a:pt x="102" y="323"/>
                </a:lnTo>
                <a:lnTo>
                  <a:pt x="65" y="360"/>
                </a:lnTo>
                <a:cubicBezTo>
                  <a:pt x="59" y="366"/>
                  <a:pt x="58" y="376"/>
                  <a:pt x="63" y="381"/>
                </a:cubicBezTo>
                <a:cubicBezTo>
                  <a:pt x="68" y="387"/>
                  <a:pt x="78" y="386"/>
                  <a:pt x="84" y="379"/>
                </a:cubicBezTo>
                <a:lnTo>
                  <a:pt x="122" y="342"/>
                </a:lnTo>
                <a:cubicBezTo>
                  <a:pt x="128" y="336"/>
                  <a:pt x="129" y="326"/>
                  <a:pt x="124" y="321"/>
                </a:cubicBezTo>
                <a:cubicBezTo>
                  <a:pt x="118" y="316"/>
                  <a:pt x="109" y="316"/>
                  <a:pt x="102" y="323"/>
                </a:cubicBezTo>
                <a:close/>
                <a:moveTo>
                  <a:pt x="338" y="328"/>
                </a:moveTo>
                <a:lnTo>
                  <a:pt x="338" y="328"/>
                </a:lnTo>
                <a:cubicBezTo>
                  <a:pt x="332" y="322"/>
                  <a:pt x="322" y="321"/>
                  <a:pt x="317" y="326"/>
                </a:cubicBezTo>
                <a:cubicBezTo>
                  <a:pt x="312" y="331"/>
                  <a:pt x="313" y="341"/>
                  <a:pt x="319" y="348"/>
                </a:cubicBezTo>
                <a:lnTo>
                  <a:pt x="356" y="385"/>
                </a:lnTo>
                <a:cubicBezTo>
                  <a:pt x="363" y="391"/>
                  <a:pt x="372" y="392"/>
                  <a:pt x="378" y="387"/>
                </a:cubicBezTo>
                <a:cubicBezTo>
                  <a:pt x="383" y="382"/>
                  <a:pt x="382" y="372"/>
                  <a:pt x="375" y="365"/>
                </a:cubicBezTo>
                <a:lnTo>
                  <a:pt x="338" y="32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31750"/>
                                        </p:tgtEl>
                                        <p:attrNameLst>
                                          <p:attrName>style.visibility</p:attrName>
                                        </p:attrNameLst>
                                      </p:cBhvr>
                                      <p:to>
                                        <p:strVal val="visible"/>
                                      </p:to>
                                    </p:set>
                                    <p:animEffect transition="in" filter="wheel(1)">
                                      <p:cBhvr>
                                        <p:cTn id="7" dur="1000"/>
                                        <p:tgtEl>
                                          <p:spTgt spid="31750"/>
                                        </p:tgtEl>
                                      </p:cBhvr>
                                    </p:animEffect>
                                  </p:childTnLst>
                                </p:cTn>
                              </p:par>
                            </p:childTnLst>
                          </p:cTn>
                        </p:par>
                        <p:par>
                          <p:cTn id="8" fill="hold" nodeType="afterGroup">
                            <p:stCondLst>
                              <p:cond delay="1000"/>
                            </p:stCondLst>
                            <p:childTnLst>
                              <p:par>
                                <p:cTn id="9" presetID="31" presetClass="entr" presetSubtype="0" fill="hold" grpId="0" nodeType="afterEffect">
                                  <p:stCondLst>
                                    <p:cond delay="0"/>
                                  </p:stCondLst>
                                  <p:childTnLst>
                                    <p:set>
                                      <p:cBhvr>
                                        <p:cTn id="10" dur="1" fill="hold">
                                          <p:stCondLst>
                                            <p:cond delay="0"/>
                                          </p:stCondLst>
                                        </p:cTn>
                                        <p:tgtEl>
                                          <p:spTgt spid="31753"/>
                                        </p:tgtEl>
                                        <p:attrNameLst>
                                          <p:attrName>style.visibility</p:attrName>
                                        </p:attrNameLst>
                                      </p:cBhvr>
                                      <p:to>
                                        <p:strVal val="visible"/>
                                      </p:to>
                                    </p:set>
                                    <p:anim calcmode="lin" valueType="num">
                                      <p:cBhvr>
                                        <p:cTn id="11" dur="500" fill="hold"/>
                                        <p:tgtEl>
                                          <p:spTgt spid="31753"/>
                                        </p:tgtEl>
                                        <p:attrNameLst>
                                          <p:attrName>ppt_w</p:attrName>
                                        </p:attrNameLst>
                                      </p:cBhvr>
                                      <p:tavLst>
                                        <p:tav tm="0">
                                          <p:val>
                                            <p:fltVal val="0"/>
                                          </p:val>
                                        </p:tav>
                                        <p:tav tm="100000">
                                          <p:val>
                                            <p:strVal val="#ppt_w"/>
                                          </p:val>
                                        </p:tav>
                                      </p:tavLst>
                                    </p:anim>
                                    <p:anim calcmode="lin" valueType="num">
                                      <p:cBhvr>
                                        <p:cTn id="12" dur="500" fill="hold"/>
                                        <p:tgtEl>
                                          <p:spTgt spid="31753"/>
                                        </p:tgtEl>
                                        <p:attrNameLst>
                                          <p:attrName>ppt_h</p:attrName>
                                        </p:attrNameLst>
                                      </p:cBhvr>
                                      <p:tavLst>
                                        <p:tav tm="0">
                                          <p:val>
                                            <p:fltVal val="0"/>
                                          </p:val>
                                        </p:tav>
                                        <p:tav tm="100000">
                                          <p:val>
                                            <p:strVal val="#ppt_h"/>
                                          </p:val>
                                        </p:tav>
                                      </p:tavLst>
                                    </p:anim>
                                    <p:anim calcmode="lin" valueType="num">
                                      <p:cBhvr>
                                        <p:cTn id="13" dur="500" fill="hold"/>
                                        <p:tgtEl>
                                          <p:spTgt spid="31753"/>
                                        </p:tgtEl>
                                        <p:attrNameLst>
                                          <p:attrName>style.rotation</p:attrName>
                                        </p:attrNameLst>
                                      </p:cBhvr>
                                      <p:tavLst>
                                        <p:tav tm="0">
                                          <p:val>
                                            <p:fltVal val="90"/>
                                          </p:val>
                                        </p:tav>
                                        <p:tav tm="100000">
                                          <p:val>
                                            <p:fltVal val="0"/>
                                          </p:val>
                                        </p:tav>
                                      </p:tavLst>
                                    </p:anim>
                                    <p:animEffect transition="in" filter="fade">
                                      <p:cBhvr>
                                        <p:cTn id="14" dur="500"/>
                                        <p:tgtEl>
                                          <p:spTgt spid="31753"/>
                                        </p:tgtEl>
                                      </p:cBhvr>
                                    </p:animEffect>
                                  </p:childTnLst>
                                </p:cTn>
                              </p:par>
                            </p:childTnLst>
                          </p:cTn>
                        </p:par>
                        <p:par>
                          <p:cTn id="15" fill="hold" nodeType="afterGroup">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1747"/>
                                        </p:tgtEl>
                                        <p:attrNameLst>
                                          <p:attrName>style.visibility</p:attrName>
                                        </p:attrNameLst>
                                      </p:cBhvr>
                                      <p:to>
                                        <p:strVal val="visible"/>
                                      </p:to>
                                    </p:set>
                                    <p:anim calcmode="lin" valueType="num">
                                      <p:cBhvr>
                                        <p:cTn id="18" dur="500" fill="hold"/>
                                        <p:tgtEl>
                                          <p:spTgt spid="3174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1747"/>
                                        </p:tgtEl>
                                        <p:attrNameLst>
                                          <p:attrName>ppt_y</p:attrName>
                                        </p:attrNameLst>
                                      </p:cBhvr>
                                      <p:tavLst>
                                        <p:tav tm="0">
                                          <p:val>
                                            <p:strVal val="#ppt_y"/>
                                          </p:val>
                                        </p:tav>
                                        <p:tav tm="100000">
                                          <p:val>
                                            <p:strVal val="#ppt_y"/>
                                          </p:val>
                                        </p:tav>
                                      </p:tavLst>
                                    </p:anim>
                                    <p:anim calcmode="lin" valueType="num">
                                      <p:cBhvr>
                                        <p:cTn id="20" dur="500" fill="hold"/>
                                        <p:tgtEl>
                                          <p:spTgt spid="3174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174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1747"/>
                                        </p:tgtEl>
                                      </p:cBhvr>
                                    </p:animEffect>
                                  </p:childTnLst>
                                </p:cTn>
                              </p:par>
                            </p:childTnLst>
                          </p:cTn>
                        </p:par>
                        <p:par>
                          <p:cTn id="23" fill="hold" nodeType="afterGroup">
                            <p:stCondLst>
                              <p:cond delay="2450"/>
                            </p:stCondLst>
                            <p:childTnLst>
                              <p:par>
                                <p:cTn id="24" presetID="16" presetClass="entr" presetSubtype="21" fill="hold" nodeType="afterEffect">
                                  <p:stCondLst>
                                    <p:cond delay="0"/>
                                  </p:stCondLst>
                                  <p:childTnLst>
                                    <p:set>
                                      <p:cBhvr>
                                        <p:cTn id="25" dur="1" fill="hold">
                                          <p:stCondLst>
                                            <p:cond delay="0"/>
                                          </p:stCondLst>
                                        </p:cTn>
                                        <p:tgtEl>
                                          <p:spTgt spid="31748"/>
                                        </p:tgtEl>
                                        <p:attrNameLst>
                                          <p:attrName>style.visibility</p:attrName>
                                        </p:attrNameLst>
                                      </p:cBhvr>
                                      <p:to>
                                        <p:strVal val="visible"/>
                                      </p:to>
                                    </p:set>
                                    <p:animEffect transition="in" filter="barn(inVertical)">
                                      <p:cBhvr>
                                        <p:cTn id="26" dur="500"/>
                                        <p:tgtEl>
                                          <p:spTgt spid="31748"/>
                                        </p:tgtEl>
                                      </p:cBhvr>
                                    </p:animEffect>
                                  </p:childTnLst>
                                </p:cTn>
                              </p:par>
                            </p:childTnLst>
                          </p:cTn>
                        </p:par>
                        <p:par>
                          <p:cTn id="27" fill="hold" nodeType="afterGroup">
                            <p:stCondLst>
                              <p:cond delay="2950"/>
                            </p:stCondLst>
                            <p:childTnLst>
                              <p:par>
                                <p:cTn id="28" presetID="22" presetClass="entr" presetSubtype="1" fill="hold" grpId="0" nodeType="afterEffect">
                                  <p:stCondLst>
                                    <p:cond delay="0"/>
                                  </p:stCondLst>
                                  <p:childTnLst>
                                    <p:set>
                                      <p:cBhvr>
                                        <p:cTn id="29" dur="1" fill="hold">
                                          <p:stCondLst>
                                            <p:cond delay="0"/>
                                          </p:stCondLst>
                                        </p:cTn>
                                        <p:tgtEl>
                                          <p:spTgt spid="31749"/>
                                        </p:tgtEl>
                                        <p:attrNameLst>
                                          <p:attrName>style.visibility</p:attrName>
                                        </p:attrNameLst>
                                      </p:cBhvr>
                                      <p:to>
                                        <p:strVal val="visible"/>
                                      </p:to>
                                    </p:set>
                                    <p:animEffect transition="in" filter="wipe(up)">
                                      <p:cBhvr>
                                        <p:cTn id="30" dur="500"/>
                                        <p:tgtEl>
                                          <p:spTgt spid="31749"/>
                                        </p:tgtEl>
                                      </p:cBhvr>
                                    </p:animEffect>
                                  </p:childTnLst>
                                </p:cTn>
                              </p:par>
                            </p:childTnLst>
                          </p:cTn>
                        </p:par>
                        <p:par>
                          <p:cTn id="31" fill="hold" nodeType="afterGroup">
                            <p:stCondLst>
                              <p:cond delay="3450"/>
                            </p:stCondLst>
                            <p:childTnLst>
                              <p:par>
                                <p:cTn id="32" presetID="22" presetClass="entr" presetSubtype="4" fill="hold" nodeType="afterEffect">
                                  <p:stCondLst>
                                    <p:cond delay="0"/>
                                  </p:stCondLst>
                                  <p:childTnLst>
                                    <p:set>
                                      <p:cBhvr>
                                        <p:cTn id="33" dur="1" fill="hold">
                                          <p:stCondLst>
                                            <p:cond delay="0"/>
                                          </p:stCondLst>
                                        </p:cTn>
                                        <p:tgtEl>
                                          <p:spTgt spid="31746"/>
                                        </p:tgtEl>
                                        <p:attrNameLst>
                                          <p:attrName>style.visibility</p:attrName>
                                        </p:attrNameLst>
                                      </p:cBhvr>
                                      <p:to>
                                        <p:strVal val="visible"/>
                                      </p:to>
                                    </p:set>
                                    <p:animEffect transition="in" filter="wipe(down)">
                                      <p:cBhvr>
                                        <p:cTn id="34"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utoUpdateAnimBg="0"/>
      <p:bldP spid="31749" grpId="0" autoUpdateAnimBg="0"/>
      <p:bldP spid="317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3.6</a:t>
            </a:r>
            <a:r>
              <a:rPr lang="zh-CN" altLang="en-US" sz="2800">
                <a:solidFill>
                  <a:schemeClr val="accent2"/>
                </a:solidFill>
                <a:latin typeface="微软雅黑" pitchFamily="34" charset="-122"/>
              </a:rPr>
              <a:t>请输入您的标题</a:t>
            </a:r>
          </a:p>
        </p:txBody>
      </p:sp>
      <p:sp>
        <p:nvSpPr>
          <p:cNvPr id="56323"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3</a:t>
            </a:r>
            <a:endParaRPr lang="zh-CN" altLang="en-US" sz="1800">
              <a:solidFill>
                <a:schemeClr val="accent2"/>
              </a:solidFill>
              <a:ea typeface="宋体" charset="-122"/>
            </a:endParaRPr>
          </a:p>
        </p:txBody>
      </p:sp>
      <p:grpSp>
        <p:nvGrpSpPr>
          <p:cNvPr id="32772" name="组合 3"/>
          <p:cNvGrpSpPr>
            <a:grpSpLocks/>
          </p:cNvGrpSpPr>
          <p:nvPr/>
        </p:nvGrpSpPr>
        <p:grpSpPr bwMode="auto">
          <a:xfrm>
            <a:off x="950913" y="1712913"/>
            <a:ext cx="2274887" cy="2274887"/>
            <a:chOff x="0" y="0"/>
            <a:chExt cx="2274887" cy="2274887"/>
          </a:xfrm>
        </p:grpSpPr>
        <p:sp>
          <p:nvSpPr>
            <p:cNvPr id="56400" name="Freeform 6"/>
            <p:cNvSpPr>
              <a:spLocks/>
            </p:cNvSpPr>
            <p:nvPr/>
          </p:nvSpPr>
          <p:spPr bwMode="auto">
            <a:xfrm>
              <a:off x="793750" y="0"/>
              <a:ext cx="335051" cy="237992"/>
            </a:xfrm>
            <a:custGeom>
              <a:avLst/>
              <a:gdLst>
                <a:gd name="T0" fmla="*/ 0 w 424"/>
                <a:gd name="T1" fmla="*/ 2147483646 h 300"/>
                <a:gd name="T2" fmla="*/ 2147483646 w 424"/>
                <a:gd name="T3" fmla="*/ 0 h 300"/>
                <a:gd name="T4" fmla="*/ 2147483646 w 424"/>
                <a:gd name="T5" fmla="*/ 2147483646 h 300"/>
                <a:gd name="T6" fmla="*/ 2147483646 w 424"/>
                <a:gd name="T7" fmla="*/ 2147483646 h 300"/>
                <a:gd name="T8" fmla="*/ 0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1" name="Freeform 7"/>
            <p:cNvSpPr>
              <a:spLocks/>
            </p:cNvSpPr>
            <p:nvPr/>
          </p:nvSpPr>
          <p:spPr bwMode="auto">
            <a:xfrm>
              <a:off x="474655" y="58501"/>
              <a:ext cx="362971" cy="311118"/>
            </a:xfrm>
            <a:custGeom>
              <a:avLst/>
              <a:gdLst>
                <a:gd name="T0" fmla="*/ 0 w 458"/>
                <a:gd name="T1" fmla="*/ 2147483646 h 394"/>
                <a:gd name="T2" fmla="*/ 2147483646 w 458"/>
                <a:gd name="T3" fmla="*/ 0 h 394"/>
                <a:gd name="T4" fmla="*/ 2147483646 w 458"/>
                <a:gd name="T5" fmla="*/ 2147483646 h 394"/>
                <a:gd name="T6" fmla="*/ 2147483646 w 458"/>
                <a:gd name="T7" fmla="*/ 2147483646 h 394"/>
                <a:gd name="T8" fmla="*/ 0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2" name="Freeform 8"/>
            <p:cNvSpPr>
              <a:spLocks/>
            </p:cNvSpPr>
            <p:nvPr/>
          </p:nvSpPr>
          <p:spPr bwMode="auto">
            <a:xfrm>
              <a:off x="222037" y="222037"/>
              <a:ext cx="354994" cy="354994"/>
            </a:xfrm>
            <a:custGeom>
              <a:avLst/>
              <a:gdLst>
                <a:gd name="T0" fmla="*/ 0 w 448"/>
                <a:gd name="T1" fmla="*/ 2147483646 h 448"/>
                <a:gd name="T2" fmla="*/ 2147483646 w 448"/>
                <a:gd name="T3" fmla="*/ 0 h 448"/>
                <a:gd name="T4" fmla="*/ 2147483646 w 448"/>
                <a:gd name="T5" fmla="*/ 2147483646 h 448"/>
                <a:gd name="T6" fmla="*/ 2147483646 w 448"/>
                <a:gd name="T7" fmla="*/ 2147483646 h 448"/>
                <a:gd name="T8" fmla="*/ 0 w 448"/>
                <a:gd name="T9" fmla="*/ 21474836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3" name="Freeform 9"/>
            <p:cNvSpPr>
              <a:spLocks/>
            </p:cNvSpPr>
            <p:nvPr/>
          </p:nvSpPr>
          <p:spPr bwMode="auto">
            <a:xfrm>
              <a:off x="57171" y="475985"/>
              <a:ext cx="312448" cy="361642"/>
            </a:xfrm>
            <a:custGeom>
              <a:avLst/>
              <a:gdLst>
                <a:gd name="T0" fmla="*/ 0 w 394"/>
                <a:gd name="T1" fmla="*/ 2147483646 h 458"/>
                <a:gd name="T2" fmla="*/ 2147483646 w 394"/>
                <a:gd name="T3" fmla="*/ 0 h 458"/>
                <a:gd name="T4" fmla="*/ 2147483646 w 394"/>
                <a:gd name="T5" fmla="*/ 2147483646 h 458"/>
                <a:gd name="T6" fmla="*/ 2147483646 w 394"/>
                <a:gd name="T7" fmla="*/ 2147483646 h 458"/>
                <a:gd name="T8" fmla="*/ 0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4" name="Freeform 10"/>
            <p:cNvSpPr>
              <a:spLocks/>
            </p:cNvSpPr>
            <p:nvPr/>
          </p:nvSpPr>
          <p:spPr bwMode="auto">
            <a:xfrm>
              <a:off x="0" y="793750"/>
              <a:ext cx="237992" cy="336380"/>
            </a:xfrm>
            <a:custGeom>
              <a:avLst/>
              <a:gdLst>
                <a:gd name="T0" fmla="*/ 0 w 300"/>
                <a:gd name="T1" fmla="*/ 2147483646 h 424"/>
                <a:gd name="T2" fmla="*/ 2147483646 w 300"/>
                <a:gd name="T3" fmla="*/ 0 h 424"/>
                <a:gd name="T4" fmla="*/ 2147483646 w 300"/>
                <a:gd name="T5" fmla="*/ 2147483646 h 424"/>
                <a:gd name="T6" fmla="*/ 2147483646 w 300"/>
                <a:gd name="T7" fmla="*/ 2147483646 h 424"/>
                <a:gd name="T8" fmla="*/ 0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5" name="Freeform 11"/>
            <p:cNvSpPr>
              <a:spLocks/>
            </p:cNvSpPr>
            <p:nvPr/>
          </p:nvSpPr>
          <p:spPr bwMode="auto">
            <a:xfrm>
              <a:off x="0" y="1146086"/>
              <a:ext cx="237992" cy="335051"/>
            </a:xfrm>
            <a:custGeom>
              <a:avLst/>
              <a:gdLst>
                <a:gd name="T0" fmla="*/ 2147483646 w 300"/>
                <a:gd name="T1" fmla="*/ 2147483646 h 424"/>
                <a:gd name="T2" fmla="*/ 0 w 300"/>
                <a:gd name="T3" fmla="*/ 0 h 424"/>
                <a:gd name="T4" fmla="*/ 2147483646 w 300"/>
                <a:gd name="T5" fmla="*/ 0 h 424"/>
                <a:gd name="T6" fmla="*/ 2147483646 w 300"/>
                <a:gd name="T7" fmla="*/ 2147483646 h 424"/>
                <a:gd name="T8" fmla="*/ 2147483646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6" name="Freeform 12"/>
            <p:cNvSpPr>
              <a:spLocks/>
            </p:cNvSpPr>
            <p:nvPr/>
          </p:nvSpPr>
          <p:spPr bwMode="auto">
            <a:xfrm>
              <a:off x="57171" y="1435931"/>
              <a:ext cx="312448" cy="362971"/>
            </a:xfrm>
            <a:custGeom>
              <a:avLst/>
              <a:gdLst>
                <a:gd name="T0" fmla="*/ 2147483646 w 394"/>
                <a:gd name="T1" fmla="*/ 2147483646 h 458"/>
                <a:gd name="T2" fmla="*/ 0 w 394"/>
                <a:gd name="T3" fmla="*/ 2147483646 h 458"/>
                <a:gd name="T4" fmla="*/ 2147483646 w 394"/>
                <a:gd name="T5" fmla="*/ 0 h 458"/>
                <a:gd name="T6" fmla="*/ 2147483646 w 394"/>
                <a:gd name="T7" fmla="*/ 2147483646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7" name="Freeform 13"/>
            <p:cNvSpPr>
              <a:spLocks/>
            </p:cNvSpPr>
            <p:nvPr/>
          </p:nvSpPr>
          <p:spPr bwMode="auto">
            <a:xfrm>
              <a:off x="222037" y="1699185"/>
              <a:ext cx="354994" cy="353665"/>
            </a:xfrm>
            <a:custGeom>
              <a:avLst/>
              <a:gdLst>
                <a:gd name="T0" fmla="*/ 2147483646 w 448"/>
                <a:gd name="T1" fmla="*/ 2147483646 h 447"/>
                <a:gd name="T2" fmla="*/ 0 w 448"/>
                <a:gd name="T3" fmla="*/ 2147483646 h 447"/>
                <a:gd name="T4" fmla="*/ 2147483646 w 448"/>
                <a:gd name="T5" fmla="*/ 0 h 447"/>
                <a:gd name="T6" fmla="*/ 2147483646 w 448"/>
                <a:gd name="T7" fmla="*/ 2147483646 h 447"/>
                <a:gd name="T8" fmla="*/ 2147483646 w 448"/>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8" name="Freeform 14"/>
            <p:cNvSpPr>
              <a:spLocks/>
            </p:cNvSpPr>
            <p:nvPr/>
          </p:nvSpPr>
          <p:spPr bwMode="auto">
            <a:xfrm>
              <a:off x="474655" y="1905268"/>
              <a:ext cx="362971" cy="312448"/>
            </a:xfrm>
            <a:custGeom>
              <a:avLst/>
              <a:gdLst>
                <a:gd name="T0" fmla="*/ 2147483646 w 458"/>
                <a:gd name="T1" fmla="*/ 2147483646 h 394"/>
                <a:gd name="T2" fmla="*/ 0 w 458"/>
                <a:gd name="T3" fmla="*/ 2147483646 h 394"/>
                <a:gd name="T4" fmla="*/ 2147483646 w 458"/>
                <a:gd name="T5" fmla="*/ 0 h 394"/>
                <a:gd name="T6" fmla="*/ 2147483646 w 458"/>
                <a:gd name="T7" fmla="*/ 2147483646 h 394"/>
                <a:gd name="T8" fmla="*/ 2147483646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09" name="Freeform 15"/>
            <p:cNvSpPr>
              <a:spLocks/>
            </p:cNvSpPr>
            <p:nvPr/>
          </p:nvSpPr>
          <p:spPr bwMode="auto">
            <a:xfrm>
              <a:off x="793750" y="2038224"/>
              <a:ext cx="335051" cy="236663"/>
            </a:xfrm>
            <a:custGeom>
              <a:avLst/>
              <a:gdLst>
                <a:gd name="T0" fmla="*/ 2147483646 w 424"/>
                <a:gd name="T1" fmla="*/ 2147483646 h 300"/>
                <a:gd name="T2" fmla="*/ 0 w 424"/>
                <a:gd name="T3" fmla="*/ 2147483646 h 300"/>
                <a:gd name="T4" fmla="*/ 2147483646 w 424"/>
                <a:gd name="T5" fmla="*/ 0 h 300"/>
                <a:gd name="T6" fmla="*/ 2147483646 w 424"/>
                <a:gd name="T7" fmla="*/ 2147483646 h 300"/>
                <a:gd name="T8" fmla="*/ 2147483646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0" name="Freeform 16"/>
            <p:cNvSpPr>
              <a:spLocks/>
            </p:cNvSpPr>
            <p:nvPr/>
          </p:nvSpPr>
          <p:spPr bwMode="auto">
            <a:xfrm>
              <a:off x="1144756" y="2036895"/>
              <a:ext cx="336380" cy="237992"/>
            </a:xfrm>
            <a:custGeom>
              <a:avLst/>
              <a:gdLst>
                <a:gd name="T0" fmla="*/ 2147483646 w 424"/>
                <a:gd name="T1" fmla="*/ 2147483646 h 301"/>
                <a:gd name="T2" fmla="*/ 0 w 424"/>
                <a:gd name="T3" fmla="*/ 2147483646 h 301"/>
                <a:gd name="T4" fmla="*/ 0 w 424"/>
                <a:gd name="T5" fmla="*/ 2147483646 h 301"/>
                <a:gd name="T6" fmla="*/ 2147483646 w 424"/>
                <a:gd name="T7" fmla="*/ 0 h 301"/>
                <a:gd name="T8" fmla="*/ 2147483646 w 424"/>
                <a:gd name="T9" fmla="*/ 2147483646 h 3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1" name="Freeform 17"/>
            <p:cNvSpPr>
              <a:spLocks/>
            </p:cNvSpPr>
            <p:nvPr/>
          </p:nvSpPr>
          <p:spPr bwMode="auto">
            <a:xfrm>
              <a:off x="1437260" y="1905268"/>
              <a:ext cx="361642" cy="311118"/>
            </a:xfrm>
            <a:custGeom>
              <a:avLst/>
              <a:gdLst>
                <a:gd name="T0" fmla="*/ 2147483646 w 458"/>
                <a:gd name="T1" fmla="*/ 2147483646 h 393"/>
                <a:gd name="T2" fmla="*/ 2147483646 w 458"/>
                <a:gd name="T3" fmla="*/ 2147483646 h 393"/>
                <a:gd name="T4" fmla="*/ 0 w 458"/>
                <a:gd name="T5" fmla="*/ 2147483646 h 393"/>
                <a:gd name="T6" fmla="*/ 2147483646 w 458"/>
                <a:gd name="T7" fmla="*/ 0 h 393"/>
                <a:gd name="T8" fmla="*/ 2147483646 w 458"/>
                <a:gd name="T9" fmla="*/ 2147483646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2" name="Freeform 18"/>
            <p:cNvSpPr>
              <a:spLocks/>
            </p:cNvSpPr>
            <p:nvPr/>
          </p:nvSpPr>
          <p:spPr bwMode="auto">
            <a:xfrm>
              <a:off x="1697855" y="1699185"/>
              <a:ext cx="354994" cy="353665"/>
            </a:xfrm>
            <a:custGeom>
              <a:avLst/>
              <a:gdLst>
                <a:gd name="T0" fmla="*/ 2147483646 w 447"/>
                <a:gd name="T1" fmla="*/ 2147483646 h 447"/>
                <a:gd name="T2" fmla="*/ 2147483646 w 447"/>
                <a:gd name="T3" fmla="*/ 2147483646 h 447"/>
                <a:gd name="T4" fmla="*/ 0 w 447"/>
                <a:gd name="T5" fmla="*/ 2147483646 h 447"/>
                <a:gd name="T6" fmla="*/ 2147483646 w 447"/>
                <a:gd name="T7" fmla="*/ 0 h 447"/>
                <a:gd name="T8" fmla="*/ 2147483646 w 447"/>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3" name="Freeform 19"/>
            <p:cNvSpPr>
              <a:spLocks/>
            </p:cNvSpPr>
            <p:nvPr/>
          </p:nvSpPr>
          <p:spPr bwMode="auto">
            <a:xfrm>
              <a:off x="1905268" y="1435931"/>
              <a:ext cx="311118" cy="362971"/>
            </a:xfrm>
            <a:custGeom>
              <a:avLst/>
              <a:gdLst>
                <a:gd name="T0" fmla="*/ 2147483646 w 394"/>
                <a:gd name="T1" fmla="*/ 2147483646 h 458"/>
                <a:gd name="T2" fmla="*/ 2147483646 w 394"/>
                <a:gd name="T3" fmla="*/ 2147483646 h 458"/>
                <a:gd name="T4" fmla="*/ 0 w 394"/>
                <a:gd name="T5" fmla="*/ 2147483646 h 458"/>
                <a:gd name="T6" fmla="*/ 2147483646 w 394"/>
                <a:gd name="T7" fmla="*/ 0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4" name="Freeform 20"/>
            <p:cNvSpPr>
              <a:spLocks/>
            </p:cNvSpPr>
            <p:nvPr/>
          </p:nvSpPr>
          <p:spPr bwMode="auto">
            <a:xfrm>
              <a:off x="2036895" y="1146086"/>
              <a:ext cx="237992" cy="335051"/>
            </a:xfrm>
            <a:custGeom>
              <a:avLst/>
              <a:gdLst>
                <a:gd name="T0" fmla="*/ 2147483646 w 300"/>
                <a:gd name="T1" fmla="*/ 0 h 424"/>
                <a:gd name="T2" fmla="*/ 2147483646 w 300"/>
                <a:gd name="T3" fmla="*/ 2147483646 h 424"/>
                <a:gd name="T4" fmla="*/ 0 w 300"/>
                <a:gd name="T5" fmla="*/ 2147483646 h 424"/>
                <a:gd name="T6" fmla="*/ 2147483646 w 300"/>
                <a:gd name="T7" fmla="*/ 0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5" name="Freeform 21"/>
            <p:cNvSpPr>
              <a:spLocks/>
            </p:cNvSpPr>
            <p:nvPr/>
          </p:nvSpPr>
          <p:spPr bwMode="auto">
            <a:xfrm>
              <a:off x="2036895" y="793750"/>
              <a:ext cx="237992" cy="336380"/>
            </a:xfrm>
            <a:custGeom>
              <a:avLst/>
              <a:gdLst>
                <a:gd name="T0" fmla="*/ 2147483646 w 300"/>
                <a:gd name="T1" fmla="*/ 0 h 424"/>
                <a:gd name="T2" fmla="*/ 2147483646 w 300"/>
                <a:gd name="T3" fmla="*/ 2147483646 h 424"/>
                <a:gd name="T4" fmla="*/ 2147483646 w 300"/>
                <a:gd name="T5" fmla="*/ 2147483646 h 424"/>
                <a:gd name="T6" fmla="*/ 0 w 300"/>
                <a:gd name="T7" fmla="*/ 2147483646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6" name="Freeform 22"/>
            <p:cNvSpPr>
              <a:spLocks/>
            </p:cNvSpPr>
            <p:nvPr/>
          </p:nvSpPr>
          <p:spPr bwMode="auto">
            <a:xfrm>
              <a:off x="1905268" y="475985"/>
              <a:ext cx="311118" cy="361642"/>
            </a:xfrm>
            <a:custGeom>
              <a:avLst/>
              <a:gdLst>
                <a:gd name="T0" fmla="*/ 2147483646 w 393"/>
                <a:gd name="T1" fmla="*/ 0 h 458"/>
                <a:gd name="T2" fmla="*/ 2147483646 w 393"/>
                <a:gd name="T3" fmla="*/ 2147483646 h 458"/>
                <a:gd name="T4" fmla="*/ 2147483646 w 393"/>
                <a:gd name="T5" fmla="*/ 2147483646 h 458"/>
                <a:gd name="T6" fmla="*/ 0 w 393"/>
                <a:gd name="T7" fmla="*/ 2147483646 h 458"/>
                <a:gd name="T8" fmla="*/ 2147483646 w 393"/>
                <a:gd name="T9" fmla="*/ 0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7" name="Freeform 23"/>
            <p:cNvSpPr>
              <a:spLocks/>
            </p:cNvSpPr>
            <p:nvPr/>
          </p:nvSpPr>
          <p:spPr bwMode="auto">
            <a:xfrm>
              <a:off x="1697855" y="222037"/>
              <a:ext cx="354994" cy="354994"/>
            </a:xfrm>
            <a:custGeom>
              <a:avLst/>
              <a:gdLst>
                <a:gd name="T0" fmla="*/ 2147483646 w 447"/>
                <a:gd name="T1" fmla="*/ 0 h 448"/>
                <a:gd name="T2" fmla="*/ 2147483646 w 447"/>
                <a:gd name="T3" fmla="*/ 2147483646 h 448"/>
                <a:gd name="T4" fmla="*/ 2147483646 w 447"/>
                <a:gd name="T5" fmla="*/ 2147483646 h 448"/>
                <a:gd name="T6" fmla="*/ 0 w 447"/>
                <a:gd name="T7" fmla="*/ 2147483646 h 448"/>
                <a:gd name="T8" fmla="*/ 2147483646 w 447"/>
                <a:gd name="T9" fmla="*/ 0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8" name="Freeform 24"/>
            <p:cNvSpPr>
              <a:spLocks/>
            </p:cNvSpPr>
            <p:nvPr/>
          </p:nvSpPr>
          <p:spPr bwMode="auto">
            <a:xfrm>
              <a:off x="1437260" y="58501"/>
              <a:ext cx="361642" cy="311118"/>
            </a:xfrm>
            <a:custGeom>
              <a:avLst/>
              <a:gdLst>
                <a:gd name="T0" fmla="*/ 2147483646 w 458"/>
                <a:gd name="T1" fmla="*/ 0 h 394"/>
                <a:gd name="T2" fmla="*/ 2147483646 w 458"/>
                <a:gd name="T3" fmla="*/ 2147483646 h 394"/>
                <a:gd name="T4" fmla="*/ 2147483646 w 458"/>
                <a:gd name="T5" fmla="*/ 2147483646 h 394"/>
                <a:gd name="T6" fmla="*/ 0 w 458"/>
                <a:gd name="T7" fmla="*/ 2147483646 h 394"/>
                <a:gd name="T8" fmla="*/ 2147483646 w 458"/>
                <a:gd name="T9" fmla="*/ 0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419" name="Freeform 25"/>
            <p:cNvSpPr>
              <a:spLocks/>
            </p:cNvSpPr>
            <p:nvPr/>
          </p:nvSpPr>
          <p:spPr bwMode="auto">
            <a:xfrm>
              <a:off x="1144756" y="0"/>
              <a:ext cx="336380" cy="237992"/>
            </a:xfrm>
            <a:custGeom>
              <a:avLst/>
              <a:gdLst>
                <a:gd name="T0" fmla="*/ 0 w 424"/>
                <a:gd name="T1" fmla="*/ 0 h 300"/>
                <a:gd name="T2" fmla="*/ 2147483646 w 424"/>
                <a:gd name="T3" fmla="*/ 2147483646 h 300"/>
                <a:gd name="T4" fmla="*/ 2147483646 w 424"/>
                <a:gd name="T5" fmla="*/ 2147483646 h 300"/>
                <a:gd name="T6" fmla="*/ 0 w 424"/>
                <a:gd name="T7" fmla="*/ 2147483646 h 300"/>
                <a:gd name="T8" fmla="*/ 0 w 424"/>
                <a:gd name="T9" fmla="*/ 0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793" name="组合 24"/>
          <p:cNvGrpSpPr>
            <a:grpSpLocks/>
          </p:cNvGrpSpPr>
          <p:nvPr/>
        </p:nvGrpSpPr>
        <p:grpSpPr bwMode="auto">
          <a:xfrm>
            <a:off x="3543300" y="1712913"/>
            <a:ext cx="2274888" cy="2274887"/>
            <a:chOff x="0" y="0"/>
            <a:chExt cx="2274887" cy="2274887"/>
          </a:xfrm>
        </p:grpSpPr>
        <p:sp>
          <p:nvSpPr>
            <p:cNvPr id="56380" name="Freeform 6"/>
            <p:cNvSpPr>
              <a:spLocks/>
            </p:cNvSpPr>
            <p:nvPr/>
          </p:nvSpPr>
          <p:spPr bwMode="auto">
            <a:xfrm>
              <a:off x="793750" y="0"/>
              <a:ext cx="335051" cy="237992"/>
            </a:xfrm>
            <a:custGeom>
              <a:avLst/>
              <a:gdLst>
                <a:gd name="T0" fmla="*/ 0 w 424"/>
                <a:gd name="T1" fmla="*/ 2147483646 h 300"/>
                <a:gd name="T2" fmla="*/ 2147483646 w 424"/>
                <a:gd name="T3" fmla="*/ 0 h 300"/>
                <a:gd name="T4" fmla="*/ 2147483646 w 424"/>
                <a:gd name="T5" fmla="*/ 2147483646 h 300"/>
                <a:gd name="T6" fmla="*/ 2147483646 w 424"/>
                <a:gd name="T7" fmla="*/ 2147483646 h 300"/>
                <a:gd name="T8" fmla="*/ 0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1" name="Freeform 7"/>
            <p:cNvSpPr>
              <a:spLocks/>
            </p:cNvSpPr>
            <p:nvPr/>
          </p:nvSpPr>
          <p:spPr bwMode="auto">
            <a:xfrm>
              <a:off x="474655" y="58501"/>
              <a:ext cx="362971" cy="311118"/>
            </a:xfrm>
            <a:custGeom>
              <a:avLst/>
              <a:gdLst>
                <a:gd name="T0" fmla="*/ 0 w 458"/>
                <a:gd name="T1" fmla="*/ 2147483646 h 394"/>
                <a:gd name="T2" fmla="*/ 2147483646 w 458"/>
                <a:gd name="T3" fmla="*/ 0 h 394"/>
                <a:gd name="T4" fmla="*/ 2147483646 w 458"/>
                <a:gd name="T5" fmla="*/ 2147483646 h 394"/>
                <a:gd name="T6" fmla="*/ 2147483646 w 458"/>
                <a:gd name="T7" fmla="*/ 2147483646 h 394"/>
                <a:gd name="T8" fmla="*/ 0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2" name="Freeform 8"/>
            <p:cNvSpPr>
              <a:spLocks/>
            </p:cNvSpPr>
            <p:nvPr/>
          </p:nvSpPr>
          <p:spPr bwMode="auto">
            <a:xfrm>
              <a:off x="222037" y="222037"/>
              <a:ext cx="354994" cy="354994"/>
            </a:xfrm>
            <a:custGeom>
              <a:avLst/>
              <a:gdLst>
                <a:gd name="T0" fmla="*/ 0 w 448"/>
                <a:gd name="T1" fmla="*/ 2147483646 h 448"/>
                <a:gd name="T2" fmla="*/ 2147483646 w 448"/>
                <a:gd name="T3" fmla="*/ 0 h 448"/>
                <a:gd name="T4" fmla="*/ 2147483646 w 448"/>
                <a:gd name="T5" fmla="*/ 2147483646 h 448"/>
                <a:gd name="T6" fmla="*/ 2147483646 w 448"/>
                <a:gd name="T7" fmla="*/ 2147483646 h 448"/>
                <a:gd name="T8" fmla="*/ 0 w 448"/>
                <a:gd name="T9" fmla="*/ 21474836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3" name="Freeform 9"/>
            <p:cNvSpPr>
              <a:spLocks/>
            </p:cNvSpPr>
            <p:nvPr/>
          </p:nvSpPr>
          <p:spPr bwMode="auto">
            <a:xfrm>
              <a:off x="57171" y="475985"/>
              <a:ext cx="312448" cy="361642"/>
            </a:xfrm>
            <a:custGeom>
              <a:avLst/>
              <a:gdLst>
                <a:gd name="T0" fmla="*/ 0 w 394"/>
                <a:gd name="T1" fmla="*/ 2147483646 h 458"/>
                <a:gd name="T2" fmla="*/ 2147483646 w 394"/>
                <a:gd name="T3" fmla="*/ 0 h 458"/>
                <a:gd name="T4" fmla="*/ 2147483646 w 394"/>
                <a:gd name="T5" fmla="*/ 2147483646 h 458"/>
                <a:gd name="T6" fmla="*/ 2147483646 w 394"/>
                <a:gd name="T7" fmla="*/ 2147483646 h 458"/>
                <a:gd name="T8" fmla="*/ 0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4" name="Freeform 10"/>
            <p:cNvSpPr>
              <a:spLocks/>
            </p:cNvSpPr>
            <p:nvPr/>
          </p:nvSpPr>
          <p:spPr bwMode="auto">
            <a:xfrm>
              <a:off x="0" y="793750"/>
              <a:ext cx="237992" cy="336380"/>
            </a:xfrm>
            <a:custGeom>
              <a:avLst/>
              <a:gdLst>
                <a:gd name="T0" fmla="*/ 0 w 300"/>
                <a:gd name="T1" fmla="*/ 2147483646 h 424"/>
                <a:gd name="T2" fmla="*/ 2147483646 w 300"/>
                <a:gd name="T3" fmla="*/ 0 h 424"/>
                <a:gd name="T4" fmla="*/ 2147483646 w 300"/>
                <a:gd name="T5" fmla="*/ 2147483646 h 424"/>
                <a:gd name="T6" fmla="*/ 2147483646 w 300"/>
                <a:gd name="T7" fmla="*/ 2147483646 h 424"/>
                <a:gd name="T8" fmla="*/ 0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5" name="Freeform 11"/>
            <p:cNvSpPr>
              <a:spLocks/>
            </p:cNvSpPr>
            <p:nvPr/>
          </p:nvSpPr>
          <p:spPr bwMode="auto">
            <a:xfrm>
              <a:off x="0" y="1146086"/>
              <a:ext cx="237992" cy="335051"/>
            </a:xfrm>
            <a:custGeom>
              <a:avLst/>
              <a:gdLst>
                <a:gd name="T0" fmla="*/ 2147483646 w 300"/>
                <a:gd name="T1" fmla="*/ 2147483646 h 424"/>
                <a:gd name="T2" fmla="*/ 0 w 300"/>
                <a:gd name="T3" fmla="*/ 0 h 424"/>
                <a:gd name="T4" fmla="*/ 2147483646 w 300"/>
                <a:gd name="T5" fmla="*/ 0 h 424"/>
                <a:gd name="T6" fmla="*/ 2147483646 w 300"/>
                <a:gd name="T7" fmla="*/ 2147483646 h 424"/>
                <a:gd name="T8" fmla="*/ 2147483646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6" name="Freeform 12"/>
            <p:cNvSpPr>
              <a:spLocks/>
            </p:cNvSpPr>
            <p:nvPr/>
          </p:nvSpPr>
          <p:spPr bwMode="auto">
            <a:xfrm>
              <a:off x="57171" y="1435931"/>
              <a:ext cx="312448" cy="362971"/>
            </a:xfrm>
            <a:custGeom>
              <a:avLst/>
              <a:gdLst>
                <a:gd name="T0" fmla="*/ 2147483646 w 394"/>
                <a:gd name="T1" fmla="*/ 2147483646 h 458"/>
                <a:gd name="T2" fmla="*/ 0 w 394"/>
                <a:gd name="T3" fmla="*/ 2147483646 h 458"/>
                <a:gd name="T4" fmla="*/ 2147483646 w 394"/>
                <a:gd name="T5" fmla="*/ 0 h 458"/>
                <a:gd name="T6" fmla="*/ 2147483646 w 394"/>
                <a:gd name="T7" fmla="*/ 2147483646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7" name="Freeform 13"/>
            <p:cNvSpPr>
              <a:spLocks/>
            </p:cNvSpPr>
            <p:nvPr/>
          </p:nvSpPr>
          <p:spPr bwMode="auto">
            <a:xfrm>
              <a:off x="222037" y="1699185"/>
              <a:ext cx="354994" cy="353665"/>
            </a:xfrm>
            <a:custGeom>
              <a:avLst/>
              <a:gdLst>
                <a:gd name="T0" fmla="*/ 2147483646 w 448"/>
                <a:gd name="T1" fmla="*/ 2147483646 h 447"/>
                <a:gd name="T2" fmla="*/ 0 w 448"/>
                <a:gd name="T3" fmla="*/ 2147483646 h 447"/>
                <a:gd name="T4" fmla="*/ 2147483646 w 448"/>
                <a:gd name="T5" fmla="*/ 0 h 447"/>
                <a:gd name="T6" fmla="*/ 2147483646 w 448"/>
                <a:gd name="T7" fmla="*/ 2147483646 h 447"/>
                <a:gd name="T8" fmla="*/ 2147483646 w 448"/>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8" name="Freeform 14"/>
            <p:cNvSpPr>
              <a:spLocks/>
            </p:cNvSpPr>
            <p:nvPr/>
          </p:nvSpPr>
          <p:spPr bwMode="auto">
            <a:xfrm>
              <a:off x="474655" y="1905268"/>
              <a:ext cx="362971" cy="312448"/>
            </a:xfrm>
            <a:custGeom>
              <a:avLst/>
              <a:gdLst>
                <a:gd name="T0" fmla="*/ 2147483646 w 458"/>
                <a:gd name="T1" fmla="*/ 2147483646 h 394"/>
                <a:gd name="T2" fmla="*/ 0 w 458"/>
                <a:gd name="T3" fmla="*/ 2147483646 h 394"/>
                <a:gd name="T4" fmla="*/ 2147483646 w 458"/>
                <a:gd name="T5" fmla="*/ 0 h 394"/>
                <a:gd name="T6" fmla="*/ 2147483646 w 458"/>
                <a:gd name="T7" fmla="*/ 2147483646 h 394"/>
                <a:gd name="T8" fmla="*/ 2147483646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89" name="Freeform 15"/>
            <p:cNvSpPr>
              <a:spLocks/>
            </p:cNvSpPr>
            <p:nvPr/>
          </p:nvSpPr>
          <p:spPr bwMode="auto">
            <a:xfrm>
              <a:off x="793750" y="2038224"/>
              <a:ext cx="335051" cy="236663"/>
            </a:xfrm>
            <a:custGeom>
              <a:avLst/>
              <a:gdLst>
                <a:gd name="T0" fmla="*/ 2147483646 w 424"/>
                <a:gd name="T1" fmla="*/ 2147483646 h 300"/>
                <a:gd name="T2" fmla="*/ 0 w 424"/>
                <a:gd name="T3" fmla="*/ 2147483646 h 300"/>
                <a:gd name="T4" fmla="*/ 2147483646 w 424"/>
                <a:gd name="T5" fmla="*/ 0 h 300"/>
                <a:gd name="T6" fmla="*/ 2147483646 w 424"/>
                <a:gd name="T7" fmla="*/ 2147483646 h 300"/>
                <a:gd name="T8" fmla="*/ 2147483646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0" name="Freeform 16"/>
            <p:cNvSpPr>
              <a:spLocks/>
            </p:cNvSpPr>
            <p:nvPr/>
          </p:nvSpPr>
          <p:spPr bwMode="auto">
            <a:xfrm>
              <a:off x="1144756" y="2036895"/>
              <a:ext cx="336380" cy="237992"/>
            </a:xfrm>
            <a:custGeom>
              <a:avLst/>
              <a:gdLst>
                <a:gd name="T0" fmla="*/ 2147483646 w 424"/>
                <a:gd name="T1" fmla="*/ 2147483646 h 301"/>
                <a:gd name="T2" fmla="*/ 0 w 424"/>
                <a:gd name="T3" fmla="*/ 2147483646 h 301"/>
                <a:gd name="T4" fmla="*/ 0 w 424"/>
                <a:gd name="T5" fmla="*/ 2147483646 h 301"/>
                <a:gd name="T6" fmla="*/ 2147483646 w 424"/>
                <a:gd name="T7" fmla="*/ 0 h 301"/>
                <a:gd name="T8" fmla="*/ 2147483646 w 424"/>
                <a:gd name="T9" fmla="*/ 2147483646 h 3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1" name="Freeform 17"/>
            <p:cNvSpPr>
              <a:spLocks/>
            </p:cNvSpPr>
            <p:nvPr/>
          </p:nvSpPr>
          <p:spPr bwMode="auto">
            <a:xfrm>
              <a:off x="1437260" y="1905268"/>
              <a:ext cx="361642" cy="311118"/>
            </a:xfrm>
            <a:custGeom>
              <a:avLst/>
              <a:gdLst>
                <a:gd name="T0" fmla="*/ 2147483646 w 458"/>
                <a:gd name="T1" fmla="*/ 2147483646 h 393"/>
                <a:gd name="T2" fmla="*/ 2147483646 w 458"/>
                <a:gd name="T3" fmla="*/ 2147483646 h 393"/>
                <a:gd name="T4" fmla="*/ 0 w 458"/>
                <a:gd name="T5" fmla="*/ 2147483646 h 393"/>
                <a:gd name="T6" fmla="*/ 2147483646 w 458"/>
                <a:gd name="T7" fmla="*/ 0 h 393"/>
                <a:gd name="T8" fmla="*/ 2147483646 w 458"/>
                <a:gd name="T9" fmla="*/ 2147483646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2" name="Freeform 18"/>
            <p:cNvSpPr>
              <a:spLocks/>
            </p:cNvSpPr>
            <p:nvPr/>
          </p:nvSpPr>
          <p:spPr bwMode="auto">
            <a:xfrm>
              <a:off x="1697855" y="1699185"/>
              <a:ext cx="354994" cy="353665"/>
            </a:xfrm>
            <a:custGeom>
              <a:avLst/>
              <a:gdLst>
                <a:gd name="T0" fmla="*/ 2147483646 w 447"/>
                <a:gd name="T1" fmla="*/ 2147483646 h 447"/>
                <a:gd name="T2" fmla="*/ 2147483646 w 447"/>
                <a:gd name="T3" fmla="*/ 2147483646 h 447"/>
                <a:gd name="T4" fmla="*/ 0 w 447"/>
                <a:gd name="T5" fmla="*/ 2147483646 h 447"/>
                <a:gd name="T6" fmla="*/ 2147483646 w 447"/>
                <a:gd name="T7" fmla="*/ 0 h 447"/>
                <a:gd name="T8" fmla="*/ 2147483646 w 447"/>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3" name="Freeform 19"/>
            <p:cNvSpPr>
              <a:spLocks/>
            </p:cNvSpPr>
            <p:nvPr/>
          </p:nvSpPr>
          <p:spPr bwMode="auto">
            <a:xfrm>
              <a:off x="1905268" y="1435931"/>
              <a:ext cx="311118" cy="362971"/>
            </a:xfrm>
            <a:custGeom>
              <a:avLst/>
              <a:gdLst>
                <a:gd name="T0" fmla="*/ 2147483646 w 394"/>
                <a:gd name="T1" fmla="*/ 2147483646 h 458"/>
                <a:gd name="T2" fmla="*/ 2147483646 w 394"/>
                <a:gd name="T3" fmla="*/ 2147483646 h 458"/>
                <a:gd name="T4" fmla="*/ 0 w 394"/>
                <a:gd name="T5" fmla="*/ 2147483646 h 458"/>
                <a:gd name="T6" fmla="*/ 2147483646 w 394"/>
                <a:gd name="T7" fmla="*/ 0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4" name="Freeform 20"/>
            <p:cNvSpPr>
              <a:spLocks/>
            </p:cNvSpPr>
            <p:nvPr/>
          </p:nvSpPr>
          <p:spPr bwMode="auto">
            <a:xfrm>
              <a:off x="2036895" y="1146086"/>
              <a:ext cx="237992" cy="335051"/>
            </a:xfrm>
            <a:custGeom>
              <a:avLst/>
              <a:gdLst>
                <a:gd name="T0" fmla="*/ 2147483646 w 300"/>
                <a:gd name="T1" fmla="*/ 0 h 424"/>
                <a:gd name="T2" fmla="*/ 2147483646 w 300"/>
                <a:gd name="T3" fmla="*/ 2147483646 h 424"/>
                <a:gd name="T4" fmla="*/ 0 w 300"/>
                <a:gd name="T5" fmla="*/ 2147483646 h 424"/>
                <a:gd name="T6" fmla="*/ 2147483646 w 300"/>
                <a:gd name="T7" fmla="*/ 0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5" name="Freeform 21"/>
            <p:cNvSpPr>
              <a:spLocks/>
            </p:cNvSpPr>
            <p:nvPr/>
          </p:nvSpPr>
          <p:spPr bwMode="auto">
            <a:xfrm>
              <a:off x="2036895" y="793750"/>
              <a:ext cx="237992" cy="336380"/>
            </a:xfrm>
            <a:custGeom>
              <a:avLst/>
              <a:gdLst>
                <a:gd name="T0" fmla="*/ 2147483646 w 300"/>
                <a:gd name="T1" fmla="*/ 0 h 424"/>
                <a:gd name="T2" fmla="*/ 2147483646 w 300"/>
                <a:gd name="T3" fmla="*/ 2147483646 h 424"/>
                <a:gd name="T4" fmla="*/ 2147483646 w 300"/>
                <a:gd name="T5" fmla="*/ 2147483646 h 424"/>
                <a:gd name="T6" fmla="*/ 0 w 300"/>
                <a:gd name="T7" fmla="*/ 2147483646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6" name="Freeform 22"/>
            <p:cNvSpPr>
              <a:spLocks/>
            </p:cNvSpPr>
            <p:nvPr/>
          </p:nvSpPr>
          <p:spPr bwMode="auto">
            <a:xfrm>
              <a:off x="1905268" y="475985"/>
              <a:ext cx="311118" cy="361642"/>
            </a:xfrm>
            <a:custGeom>
              <a:avLst/>
              <a:gdLst>
                <a:gd name="T0" fmla="*/ 2147483646 w 393"/>
                <a:gd name="T1" fmla="*/ 0 h 458"/>
                <a:gd name="T2" fmla="*/ 2147483646 w 393"/>
                <a:gd name="T3" fmla="*/ 2147483646 h 458"/>
                <a:gd name="T4" fmla="*/ 2147483646 w 393"/>
                <a:gd name="T5" fmla="*/ 2147483646 h 458"/>
                <a:gd name="T6" fmla="*/ 0 w 393"/>
                <a:gd name="T7" fmla="*/ 2147483646 h 458"/>
                <a:gd name="T8" fmla="*/ 2147483646 w 393"/>
                <a:gd name="T9" fmla="*/ 0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7" name="Freeform 23"/>
            <p:cNvSpPr>
              <a:spLocks/>
            </p:cNvSpPr>
            <p:nvPr/>
          </p:nvSpPr>
          <p:spPr bwMode="auto">
            <a:xfrm>
              <a:off x="1697855" y="222037"/>
              <a:ext cx="354994" cy="354994"/>
            </a:xfrm>
            <a:custGeom>
              <a:avLst/>
              <a:gdLst>
                <a:gd name="T0" fmla="*/ 2147483646 w 447"/>
                <a:gd name="T1" fmla="*/ 0 h 448"/>
                <a:gd name="T2" fmla="*/ 2147483646 w 447"/>
                <a:gd name="T3" fmla="*/ 2147483646 h 448"/>
                <a:gd name="T4" fmla="*/ 2147483646 w 447"/>
                <a:gd name="T5" fmla="*/ 2147483646 h 448"/>
                <a:gd name="T6" fmla="*/ 0 w 447"/>
                <a:gd name="T7" fmla="*/ 2147483646 h 448"/>
                <a:gd name="T8" fmla="*/ 2147483646 w 447"/>
                <a:gd name="T9" fmla="*/ 0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8" name="Freeform 24"/>
            <p:cNvSpPr>
              <a:spLocks/>
            </p:cNvSpPr>
            <p:nvPr/>
          </p:nvSpPr>
          <p:spPr bwMode="auto">
            <a:xfrm>
              <a:off x="1437260" y="58501"/>
              <a:ext cx="361642" cy="311118"/>
            </a:xfrm>
            <a:custGeom>
              <a:avLst/>
              <a:gdLst>
                <a:gd name="T0" fmla="*/ 2147483646 w 458"/>
                <a:gd name="T1" fmla="*/ 0 h 394"/>
                <a:gd name="T2" fmla="*/ 2147483646 w 458"/>
                <a:gd name="T3" fmla="*/ 2147483646 h 394"/>
                <a:gd name="T4" fmla="*/ 2147483646 w 458"/>
                <a:gd name="T5" fmla="*/ 2147483646 h 394"/>
                <a:gd name="T6" fmla="*/ 0 w 458"/>
                <a:gd name="T7" fmla="*/ 2147483646 h 394"/>
                <a:gd name="T8" fmla="*/ 2147483646 w 458"/>
                <a:gd name="T9" fmla="*/ 0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99" name="Freeform 25"/>
            <p:cNvSpPr>
              <a:spLocks/>
            </p:cNvSpPr>
            <p:nvPr/>
          </p:nvSpPr>
          <p:spPr bwMode="auto">
            <a:xfrm>
              <a:off x="1144756" y="0"/>
              <a:ext cx="336380" cy="237992"/>
            </a:xfrm>
            <a:custGeom>
              <a:avLst/>
              <a:gdLst>
                <a:gd name="T0" fmla="*/ 0 w 424"/>
                <a:gd name="T1" fmla="*/ 0 h 300"/>
                <a:gd name="T2" fmla="*/ 2147483646 w 424"/>
                <a:gd name="T3" fmla="*/ 2147483646 h 300"/>
                <a:gd name="T4" fmla="*/ 2147483646 w 424"/>
                <a:gd name="T5" fmla="*/ 2147483646 h 300"/>
                <a:gd name="T6" fmla="*/ 0 w 424"/>
                <a:gd name="T7" fmla="*/ 2147483646 h 300"/>
                <a:gd name="T8" fmla="*/ 0 w 424"/>
                <a:gd name="T9" fmla="*/ 0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814" name="组合 45"/>
          <p:cNvGrpSpPr>
            <a:grpSpLocks/>
          </p:cNvGrpSpPr>
          <p:nvPr/>
        </p:nvGrpSpPr>
        <p:grpSpPr bwMode="auto">
          <a:xfrm>
            <a:off x="6134100" y="1712913"/>
            <a:ext cx="2274888" cy="2274887"/>
            <a:chOff x="0" y="0"/>
            <a:chExt cx="2274887" cy="2274887"/>
          </a:xfrm>
        </p:grpSpPr>
        <p:sp>
          <p:nvSpPr>
            <p:cNvPr id="56360" name="Freeform 6"/>
            <p:cNvSpPr>
              <a:spLocks/>
            </p:cNvSpPr>
            <p:nvPr/>
          </p:nvSpPr>
          <p:spPr bwMode="auto">
            <a:xfrm>
              <a:off x="793750" y="0"/>
              <a:ext cx="335051" cy="237992"/>
            </a:xfrm>
            <a:custGeom>
              <a:avLst/>
              <a:gdLst>
                <a:gd name="T0" fmla="*/ 0 w 424"/>
                <a:gd name="T1" fmla="*/ 2147483646 h 300"/>
                <a:gd name="T2" fmla="*/ 2147483646 w 424"/>
                <a:gd name="T3" fmla="*/ 0 h 300"/>
                <a:gd name="T4" fmla="*/ 2147483646 w 424"/>
                <a:gd name="T5" fmla="*/ 2147483646 h 300"/>
                <a:gd name="T6" fmla="*/ 2147483646 w 424"/>
                <a:gd name="T7" fmla="*/ 2147483646 h 300"/>
                <a:gd name="T8" fmla="*/ 0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1" name="Freeform 7"/>
            <p:cNvSpPr>
              <a:spLocks/>
            </p:cNvSpPr>
            <p:nvPr/>
          </p:nvSpPr>
          <p:spPr bwMode="auto">
            <a:xfrm>
              <a:off x="474655" y="58501"/>
              <a:ext cx="362971" cy="311118"/>
            </a:xfrm>
            <a:custGeom>
              <a:avLst/>
              <a:gdLst>
                <a:gd name="T0" fmla="*/ 0 w 458"/>
                <a:gd name="T1" fmla="*/ 2147483646 h 394"/>
                <a:gd name="T2" fmla="*/ 2147483646 w 458"/>
                <a:gd name="T3" fmla="*/ 0 h 394"/>
                <a:gd name="T4" fmla="*/ 2147483646 w 458"/>
                <a:gd name="T5" fmla="*/ 2147483646 h 394"/>
                <a:gd name="T6" fmla="*/ 2147483646 w 458"/>
                <a:gd name="T7" fmla="*/ 2147483646 h 394"/>
                <a:gd name="T8" fmla="*/ 0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2" name="Freeform 8"/>
            <p:cNvSpPr>
              <a:spLocks/>
            </p:cNvSpPr>
            <p:nvPr/>
          </p:nvSpPr>
          <p:spPr bwMode="auto">
            <a:xfrm>
              <a:off x="222037" y="222037"/>
              <a:ext cx="354994" cy="354994"/>
            </a:xfrm>
            <a:custGeom>
              <a:avLst/>
              <a:gdLst>
                <a:gd name="T0" fmla="*/ 0 w 448"/>
                <a:gd name="T1" fmla="*/ 2147483646 h 448"/>
                <a:gd name="T2" fmla="*/ 2147483646 w 448"/>
                <a:gd name="T3" fmla="*/ 0 h 448"/>
                <a:gd name="T4" fmla="*/ 2147483646 w 448"/>
                <a:gd name="T5" fmla="*/ 2147483646 h 448"/>
                <a:gd name="T6" fmla="*/ 2147483646 w 448"/>
                <a:gd name="T7" fmla="*/ 2147483646 h 448"/>
                <a:gd name="T8" fmla="*/ 0 w 448"/>
                <a:gd name="T9" fmla="*/ 21474836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3" name="Freeform 9"/>
            <p:cNvSpPr>
              <a:spLocks/>
            </p:cNvSpPr>
            <p:nvPr/>
          </p:nvSpPr>
          <p:spPr bwMode="auto">
            <a:xfrm>
              <a:off x="57171" y="475985"/>
              <a:ext cx="312448" cy="361642"/>
            </a:xfrm>
            <a:custGeom>
              <a:avLst/>
              <a:gdLst>
                <a:gd name="T0" fmla="*/ 0 w 394"/>
                <a:gd name="T1" fmla="*/ 2147483646 h 458"/>
                <a:gd name="T2" fmla="*/ 2147483646 w 394"/>
                <a:gd name="T3" fmla="*/ 0 h 458"/>
                <a:gd name="T4" fmla="*/ 2147483646 w 394"/>
                <a:gd name="T5" fmla="*/ 2147483646 h 458"/>
                <a:gd name="T6" fmla="*/ 2147483646 w 394"/>
                <a:gd name="T7" fmla="*/ 2147483646 h 458"/>
                <a:gd name="T8" fmla="*/ 0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4" name="Freeform 10"/>
            <p:cNvSpPr>
              <a:spLocks/>
            </p:cNvSpPr>
            <p:nvPr/>
          </p:nvSpPr>
          <p:spPr bwMode="auto">
            <a:xfrm>
              <a:off x="0" y="793750"/>
              <a:ext cx="237992" cy="336380"/>
            </a:xfrm>
            <a:custGeom>
              <a:avLst/>
              <a:gdLst>
                <a:gd name="T0" fmla="*/ 0 w 300"/>
                <a:gd name="T1" fmla="*/ 2147483646 h 424"/>
                <a:gd name="T2" fmla="*/ 2147483646 w 300"/>
                <a:gd name="T3" fmla="*/ 0 h 424"/>
                <a:gd name="T4" fmla="*/ 2147483646 w 300"/>
                <a:gd name="T5" fmla="*/ 2147483646 h 424"/>
                <a:gd name="T6" fmla="*/ 2147483646 w 300"/>
                <a:gd name="T7" fmla="*/ 2147483646 h 424"/>
                <a:gd name="T8" fmla="*/ 0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5" name="Freeform 11"/>
            <p:cNvSpPr>
              <a:spLocks/>
            </p:cNvSpPr>
            <p:nvPr/>
          </p:nvSpPr>
          <p:spPr bwMode="auto">
            <a:xfrm>
              <a:off x="0" y="1146086"/>
              <a:ext cx="237992" cy="335051"/>
            </a:xfrm>
            <a:custGeom>
              <a:avLst/>
              <a:gdLst>
                <a:gd name="T0" fmla="*/ 2147483646 w 300"/>
                <a:gd name="T1" fmla="*/ 2147483646 h 424"/>
                <a:gd name="T2" fmla="*/ 0 w 300"/>
                <a:gd name="T3" fmla="*/ 0 h 424"/>
                <a:gd name="T4" fmla="*/ 2147483646 w 300"/>
                <a:gd name="T5" fmla="*/ 0 h 424"/>
                <a:gd name="T6" fmla="*/ 2147483646 w 300"/>
                <a:gd name="T7" fmla="*/ 2147483646 h 424"/>
                <a:gd name="T8" fmla="*/ 2147483646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6" name="Freeform 12"/>
            <p:cNvSpPr>
              <a:spLocks/>
            </p:cNvSpPr>
            <p:nvPr/>
          </p:nvSpPr>
          <p:spPr bwMode="auto">
            <a:xfrm>
              <a:off x="57171" y="1435931"/>
              <a:ext cx="312448" cy="362971"/>
            </a:xfrm>
            <a:custGeom>
              <a:avLst/>
              <a:gdLst>
                <a:gd name="T0" fmla="*/ 2147483646 w 394"/>
                <a:gd name="T1" fmla="*/ 2147483646 h 458"/>
                <a:gd name="T2" fmla="*/ 0 w 394"/>
                <a:gd name="T3" fmla="*/ 2147483646 h 458"/>
                <a:gd name="T4" fmla="*/ 2147483646 w 394"/>
                <a:gd name="T5" fmla="*/ 0 h 458"/>
                <a:gd name="T6" fmla="*/ 2147483646 w 394"/>
                <a:gd name="T7" fmla="*/ 2147483646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7" name="Freeform 13"/>
            <p:cNvSpPr>
              <a:spLocks/>
            </p:cNvSpPr>
            <p:nvPr/>
          </p:nvSpPr>
          <p:spPr bwMode="auto">
            <a:xfrm>
              <a:off x="222037" y="1699185"/>
              <a:ext cx="354994" cy="353665"/>
            </a:xfrm>
            <a:custGeom>
              <a:avLst/>
              <a:gdLst>
                <a:gd name="T0" fmla="*/ 2147483646 w 448"/>
                <a:gd name="T1" fmla="*/ 2147483646 h 447"/>
                <a:gd name="T2" fmla="*/ 0 w 448"/>
                <a:gd name="T3" fmla="*/ 2147483646 h 447"/>
                <a:gd name="T4" fmla="*/ 2147483646 w 448"/>
                <a:gd name="T5" fmla="*/ 0 h 447"/>
                <a:gd name="T6" fmla="*/ 2147483646 w 448"/>
                <a:gd name="T7" fmla="*/ 2147483646 h 447"/>
                <a:gd name="T8" fmla="*/ 2147483646 w 448"/>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8" name="Freeform 14"/>
            <p:cNvSpPr>
              <a:spLocks/>
            </p:cNvSpPr>
            <p:nvPr/>
          </p:nvSpPr>
          <p:spPr bwMode="auto">
            <a:xfrm>
              <a:off x="474655" y="1905268"/>
              <a:ext cx="362971" cy="312448"/>
            </a:xfrm>
            <a:custGeom>
              <a:avLst/>
              <a:gdLst>
                <a:gd name="T0" fmla="*/ 2147483646 w 458"/>
                <a:gd name="T1" fmla="*/ 2147483646 h 394"/>
                <a:gd name="T2" fmla="*/ 0 w 458"/>
                <a:gd name="T3" fmla="*/ 2147483646 h 394"/>
                <a:gd name="T4" fmla="*/ 2147483646 w 458"/>
                <a:gd name="T5" fmla="*/ 0 h 394"/>
                <a:gd name="T6" fmla="*/ 2147483646 w 458"/>
                <a:gd name="T7" fmla="*/ 2147483646 h 394"/>
                <a:gd name="T8" fmla="*/ 2147483646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69" name="Freeform 15"/>
            <p:cNvSpPr>
              <a:spLocks/>
            </p:cNvSpPr>
            <p:nvPr/>
          </p:nvSpPr>
          <p:spPr bwMode="auto">
            <a:xfrm>
              <a:off x="793750" y="2038224"/>
              <a:ext cx="335051" cy="236663"/>
            </a:xfrm>
            <a:custGeom>
              <a:avLst/>
              <a:gdLst>
                <a:gd name="T0" fmla="*/ 2147483646 w 424"/>
                <a:gd name="T1" fmla="*/ 2147483646 h 300"/>
                <a:gd name="T2" fmla="*/ 0 w 424"/>
                <a:gd name="T3" fmla="*/ 2147483646 h 300"/>
                <a:gd name="T4" fmla="*/ 2147483646 w 424"/>
                <a:gd name="T5" fmla="*/ 0 h 300"/>
                <a:gd name="T6" fmla="*/ 2147483646 w 424"/>
                <a:gd name="T7" fmla="*/ 2147483646 h 300"/>
                <a:gd name="T8" fmla="*/ 2147483646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0" name="Freeform 16"/>
            <p:cNvSpPr>
              <a:spLocks/>
            </p:cNvSpPr>
            <p:nvPr/>
          </p:nvSpPr>
          <p:spPr bwMode="auto">
            <a:xfrm>
              <a:off x="1144756" y="2036895"/>
              <a:ext cx="336380" cy="237992"/>
            </a:xfrm>
            <a:custGeom>
              <a:avLst/>
              <a:gdLst>
                <a:gd name="T0" fmla="*/ 2147483646 w 424"/>
                <a:gd name="T1" fmla="*/ 2147483646 h 301"/>
                <a:gd name="T2" fmla="*/ 0 w 424"/>
                <a:gd name="T3" fmla="*/ 2147483646 h 301"/>
                <a:gd name="T4" fmla="*/ 0 w 424"/>
                <a:gd name="T5" fmla="*/ 2147483646 h 301"/>
                <a:gd name="T6" fmla="*/ 2147483646 w 424"/>
                <a:gd name="T7" fmla="*/ 0 h 301"/>
                <a:gd name="T8" fmla="*/ 2147483646 w 424"/>
                <a:gd name="T9" fmla="*/ 2147483646 h 3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1" name="Freeform 17"/>
            <p:cNvSpPr>
              <a:spLocks/>
            </p:cNvSpPr>
            <p:nvPr/>
          </p:nvSpPr>
          <p:spPr bwMode="auto">
            <a:xfrm>
              <a:off x="1437260" y="1905268"/>
              <a:ext cx="361642" cy="311118"/>
            </a:xfrm>
            <a:custGeom>
              <a:avLst/>
              <a:gdLst>
                <a:gd name="T0" fmla="*/ 2147483646 w 458"/>
                <a:gd name="T1" fmla="*/ 2147483646 h 393"/>
                <a:gd name="T2" fmla="*/ 2147483646 w 458"/>
                <a:gd name="T3" fmla="*/ 2147483646 h 393"/>
                <a:gd name="T4" fmla="*/ 0 w 458"/>
                <a:gd name="T5" fmla="*/ 2147483646 h 393"/>
                <a:gd name="T6" fmla="*/ 2147483646 w 458"/>
                <a:gd name="T7" fmla="*/ 0 h 393"/>
                <a:gd name="T8" fmla="*/ 2147483646 w 458"/>
                <a:gd name="T9" fmla="*/ 2147483646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2" name="Freeform 18"/>
            <p:cNvSpPr>
              <a:spLocks/>
            </p:cNvSpPr>
            <p:nvPr/>
          </p:nvSpPr>
          <p:spPr bwMode="auto">
            <a:xfrm>
              <a:off x="1697855" y="1699185"/>
              <a:ext cx="354994" cy="353665"/>
            </a:xfrm>
            <a:custGeom>
              <a:avLst/>
              <a:gdLst>
                <a:gd name="T0" fmla="*/ 2147483646 w 447"/>
                <a:gd name="T1" fmla="*/ 2147483646 h 447"/>
                <a:gd name="T2" fmla="*/ 2147483646 w 447"/>
                <a:gd name="T3" fmla="*/ 2147483646 h 447"/>
                <a:gd name="T4" fmla="*/ 0 w 447"/>
                <a:gd name="T5" fmla="*/ 2147483646 h 447"/>
                <a:gd name="T6" fmla="*/ 2147483646 w 447"/>
                <a:gd name="T7" fmla="*/ 0 h 447"/>
                <a:gd name="T8" fmla="*/ 2147483646 w 447"/>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3" name="Freeform 19"/>
            <p:cNvSpPr>
              <a:spLocks/>
            </p:cNvSpPr>
            <p:nvPr/>
          </p:nvSpPr>
          <p:spPr bwMode="auto">
            <a:xfrm>
              <a:off x="1905268" y="1435931"/>
              <a:ext cx="311118" cy="362971"/>
            </a:xfrm>
            <a:custGeom>
              <a:avLst/>
              <a:gdLst>
                <a:gd name="T0" fmla="*/ 2147483646 w 394"/>
                <a:gd name="T1" fmla="*/ 2147483646 h 458"/>
                <a:gd name="T2" fmla="*/ 2147483646 w 394"/>
                <a:gd name="T3" fmla="*/ 2147483646 h 458"/>
                <a:gd name="T4" fmla="*/ 0 w 394"/>
                <a:gd name="T5" fmla="*/ 2147483646 h 458"/>
                <a:gd name="T6" fmla="*/ 2147483646 w 394"/>
                <a:gd name="T7" fmla="*/ 0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4" name="Freeform 20"/>
            <p:cNvSpPr>
              <a:spLocks/>
            </p:cNvSpPr>
            <p:nvPr/>
          </p:nvSpPr>
          <p:spPr bwMode="auto">
            <a:xfrm>
              <a:off x="2036895" y="1146086"/>
              <a:ext cx="237992" cy="335051"/>
            </a:xfrm>
            <a:custGeom>
              <a:avLst/>
              <a:gdLst>
                <a:gd name="T0" fmla="*/ 2147483646 w 300"/>
                <a:gd name="T1" fmla="*/ 0 h 424"/>
                <a:gd name="T2" fmla="*/ 2147483646 w 300"/>
                <a:gd name="T3" fmla="*/ 2147483646 h 424"/>
                <a:gd name="T4" fmla="*/ 0 w 300"/>
                <a:gd name="T5" fmla="*/ 2147483646 h 424"/>
                <a:gd name="T6" fmla="*/ 2147483646 w 300"/>
                <a:gd name="T7" fmla="*/ 0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5" name="Freeform 21"/>
            <p:cNvSpPr>
              <a:spLocks/>
            </p:cNvSpPr>
            <p:nvPr/>
          </p:nvSpPr>
          <p:spPr bwMode="auto">
            <a:xfrm>
              <a:off x="2036895" y="793750"/>
              <a:ext cx="237992" cy="336380"/>
            </a:xfrm>
            <a:custGeom>
              <a:avLst/>
              <a:gdLst>
                <a:gd name="T0" fmla="*/ 2147483646 w 300"/>
                <a:gd name="T1" fmla="*/ 0 h 424"/>
                <a:gd name="T2" fmla="*/ 2147483646 w 300"/>
                <a:gd name="T3" fmla="*/ 2147483646 h 424"/>
                <a:gd name="T4" fmla="*/ 2147483646 w 300"/>
                <a:gd name="T5" fmla="*/ 2147483646 h 424"/>
                <a:gd name="T6" fmla="*/ 0 w 300"/>
                <a:gd name="T7" fmla="*/ 2147483646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6" name="Freeform 22"/>
            <p:cNvSpPr>
              <a:spLocks/>
            </p:cNvSpPr>
            <p:nvPr/>
          </p:nvSpPr>
          <p:spPr bwMode="auto">
            <a:xfrm>
              <a:off x="1905268" y="475985"/>
              <a:ext cx="311118" cy="361642"/>
            </a:xfrm>
            <a:custGeom>
              <a:avLst/>
              <a:gdLst>
                <a:gd name="T0" fmla="*/ 2147483646 w 393"/>
                <a:gd name="T1" fmla="*/ 0 h 458"/>
                <a:gd name="T2" fmla="*/ 2147483646 w 393"/>
                <a:gd name="T3" fmla="*/ 2147483646 h 458"/>
                <a:gd name="T4" fmla="*/ 2147483646 w 393"/>
                <a:gd name="T5" fmla="*/ 2147483646 h 458"/>
                <a:gd name="T6" fmla="*/ 0 w 393"/>
                <a:gd name="T7" fmla="*/ 2147483646 h 458"/>
                <a:gd name="T8" fmla="*/ 2147483646 w 393"/>
                <a:gd name="T9" fmla="*/ 0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7" name="Freeform 23"/>
            <p:cNvSpPr>
              <a:spLocks/>
            </p:cNvSpPr>
            <p:nvPr/>
          </p:nvSpPr>
          <p:spPr bwMode="auto">
            <a:xfrm>
              <a:off x="1697855" y="222037"/>
              <a:ext cx="354994" cy="354994"/>
            </a:xfrm>
            <a:custGeom>
              <a:avLst/>
              <a:gdLst>
                <a:gd name="T0" fmla="*/ 2147483646 w 447"/>
                <a:gd name="T1" fmla="*/ 0 h 448"/>
                <a:gd name="T2" fmla="*/ 2147483646 w 447"/>
                <a:gd name="T3" fmla="*/ 2147483646 h 448"/>
                <a:gd name="T4" fmla="*/ 2147483646 w 447"/>
                <a:gd name="T5" fmla="*/ 2147483646 h 448"/>
                <a:gd name="T6" fmla="*/ 0 w 447"/>
                <a:gd name="T7" fmla="*/ 2147483646 h 448"/>
                <a:gd name="T8" fmla="*/ 2147483646 w 447"/>
                <a:gd name="T9" fmla="*/ 0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8" name="Freeform 24"/>
            <p:cNvSpPr>
              <a:spLocks/>
            </p:cNvSpPr>
            <p:nvPr/>
          </p:nvSpPr>
          <p:spPr bwMode="auto">
            <a:xfrm>
              <a:off x="1437260" y="58501"/>
              <a:ext cx="361642" cy="311118"/>
            </a:xfrm>
            <a:custGeom>
              <a:avLst/>
              <a:gdLst>
                <a:gd name="T0" fmla="*/ 2147483646 w 458"/>
                <a:gd name="T1" fmla="*/ 0 h 394"/>
                <a:gd name="T2" fmla="*/ 2147483646 w 458"/>
                <a:gd name="T3" fmla="*/ 2147483646 h 394"/>
                <a:gd name="T4" fmla="*/ 2147483646 w 458"/>
                <a:gd name="T5" fmla="*/ 2147483646 h 394"/>
                <a:gd name="T6" fmla="*/ 0 w 458"/>
                <a:gd name="T7" fmla="*/ 2147483646 h 394"/>
                <a:gd name="T8" fmla="*/ 2147483646 w 458"/>
                <a:gd name="T9" fmla="*/ 0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79" name="Freeform 25"/>
            <p:cNvSpPr>
              <a:spLocks/>
            </p:cNvSpPr>
            <p:nvPr/>
          </p:nvSpPr>
          <p:spPr bwMode="auto">
            <a:xfrm>
              <a:off x="1144756" y="0"/>
              <a:ext cx="336380" cy="237992"/>
            </a:xfrm>
            <a:custGeom>
              <a:avLst/>
              <a:gdLst>
                <a:gd name="T0" fmla="*/ 0 w 424"/>
                <a:gd name="T1" fmla="*/ 0 h 300"/>
                <a:gd name="T2" fmla="*/ 2147483646 w 424"/>
                <a:gd name="T3" fmla="*/ 2147483646 h 300"/>
                <a:gd name="T4" fmla="*/ 2147483646 w 424"/>
                <a:gd name="T5" fmla="*/ 2147483646 h 300"/>
                <a:gd name="T6" fmla="*/ 0 w 424"/>
                <a:gd name="T7" fmla="*/ 2147483646 h 300"/>
                <a:gd name="T8" fmla="*/ 0 w 424"/>
                <a:gd name="T9" fmla="*/ 0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2835" name="组合 68"/>
          <p:cNvGrpSpPr>
            <a:grpSpLocks/>
          </p:cNvGrpSpPr>
          <p:nvPr/>
        </p:nvGrpSpPr>
        <p:grpSpPr bwMode="auto">
          <a:xfrm>
            <a:off x="8724900" y="1712913"/>
            <a:ext cx="2274888" cy="2274887"/>
            <a:chOff x="0" y="0"/>
            <a:chExt cx="2274887" cy="2274887"/>
          </a:xfrm>
        </p:grpSpPr>
        <p:sp>
          <p:nvSpPr>
            <p:cNvPr id="56340" name="Freeform 6"/>
            <p:cNvSpPr>
              <a:spLocks/>
            </p:cNvSpPr>
            <p:nvPr/>
          </p:nvSpPr>
          <p:spPr bwMode="auto">
            <a:xfrm>
              <a:off x="793750" y="0"/>
              <a:ext cx="335051" cy="237992"/>
            </a:xfrm>
            <a:custGeom>
              <a:avLst/>
              <a:gdLst>
                <a:gd name="T0" fmla="*/ 0 w 424"/>
                <a:gd name="T1" fmla="*/ 2147483646 h 300"/>
                <a:gd name="T2" fmla="*/ 2147483646 w 424"/>
                <a:gd name="T3" fmla="*/ 0 h 300"/>
                <a:gd name="T4" fmla="*/ 2147483646 w 424"/>
                <a:gd name="T5" fmla="*/ 2147483646 h 300"/>
                <a:gd name="T6" fmla="*/ 2147483646 w 424"/>
                <a:gd name="T7" fmla="*/ 2147483646 h 300"/>
                <a:gd name="T8" fmla="*/ 0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1" name="Freeform 7"/>
            <p:cNvSpPr>
              <a:spLocks/>
            </p:cNvSpPr>
            <p:nvPr/>
          </p:nvSpPr>
          <p:spPr bwMode="auto">
            <a:xfrm>
              <a:off x="474655" y="58501"/>
              <a:ext cx="362971" cy="311118"/>
            </a:xfrm>
            <a:custGeom>
              <a:avLst/>
              <a:gdLst>
                <a:gd name="T0" fmla="*/ 0 w 458"/>
                <a:gd name="T1" fmla="*/ 2147483646 h 394"/>
                <a:gd name="T2" fmla="*/ 2147483646 w 458"/>
                <a:gd name="T3" fmla="*/ 0 h 394"/>
                <a:gd name="T4" fmla="*/ 2147483646 w 458"/>
                <a:gd name="T5" fmla="*/ 2147483646 h 394"/>
                <a:gd name="T6" fmla="*/ 2147483646 w 458"/>
                <a:gd name="T7" fmla="*/ 2147483646 h 394"/>
                <a:gd name="T8" fmla="*/ 0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2" name="Freeform 8"/>
            <p:cNvSpPr>
              <a:spLocks/>
            </p:cNvSpPr>
            <p:nvPr/>
          </p:nvSpPr>
          <p:spPr bwMode="auto">
            <a:xfrm>
              <a:off x="222037" y="222037"/>
              <a:ext cx="354994" cy="354994"/>
            </a:xfrm>
            <a:custGeom>
              <a:avLst/>
              <a:gdLst>
                <a:gd name="T0" fmla="*/ 0 w 448"/>
                <a:gd name="T1" fmla="*/ 2147483646 h 448"/>
                <a:gd name="T2" fmla="*/ 2147483646 w 448"/>
                <a:gd name="T3" fmla="*/ 0 h 448"/>
                <a:gd name="T4" fmla="*/ 2147483646 w 448"/>
                <a:gd name="T5" fmla="*/ 2147483646 h 448"/>
                <a:gd name="T6" fmla="*/ 2147483646 w 448"/>
                <a:gd name="T7" fmla="*/ 2147483646 h 448"/>
                <a:gd name="T8" fmla="*/ 0 w 448"/>
                <a:gd name="T9" fmla="*/ 2147483646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3" name="Freeform 9"/>
            <p:cNvSpPr>
              <a:spLocks/>
            </p:cNvSpPr>
            <p:nvPr/>
          </p:nvSpPr>
          <p:spPr bwMode="auto">
            <a:xfrm>
              <a:off x="57171" y="475985"/>
              <a:ext cx="312448" cy="361642"/>
            </a:xfrm>
            <a:custGeom>
              <a:avLst/>
              <a:gdLst>
                <a:gd name="T0" fmla="*/ 0 w 394"/>
                <a:gd name="T1" fmla="*/ 2147483646 h 458"/>
                <a:gd name="T2" fmla="*/ 2147483646 w 394"/>
                <a:gd name="T3" fmla="*/ 0 h 458"/>
                <a:gd name="T4" fmla="*/ 2147483646 w 394"/>
                <a:gd name="T5" fmla="*/ 2147483646 h 458"/>
                <a:gd name="T6" fmla="*/ 2147483646 w 394"/>
                <a:gd name="T7" fmla="*/ 2147483646 h 458"/>
                <a:gd name="T8" fmla="*/ 0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4" name="Freeform 10"/>
            <p:cNvSpPr>
              <a:spLocks/>
            </p:cNvSpPr>
            <p:nvPr/>
          </p:nvSpPr>
          <p:spPr bwMode="auto">
            <a:xfrm>
              <a:off x="0" y="793750"/>
              <a:ext cx="237992" cy="336380"/>
            </a:xfrm>
            <a:custGeom>
              <a:avLst/>
              <a:gdLst>
                <a:gd name="T0" fmla="*/ 0 w 300"/>
                <a:gd name="T1" fmla="*/ 2147483646 h 424"/>
                <a:gd name="T2" fmla="*/ 2147483646 w 300"/>
                <a:gd name="T3" fmla="*/ 0 h 424"/>
                <a:gd name="T4" fmla="*/ 2147483646 w 300"/>
                <a:gd name="T5" fmla="*/ 2147483646 h 424"/>
                <a:gd name="T6" fmla="*/ 2147483646 w 300"/>
                <a:gd name="T7" fmla="*/ 2147483646 h 424"/>
                <a:gd name="T8" fmla="*/ 0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5" name="Freeform 11"/>
            <p:cNvSpPr>
              <a:spLocks/>
            </p:cNvSpPr>
            <p:nvPr/>
          </p:nvSpPr>
          <p:spPr bwMode="auto">
            <a:xfrm>
              <a:off x="0" y="1146086"/>
              <a:ext cx="237992" cy="335051"/>
            </a:xfrm>
            <a:custGeom>
              <a:avLst/>
              <a:gdLst>
                <a:gd name="T0" fmla="*/ 2147483646 w 300"/>
                <a:gd name="T1" fmla="*/ 2147483646 h 424"/>
                <a:gd name="T2" fmla="*/ 0 w 300"/>
                <a:gd name="T3" fmla="*/ 0 h 424"/>
                <a:gd name="T4" fmla="*/ 2147483646 w 300"/>
                <a:gd name="T5" fmla="*/ 0 h 424"/>
                <a:gd name="T6" fmla="*/ 2147483646 w 300"/>
                <a:gd name="T7" fmla="*/ 2147483646 h 424"/>
                <a:gd name="T8" fmla="*/ 2147483646 w 300"/>
                <a:gd name="T9" fmla="*/ 2147483646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6" name="Freeform 12"/>
            <p:cNvSpPr>
              <a:spLocks/>
            </p:cNvSpPr>
            <p:nvPr/>
          </p:nvSpPr>
          <p:spPr bwMode="auto">
            <a:xfrm>
              <a:off x="57171" y="1435931"/>
              <a:ext cx="312448" cy="362971"/>
            </a:xfrm>
            <a:custGeom>
              <a:avLst/>
              <a:gdLst>
                <a:gd name="T0" fmla="*/ 2147483646 w 394"/>
                <a:gd name="T1" fmla="*/ 2147483646 h 458"/>
                <a:gd name="T2" fmla="*/ 0 w 394"/>
                <a:gd name="T3" fmla="*/ 2147483646 h 458"/>
                <a:gd name="T4" fmla="*/ 2147483646 w 394"/>
                <a:gd name="T5" fmla="*/ 0 h 458"/>
                <a:gd name="T6" fmla="*/ 2147483646 w 394"/>
                <a:gd name="T7" fmla="*/ 2147483646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7" name="Freeform 13"/>
            <p:cNvSpPr>
              <a:spLocks/>
            </p:cNvSpPr>
            <p:nvPr/>
          </p:nvSpPr>
          <p:spPr bwMode="auto">
            <a:xfrm>
              <a:off x="222037" y="1699185"/>
              <a:ext cx="354994" cy="353665"/>
            </a:xfrm>
            <a:custGeom>
              <a:avLst/>
              <a:gdLst>
                <a:gd name="T0" fmla="*/ 2147483646 w 448"/>
                <a:gd name="T1" fmla="*/ 2147483646 h 447"/>
                <a:gd name="T2" fmla="*/ 0 w 448"/>
                <a:gd name="T3" fmla="*/ 2147483646 h 447"/>
                <a:gd name="T4" fmla="*/ 2147483646 w 448"/>
                <a:gd name="T5" fmla="*/ 0 h 447"/>
                <a:gd name="T6" fmla="*/ 2147483646 w 448"/>
                <a:gd name="T7" fmla="*/ 2147483646 h 447"/>
                <a:gd name="T8" fmla="*/ 2147483646 w 448"/>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8" name="Freeform 14"/>
            <p:cNvSpPr>
              <a:spLocks/>
            </p:cNvSpPr>
            <p:nvPr/>
          </p:nvSpPr>
          <p:spPr bwMode="auto">
            <a:xfrm>
              <a:off x="474655" y="1905268"/>
              <a:ext cx="362971" cy="312448"/>
            </a:xfrm>
            <a:custGeom>
              <a:avLst/>
              <a:gdLst>
                <a:gd name="T0" fmla="*/ 2147483646 w 458"/>
                <a:gd name="T1" fmla="*/ 2147483646 h 394"/>
                <a:gd name="T2" fmla="*/ 0 w 458"/>
                <a:gd name="T3" fmla="*/ 2147483646 h 394"/>
                <a:gd name="T4" fmla="*/ 2147483646 w 458"/>
                <a:gd name="T5" fmla="*/ 0 h 394"/>
                <a:gd name="T6" fmla="*/ 2147483646 w 458"/>
                <a:gd name="T7" fmla="*/ 2147483646 h 394"/>
                <a:gd name="T8" fmla="*/ 2147483646 w 458"/>
                <a:gd name="T9" fmla="*/ 2147483646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49" name="Freeform 15"/>
            <p:cNvSpPr>
              <a:spLocks/>
            </p:cNvSpPr>
            <p:nvPr/>
          </p:nvSpPr>
          <p:spPr bwMode="auto">
            <a:xfrm>
              <a:off x="793750" y="2038224"/>
              <a:ext cx="335051" cy="236663"/>
            </a:xfrm>
            <a:custGeom>
              <a:avLst/>
              <a:gdLst>
                <a:gd name="T0" fmla="*/ 2147483646 w 424"/>
                <a:gd name="T1" fmla="*/ 2147483646 h 300"/>
                <a:gd name="T2" fmla="*/ 0 w 424"/>
                <a:gd name="T3" fmla="*/ 2147483646 h 300"/>
                <a:gd name="T4" fmla="*/ 2147483646 w 424"/>
                <a:gd name="T5" fmla="*/ 0 h 300"/>
                <a:gd name="T6" fmla="*/ 2147483646 w 424"/>
                <a:gd name="T7" fmla="*/ 2147483646 h 300"/>
                <a:gd name="T8" fmla="*/ 2147483646 w 424"/>
                <a:gd name="T9" fmla="*/ 2147483646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0" name="Freeform 16"/>
            <p:cNvSpPr>
              <a:spLocks/>
            </p:cNvSpPr>
            <p:nvPr/>
          </p:nvSpPr>
          <p:spPr bwMode="auto">
            <a:xfrm>
              <a:off x="1144756" y="2036895"/>
              <a:ext cx="336380" cy="237992"/>
            </a:xfrm>
            <a:custGeom>
              <a:avLst/>
              <a:gdLst>
                <a:gd name="T0" fmla="*/ 2147483646 w 424"/>
                <a:gd name="T1" fmla="*/ 2147483646 h 301"/>
                <a:gd name="T2" fmla="*/ 0 w 424"/>
                <a:gd name="T3" fmla="*/ 2147483646 h 301"/>
                <a:gd name="T4" fmla="*/ 0 w 424"/>
                <a:gd name="T5" fmla="*/ 2147483646 h 301"/>
                <a:gd name="T6" fmla="*/ 2147483646 w 424"/>
                <a:gd name="T7" fmla="*/ 0 h 301"/>
                <a:gd name="T8" fmla="*/ 2147483646 w 424"/>
                <a:gd name="T9" fmla="*/ 2147483646 h 3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1" name="Freeform 17"/>
            <p:cNvSpPr>
              <a:spLocks/>
            </p:cNvSpPr>
            <p:nvPr/>
          </p:nvSpPr>
          <p:spPr bwMode="auto">
            <a:xfrm>
              <a:off x="1437260" y="1905268"/>
              <a:ext cx="361642" cy="311118"/>
            </a:xfrm>
            <a:custGeom>
              <a:avLst/>
              <a:gdLst>
                <a:gd name="T0" fmla="*/ 2147483646 w 458"/>
                <a:gd name="T1" fmla="*/ 2147483646 h 393"/>
                <a:gd name="T2" fmla="*/ 2147483646 w 458"/>
                <a:gd name="T3" fmla="*/ 2147483646 h 393"/>
                <a:gd name="T4" fmla="*/ 0 w 458"/>
                <a:gd name="T5" fmla="*/ 2147483646 h 393"/>
                <a:gd name="T6" fmla="*/ 2147483646 w 458"/>
                <a:gd name="T7" fmla="*/ 0 h 393"/>
                <a:gd name="T8" fmla="*/ 2147483646 w 458"/>
                <a:gd name="T9" fmla="*/ 2147483646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2" name="Freeform 18"/>
            <p:cNvSpPr>
              <a:spLocks/>
            </p:cNvSpPr>
            <p:nvPr/>
          </p:nvSpPr>
          <p:spPr bwMode="auto">
            <a:xfrm>
              <a:off x="1697855" y="1699185"/>
              <a:ext cx="354994" cy="353665"/>
            </a:xfrm>
            <a:custGeom>
              <a:avLst/>
              <a:gdLst>
                <a:gd name="T0" fmla="*/ 2147483646 w 447"/>
                <a:gd name="T1" fmla="*/ 2147483646 h 447"/>
                <a:gd name="T2" fmla="*/ 2147483646 w 447"/>
                <a:gd name="T3" fmla="*/ 2147483646 h 447"/>
                <a:gd name="T4" fmla="*/ 0 w 447"/>
                <a:gd name="T5" fmla="*/ 2147483646 h 447"/>
                <a:gd name="T6" fmla="*/ 2147483646 w 447"/>
                <a:gd name="T7" fmla="*/ 0 h 447"/>
                <a:gd name="T8" fmla="*/ 2147483646 w 447"/>
                <a:gd name="T9" fmla="*/ 2147483646 h 4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3" name="Freeform 19"/>
            <p:cNvSpPr>
              <a:spLocks/>
            </p:cNvSpPr>
            <p:nvPr/>
          </p:nvSpPr>
          <p:spPr bwMode="auto">
            <a:xfrm>
              <a:off x="1905268" y="1435931"/>
              <a:ext cx="311118" cy="362971"/>
            </a:xfrm>
            <a:custGeom>
              <a:avLst/>
              <a:gdLst>
                <a:gd name="T0" fmla="*/ 2147483646 w 394"/>
                <a:gd name="T1" fmla="*/ 2147483646 h 458"/>
                <a:gd name="T2" fmla="*/ 2147483646 w 394"/>
                <a:gd name="T3" fmla="*/ 2147483646 h 458"/>
                <a:gd name="T4" fmla="*/ 0 w 394"/>
                <a:gd name="T5" fmla="*/ 2147483646 h 458"/>
                <a:gd name="T6" fmla="*/ 2147483646 w 394"/>
                <a:gd name="T7" fmla="*/ 0 h 458"/>
                <a:gd name="T8" fmla="*/ 2147483646 w 394"/>
                <a:gd name="T9" fmla="*/ 2147483646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4" name="Freeform 20"/>
            <p:cNvSpPr>
              <a:spLocks/>
            </p:cNvSpPr>
            <p:nvPr/>
          </p:nvSpPr>
          <p:spPr bwMode="auto">
            <a:xfrm>
              <a:off x="2036895" y="1146086"/>
              <a:ext cx="237992" cy="335051"/>
            </a:xfrm>
            <a:custGeom>
              <a:avLst/>
              <a:gdLst>
                <a:gd name="T0" fmla="*/ 2147483646 w 300"/>
                <a:gd name="T1" fmla="*/ 0 h 424"/>
                <a:gd name="T2" fmla="*/ 2147483646 w 300"/>
                <a:gd name="T3" fmla="*/ 2147483646 h 424"/>
                <a:gd name="T4" fmla="*/ 0 w 300"/>
                <a:gd name="T5" fmla="*/ 2147483646 h 424"/>
                <a:gd name="T6" fmla="*/ 2147483646 w 300"/>
                <a:gd name="T7" fmla="*/ 0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5" name="Freeform 21"/>
            <p:cNvSpPr>
              <a:spLocks/>
            </p:cNvSpPr>
            <p:nvPr/>
          </p:nvSpPr>
          <p:spPr bwMode="auto">
            <a:xfrm>
              <a:off x="2036895" y="793750"/>
              <a:ext cx="237992" cy="336380"/>
            </a:xfrm>
            <a:custGeom>
              <a:avLst/>
              <a:gdLst>
                <a:gd name="T0" fmla="*/ 2147483646 w 300"/>
                <a:gd name="T1" fmla="*/ 0 h 424"/>
                <a:gd name="T2" fmla="*/ 2147483646 w 300"/>
                <a:gd name="T3" fmla="*/ 2147483646 h 424"/>
                <a:gd name="T4" fmla="*/ 2147483646 w 300"/>
                <a:gd name="T5" fmla="*/ 2147483646 h 424"/>
                <a:gd name="T6" fmla="*/ 0 w 300"/>
                <a:gd name="T7" fmla="*/ 2147483646 h 424"/>
                <a:gd name="T8" fmla="*/ 2147483646 w 300"/>
                <a:gd name="T9" fmla="*/ 0 h 4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6" name="Freeform 22"/>
            <p:cNvSpPr>
              <a:spLocks/>
            </p:cNvSpPr>
            <p:nvPr/>
          </p:nvSpPr>
          <p:spPr bwMode="auto">
            <a:xfrm>
              <a:off x="1905268" y="475985"/>
              <a:ext cx="311118" cy="361642"/>
            </a:xfrm>
            <a:custGeom>
              <a:avLst/>
              <a:gdLst>
                <a:gd name="T0" fmla="*/ 2147483646 w 393"/>
                <a:gd name="T1" fmla="*/ 0 h 458"/>
                <a:gd name="T2" fmla="*/ 2147483646 w 393"/>
                <a:gd name="T3" fmla="*/ 2147483646 h 458"/>
                <a:gd name="T4" fmla="*/ 2147483646 w 393"/>
                <a:gd name="T5" fmla="*/ 2147483646 h 458"/>
                <a:gd name="T6" fmla="*/ 0 w 393"/>
                <a:gd name="T7" fmla="*/ 2147483646 h 458"/>
                <a:gd name="T8" fmla="*/ 2147483646 w 393"/>
                <a:gd name="T9" fmla="*/ 0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7" name="Freeform 23"/>
            <p:cNvSpPr>
              <a:spLocks/>
            </p:cNvSpPr>
            <p:nvPr/>
          </p:nvSpPr>
          <p:spPr bwMode="auto">
            <a:xfrm>
              <a:off x="1697855" y="222037"/>
              <a:ext cx="354994" cy="354994"/>
            </a:xfrm>
            <a:custGeom>
              <a:avLst/>
              <a:gdLst>
                <a:gd name="T0" fmla="*/ 2147483646 w 447"/>
                <a:gd name="T1" fmla="*/ 0 h 448"/>
                <a:gd name="T2" fmla="*/ 2147483646 w 447"/>
                <a:gd name="T3" fmla="*/ 2147483646 h 448"/>
                <a:gd name="T4" fmla="*/ 2147483646 w 447"/>
                <a:gd name="T5" fmla="*/ 2147483646 h 448"/>
                <a:gd name="T6" fmla="*/ 0 w 447"/>
                <a:gd name="T7" fmla="*/ 2147483646 h 448"/>
                <a:gd name="T8" fmla="*/ 2147483646 w 447"/>
                <a:gd name="T9" fmla="*/ 0 h 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8" name="Freeform 24"/>
            <p:cNvSpPr>
              <a:spLocks/>
            </p:cNvSpPr>
            <p:nvPr/>
          </p:nvSpPr>
          <p:spPr bwMode="auto">
            <a:xfrm>
              <a:off x="1437260" y="58501"/>
              <a:ext cx="361642" cy="311118"/>
            </a:xfrm>
            <a:custGeom>
              <a:avLst/>
              <a:gdLst>
                <a:gd name="T0" fmla="*/ 2147483646 w 458"/>
                <a:gd name="T1" fmla="*/ 0 h 394"/>
                <a:gd name="T2" fmla="*/ 2147483646 w 458"/>
                <a:gd name="T3" fmla="*/ 2147483646 h 394"/>
                <a:gd name="T4" fmla="*/ 2147483646 w 458"/>
                <a:gd name="T5" fmla="*/ 2147483646 h 394"/>
                <a:gd name="T6" fmla="*/ 0 w 458"/>
                <a:gd name="T7" fmla="*/ 2147483646 h 394"/>
                <a:gd name="T8" fmla="*/ 2147483646 w 458"/>
                <a:gd name="T9" fmla="*/ 0 h 3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359" name="Freeform 25"/>
            <p:cNvSpPr>
              <a:spLocks/>
            </p:cNvSpPr>
            <p:nvPr/>
          </p:nvSpPr>
          <p:spPr bwMode="auto">
            <a:xfrm>
              <a:off x="1144756" y="0"/>
              <a:ext cx="336380" cy="237992"/>
            </a:xfrm>
            <a:custGeom>
              <a:avLst/>
              <a:gdLst>
                <a:gd name="T0" fmla="*/ 0 w 424"/>
                <a:gd name="T1" fmla="*/ 0 h 300"/>
                <a:gd name="T2" fmla="*/ 2147483646 w 424"/>
                <a:gd name="T3" fmla="*/ 2147483646 h 300"/>
                <a:gd name="T4" fmla="*/ 2147483646 w 424"/>
                <a:gd name="T5" fmla="*/ 2147483646 h 300"/>
                <a:gd name="T6" fmla="*/ 0 w 424"/>
                <a:gd name="T7" fmla="*/ 2147483646 h 300"/>
                <a:gd name="T8" fmla="*/ 0 w 424"/>
                <a:gd name="T9" fmla="*/ 0 h 3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2856" name="TextBox 89"/>
          <p:cNvSpPr txBox="1">
            <a:spLocks noChangeArrowheads="1"/>
          </p:cNvSpPr>
          <p:nvPr/>
        </p:nvSpPr>
        <p:spPr bwMode="auto">
          <a:xfrm>
            <a:off x="1262063" y="2427288"/>
            <a:ext cx="1636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5000" b="1">
                <a:solidFill>
                  <a:schemeClr val="bg2"/>
                </a:solidFill>
                <a:latin typeface="微软雅黑" pitchFamily="34" charset="-122"/>
              </a:rPr>
              <a:t>32%</a:t>
            </a:r>
          </a:p>
        </p:txBody>
      </p:sp>
      <p:sp>
        <p:nvSpPr>
          <p:cNvPr id="32857" name="TextBox 90"/>
          <p:cNvSpPr txBox="1">
            <a:spLocks noChangeArrowheads="1"/>
          </p:cNvSpPr>
          <p:nvPr/>
        </p:nvSpPr>
        <p:spPr bwMode="auto">
          <a:xfrm>
            <a:off x="3895725" y="2427288"/>
            <a:ext cx="16367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5000" b="1">
                <a:solidFill>
                  <a:schemeClr val="bg2"/>
                </a:solidFill>
                <a:latin typeface="微软雅黑" pitchFamily="34" charset="-122"/>
              </a:rPr>
              <a:t>65%</a:t>
            </a:r>
          </a:p>
        </p:txBody>
      </p:sp>
      <p:sp>
        <p:nvSpPr>
          <p:cNvPr id="32858" name="TextBox 91"/>
          <p:cNvSpPr txBox="1">
            <a:spLocks noChangeArrowheads="1"/>
          </p:cNvSpPr>
          <p:nvPr/>
        </p:nvSpPr>
        <p:spPr bwMode="auto">
          <a:xfrm>
            <a:off x="6461125" y="2427288"/>
            <a:ext cx="16383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5000" b="1">
                <a:solidFill>
                  <a:schemeClr val="bg2"/>
                </a:solidFill>
                <a:latin typeface="微软雅黑" pitchFamily="34" charset="-122"/>
              </a:rPr>
              <a:t>47%</a:t>
            </a:r>
          </a:p>
        </p:txBody>
      </p:sp>
      <p:sp>
        <p:nvSpPr>
          <p:cNvPr id="32859" name="TextBox 92"/>
          <p:cNvSpPr txBox="1">
            <a:spLocks noChangeArrowheads="1"/>
          </p:cNvSpPr>
          <p:nvPr/>
        </p:nvSpPr>
        <p:spPr bwMode="auto">
          <a:xfrm>
            <a:off x="9013825" y="2427288"/>
            <a:ext cx="16367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5000" b="1">
                <a:solidFill>
                  <a:schemeClr val="bg2"/>
                </a:solidFill>
                <a:latin typeface="微软雅黑" pitchFamily="34" charset="-122"/>
              </a:rPr>
              <a:t>79%</a:t>
            </a:r>
          </a:p>
        </p:txBody>
      </p:sp>
      <p:sp>
        <p:nvSpPr>
          <p:cNvPr id="32860" name="TextBox 93"/>
          <p:cNvSpPr txBox="1">
            <a:spLocks noChangeArrowheads="1"/>
          </p:cNvSpPr>
          <p:nvPr/>
        </p:nvSpPr>
        <p:spPr bwMode="auto">
          <a:xfrm>
            <a:off x="795338" y="4338638"/>
            <a:ext cx="2400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latin typeface="微软雅黑" pitchFamily="34" charset="-122"/>
              </a:rPr>
              <a:t>这里输入您的文字</a:t>
            </a:r>
            <a:endParaRPr lang="en-US" altLang="zh-CN" sz="1800" b="1">
              <a:latin typeface="微软雅黑" pitchFamily="34" charset="-122"/>
            </a:endParaRPr>
          </a:p>
        </p:txBody>
      </p:sp>
      <p:sp>
        <p:nvSpPr>
          <p:cNvPr id="32861" name="TextBox 94"/>
          <p:cNvSpPr txBox="1">
            <a:spLocks noChangeArrowheads="1"/>
          </p:cNvSpPr>
          <p:nvPr/>
        </p:nvSpPr>
        <p:spPr bwMode="auto">
          <a:xfrm>
            <a:off x="795338" y="4745038"/>
            <a:ext cx="256698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这里可以添加主要内容这里可以添加主要内容这里可以添加主要内容这里可以添加主要内容</a:t>
            </a:r>
          </a:p>
        </p:txBody>
      </p:sp>
      <p:sp>
        <p:nvSpPr>
          <p:cNvPr id="32862" name="TextBox 95"/>
          <p:cNvSpPr txBox="1">
            <a:spLocks noChangeArrowheads="1"/>
          </p:cNvSpPr>
          <p:nvPr/>
        </p:nvSpPr>
        <p:spPr bwMode="auto">
          <a:xfrm>
            <a:off x="3414713" y="4338638"/>
            <a:ext cx="2400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latin typeface="微软雅黑" pitchFamily="34" charset="-122"/>
              </a:rPr>
              <a:t>这里输入您的文字</a:t>
            </a:r>
            <a:endParaRPr lang="en-US" altLang="zh-CN" sz="1800" b="1">
              <a:latin typeface="微软雅黑" pitchFamily="34" charset="-122"/>
            </a:endParaRPr>
          </a:p>
        </p:txBody>
      </p:sp>
      <p:sp>
        <p:nvSpPr>
          <p:cNvPr id="32863" name="TextBox 96"/>
          <p:cNvSpPr txBox="1">
            <a:spLocks noChangeArrowheads="1"/>
          </p:cNvSpPr>
          <p:nvPr/>
        </p:nvSpPr>
        <p:spPr bwMode="auto">
          <a:xfrm>
            <a:off x="3414713" y="4745038"/>
            <a:ext cx="256698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这里可以添加主要内容这里可以添加主要内容这里可以添加主要内容这里可以添加主要内容</a:t>
            </a:r>
          </a:p>
        </p:txBody>
      </p:sp>
      <p:sp>
        <p:nvSpPr>
          <p:cNvPr id="32864" name="TextBox 97"/>
          <p:cNvSpPr txBox="1">
            <a:spLocks noChangeArrowheads="1"/>
          </p:cNvSpPr>
          <p:nvPr/>
        </p:nvSpPr>
        <p:spPr bwMode="auto">
          <a:xfrm>
            <a:off x="6051550" y="4338638"/>
            <a:ext cx="2400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latin typeface="微软雅黑" pitchFamily="34" charset="-122"/>
              </a:rPr>
              <a:t>这里输入您的文字</a:t>
            </a:r>
            <a:endParaRPr lang="en-US" altLang="zh-CN" sz="1800" b="1">
              <a:latin typeface="微软雅黑" pitchFamily="34" charset="-122"/>
            </a:endParaRPr>
          </a:p>
        </p:txBody>
      </p:sp>
      <p:sp>
        <p:nvSpPr>
          <p:cNvPr id="32865" name="TextBox 98"/>
          <p:cNvSpPr txBox="1">
            <a:spLocks noChangeArrowheads="1"/>
          </p:cNvSpPr>
          <p:nvPr/>
        </p:nvSpPr>
        <p:spPr bwMode="auto">
          <a:xfrm>
            <a:off x="6051550" y="4745038"/>
            <a:ext cx="2566988"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这里可以添加主要内容这里可以添加主要内容这里可以添加主要内容这里可以添加主要内容</a:t>
            </a:r>
          </a:p>
        </p:txBody>
      </p:sp>
      <p:sp>
        <p:nvSpPr>
          <p:cNvPr id="32866" name="TextBox 99"/>
          <p:cNvSpPr txBox="1">
            <a:spLocks noChangeArrowheads="1"/>
          </p:cNvSpPr>
          <p:nvPr/>
        </p:nvSpPr>
        <p:spPr bwMode="auto">
          <a:xfrm>
            <a:off x="8716963" y="4338638"/>
            <a:ext cx="2398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b="1">
                <a:latin typeface="微软雅黑" pitchFamily="34" charset="-122"/>
              </a:rPr>
              <a:t>这里输入您的文字</a:t>
            </a:r>
            <a:endParaRPr lang="en-US" altLang="zh-CN" sz="1800" b="1">
              <a:latin typeface="微软雅黑" pitchFamily="34" charset="-122"/>
            </a:endParaRPr>
          </a:p>
        </p:txBody>
      </p:sp>
      <p:sp>
        <p:nvSpPr>
          <p:cNvPr id="32867" name="TextBox 100"/>
          <p:cNvSpPr txBox="1">
            <a:spLocks noChangeArrowheads="1"/>
          </p:cNvSpPr>
          <p:nvPr/>
        </p:nvSpPr>
        <p:spPr bwMode="auto">
          <a:xfrm>
            <a:off x="8716963" y="4745038"/>
            <a:ext cx="25654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latin typeface="微软雅黑" pitchFamily="34" charset="-122"/>
              </a:rPr>
              <a:t>这里可以添加主要内容这里可以添加主要内容这里可以添加主要内容这里可以添加主要内容</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 calcmode="lin" valueType="num">
                                      <p:cBhvr>
                                        <p:cTn id="7"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2770"/>
                                        </p:tgtEl>
                                        <p:attrNameLst>
                                          <p:attrName>ppt_y</p:attrName>
                                        </p:attrNameLst>
                                      </p:cBhvr>
                                      <p:tavLst>
                                        <p:tav tm="0">
                                          <p:val>
                                            <p:strVal val="#ppt_y"/>
                                          </p:val>
                                        </p:tav>
                                        <p:tav tm="100000">
                                          <p:val>
                                            <p:strVal val="#ppt_y"/>
                                          </p:val>
                                        </p:tav>
                                      </p:tavLst>
                                    </p:anim>
                                    <p:anim calcmode="lin" valueType="num">
                                      <p:cBhvr>
                                        <p:cTn id="9"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2770"/>
                                        </p:tgtEl>
                                      </p:cBhvr>
                                    </p:animEffect>
                                  </p:childTnLst>
                                </p:cTn>
                              </p:par>
                            </p:childTnLst>
                          </p:cTn>
                        </p:par>
                        <p:par>
                          <p:cTn id="12" fill="hold" nodeType="afterGroup">
                            <p:stCondLst>
                              <p:cond delay="760"/>
                            </p:stCondLst>
                            <p:childTnLst>
                              <p:par>
                                <p:cTn id="13" presetID="2" presetClass="entr" presetSubtype="6" fill="hold" nodeType="afterEffect">
                                  <p:stCondLst>
                                    <p:cond delay="0"/>
                                  </p:stCondLst>
                                  <p:childTnLst>
                                    <p:set>
                                      <p:cBhvr>
                                        <p:cTn id="14" dur="1" fill="hold">
                                          <p:stCondLst>
                                            <p:cond delay="0"/>
                                          </p:stCondLst>
                                        </p:cTn>
                                        <p:tgtEl>
                                          <p:spTgt spid="32772"/>
                                        </p:tgtEl>
                                        <p:attrNameLst>
                                          <p:attrName>style.visibility</p:attrName>
                                        </p:attrNameLst>
                                      </p:cBhvr>
                                      <p:to>
                                        <p:strVal val="visible"/>
                                      </p:to>
                                    </p:set>
                                    <p:anim calcmode="lin" valueType="num">
                                      <p:cBhvr additive="base">
                                        <p:cTn id="15" dur="500" fill="hold"/>
                                        <p:tgtEl>
                                          <p:spTgt spid="32772"/>
                                        </p:tgtEl>
                                        <p:attrNameLst>
                                          <p:attrName>ppt_x</p:attrName>
                                        </p:attrNameLst>
                                      </p:cBhvr>
                                      <p:tavLst>
                                        <p:tav tm="0">
                                          <p:val>
                                            <p:strVal val="1+#ppt_w/2"/>
                                          </p:val>
                                        </p:tav>
                                        <p:tav tm="100000">
                                          <p:val>
                                            <p:strVal val="#ppt_x"/>
                                          </p:val>
                                        </p:tav>
                                      </p:tavLst>
                                    </p:anim>
                                    <p:anim calcmode="lin" valueType="num">
                                      <p:cBhvr additive="base">
                                        <p:cTn id="16" dur="500" fill="hold"/>
                                        <p:tgtEl>
                                          <p:spTgt spid="32772"/>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100"/>
                                  </p:stCondLst>
                                  <p:childTnLst>
                                    <p:set>
                                      <p:cBhvr>
                                        <p:cTn id="18" dur="1" fill="hold">
                                          <p:stCondLst>
                                            <p:cond delay="0"/>
                                          </p:stCondLst>
                                        </p:cTn>
                                        <p:tgtEl>
                                          <p:spTgt spid="32793"/>
                                        </p:tgtEl>
                                        <p:attrNameLst>
                                          <p:attrName>style.visibility</p:attrName>
                                        </p:attrNameLst>
                                      </p:cBhvr>
                                      <p:to>
                                        <p:strVal val="visible"/>
                                      </p:to>
                                    </p:set>
                                    <p:anim calcmode="lin" valueType="num">
                                      <p:cBhvr additive="base">
                                        <p:cTn id="19" dur="500" fill="hold"/>
                                        <p:tgtEl>
                                          <p:spTgt spid="32793"/>
                                        </p:tgtEl>
                                        <p:attrNameLst>
                                          <p:attrName>ppt_x</p:attrName>
                                        </p:attrNameLst>
                                      </p:cBhvr>
                                      <p:tavLst>
                                        <p:tav tm="0">
                                          <p:val>
                                            <p:strVal val="1+#ppt_w/2"/>
                                          </p:val>
                                        </p:tav>
                                        <p:tav tm="100000">
                                          <p:val>
                                            <p:strVal val="#ppt_x"/>
                                          </p:val>
                                        </p:tav>
                                      </p:tavLst>
                                    </p:anim>
                                    <p:anim calcmode="lin" valueType="num">
                                      <p:cBhvr additive="base">
                                        <p:cTn id="20" dur="500" fill="hold"/>
                                        <p:tgtEl>
                                          <p:spTgt spid="32793"/>
                                        </p:tgtEl>
                                        <p:attrNameLst>
                                          <p:attrName>ppt_y</p:attrName>
                                        </p:attrNameLst>
                                      </p:cBhvr>
                                      <p:tavLst>
                                        <p:tav tm="0">
                                          <p:val>
                                            <p:strVal val="1+#ppt_h/2"/>
                                          </p:val>
                                        </p:tav>
                                        <p:tav tm="100000">
                                          <p:val>
                                            <p:strVal val="#ppt_y"/>
                                          </p:val>
                                        </p:tav>
                                      </p:tavLst>
                                    </p:anim>
                                  </p:childTnLst>
                                </p:cTn>
                              </p:par>
                              <p:par>
                                <p:cTn id="21" presetID="2" presetClass="entr" presetSubtype="6" fill="hold" nodeType="withEffect">
                                  <p:stCondLst>
                                    <p:cond delay="200"/>
                                  </p:stCondLst>
                                  <p:childTnLst>
                                    <p:set>
                                      <p:cBhvr>
                                        <p:cTn id="22" dur="1" fill="hold">
                                          <p:stCondLst>
                                            <p:cond delay="0"/>
                                          </p:stCondLst>
                                        </p:cTn>
                                        <p:tgtEl>
                                          <p:spTgt spid="32814"/>
                                        </p:tgtEl>
                                        <p:attrNameLst>
                                          <p:attrName>style.visibility</p:attrName>
                                        </p:attrNameLst>
                                      </p:cBhvr>
                                      <p:to>
                                        <p:strVal val="visible"/>
                                      </p:to>
                                    </p:set>
                                    <p:anim calcmode="lin" valueType="num">
                                      <p:cBhvr additive="base">
                                        <p:cTn id="23" dur="500" fill="hold"/>
                                        <p:tgtEl>
                                          <p:spTgt spid="32814"/>
                                        </p:tgtEl>
                                        <p:attrNameLst>
                                          <p:attrName>ppt_x</p:attrName>
                                        </p:attrNameLst>
                                      </p:cBhvr>
                                      <p:tavLst>
                                        <p:tav tm="0">
                                          <p:val>
                                            <p:strVal val="1+#ppt_w/2"/>
                                          </p:val>
                                        </p:tav>
                                        <p:tav tm="100000">
                                          <p:val>
                                            <p:strVal val="#ppt_x"/>
                                          </p:val>
                                        </p:tav>
                                      </p:tavLst>
                                    </p:anim>
                                    <p:anim calcmode="lin" valueType="num">
                                      <p:cBhvr additive="base">
                                        <p:cTn id="24" dur="500" fill="hold"/>
                                        <p:tgtEl>
                                          <p:spTgt spid="32814"/>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300"/>
                                  </p:stCondLst>
                                  <p:childTnLst>
                                    <p:set>
                                      <p:cBhvr>
                                        <p:cTn id="26" dur="1" fill="hold">
                                          <p:stCondLst>
                                            <p:cond delay="0"/>
                                          </p:stCondLst>
                                        </p:cTn>
                                        <p:tgtEl>
                                          <p:spTgt spid="32835"/>
                                        </p:tgtEl>
                                        <p:attrNameLst>
                                          <p:attrName>style.visibility</p:attrName>
                                        </p:attrNameLst>
                                      </p:cBhvr>
                                      <p:to>
                                        <p:strVal val="visible"/>
                                      </p:to>
                                    </p:set>
                                    <p:anim calcmode="lin" valueType="num">
                                      <p:cBhvr additive="base">
                                        <p:cTn id="27" dur="500" fill="hold"/>
                                        <p:tgtEl>
                                          <p:spTgt spid="32835"/>
                                        </p:tgtEl>
                                        <p:attrNameLst>
                                          <p:attrName>ppt_x</p:attrName>
                                        </p:attrNameLst>
                                      </p:cBhvr>
                                      <p:tavLst>
                                        <p:tav tm="0">
                                          <p:val>
                                            <p:strVal val="1+#ppt_w/2"/>
                                          </p:val>
                                        </p:tav>
                                        <p:tav tm="100000">
                                          <p:val>
                                            <p:strVal val="#ppt_x"/>
                                          </p:val>
                                        </p:tav>
                                      </p:tavLst>
                                    </p:anim>
                                    <p:anim calcmode="lin" valueType="num">
                                      <p:cBhvr additive="base">
                                        <p:cTn id="28" dur="500" fill="hold"/>
                                        <p:tgtEl>
                                          <p:spTgt spid="32835"/>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156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32856"/>
                                        </p:tgtEl>
                                        <p:attrNameLst>
                                          <p:attrName>style.visibility</p:attrName>
                                        </p:attrNameLst>
                                      </p:cBhvr>
                                      <p:to>
                                        <p:strVal val="visible"/>
                                      </p:to>
                                    </p:set>
                                    <p:anim by="(-#ppt_w*2)" calcmode="lin" valueType="num">
                                      <p:cBhvr rctx="PPT">
                                        <p:cTn id="32" dur="500" autoRev="1" fill="hold">
                                          <p:stCondLst>
                                            <p:cond delay="0"/>
                                          </p:stCondLst>
                                        </p:cTn>
                                        <p:tgtEl>
                                          <p:spTgt spid="32856"/>
                                        </p:tgtEl>
                                        <p:attrNameLst>
                                          <p:attrName>ppt_w</p:attrName>
                                        </p:attrNameLst>
                                      </p:cBhvr>
                                    </p:anim>
                                    <p:anim by="(#ppt_w*0.50)" calcmode="lin" valueType="num">
                                      <p:cBhvr>
                                        <p:cTn id="33" dur="500" decel="50000" autoRev="1" fill="hold">
                                          <p:stCondLst>
                                            <p:cond delay="0"/>
                                          </p:stCondLst>
                                        </p:cTn>
                                        <p:tgtEl>
                                          <p:spTgt spid="32856"/>
                                        </p:tgtEl>
                                        <p:attrNameLst>
                                          <p:attrName>ppt_x</p:attrName>
                                        </p:attrNameLst>
                                      </p:cBhvr>
                                    </p:anim>
                                    <p:anim from="(-#ppt_h/2)" to="(#ppt_y)" calcmode="lin" valueType="num">
                                      <p:cBhvr>
                                        <p:cTn id="34" dur="1000" fill="hold">
                                          <p:stCondLst>
                                            <p:cond delay="0"/>
                                          </p:stCondLst>
                                        </p:cTn>
                                        <p:tgtEl>
                                          <p:spTgt spid="32856"/>
                                        </p:tgtEl>
                                        <p:attrNameLst>
                                          <p:attrName>ppt_y</p:attrName>
                                        </p:attrNameLst>
                                      </p:cBhvr>
                                    </p:anim>
                                    <p:animRot by="21600000">
                                      <p:cBhvr>
                                        <p:cTn id="35" dur="1000" fill="hold">
                                          <p:stCondLst>
                                            <p:cond delay="0"/>
                                          </p:stCondLst>
                                        </p:cTn>
                                        <p:tgtEl>
                                          <p:spTgt spid="32856"/>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32857"/>
                                        </p:tgtEl>
                                        <p:attrNameLst>
                                          <p:attrName>style.visibility</p:attrName>
                                        </p:attrNameLst>
                                      </p:cBhvr>
                                      <p:to>
                                        <p:strVal val="visible"/>
                                      </p:to>
                                    </p:set>
                                    <p:anim by="(-#ppt_w*2)" calcmode="lin" valueType="num">
                                      <p:cBhvr rctx="PPT">
                                        <p:cTn id="38" dur="500" autoRev="1" fill="hold">
                                          <p:stCondLst>
                                            <p:cond delay="0"/>
                                          </p:stCondLst>
                                        </p:cTn>
                                        <p:tgtEl>
                                          <p:spTgt spid="32857"/>
                                        </p:tgtEl>
                                        <p:attrNameLst>
                                          <p:attrName>ppt_w</p:attrName>
                                        </p:attrNameLst>
                                      </p:cBhvr>
                                    </p:anim>
                                    <p:anim by="(#ppt_w*0.50)" calcmode="lin" valueType="num">
                                      <p:cBhvr>
                                        <p:cTn id="39" dur="500" decel="50000" autoRev="1" fill="hold">
                                          <p:stCondLst>
                                            <p:cond delay="0"/>
                                          </p:stCondLst>
                                        </p:cTn>
                                        <p:tgtEl>
                                          <p:spTgt spid="32857"/>
                                        </p:tgtEl>
                                        <p:attrNameLst>
                                          <p:attrName>ppt_x</p:attrName>
                                        </p:attrNameLst>
                                      </p:cBhvr>
                                    </p:anim>
                                    <p:anim from="(-#ppt_h/2)" to="(#ppt_y)" calcmode="lin" valueType="num">
                                      <p:cBhvr>
                                        <p:cTn id="40" dur="1000" fill="hold">
                                          <p:stCondLst>
                                            <p:cond delay="0"/>
                                          </p:stCondLst>
                                        </p:cTn>
                                        <p:tgtEl>
                                          <p:spTgt spid="32857"/>
                                        </p:tgtEl>
                                        <p:attrNameLst>
                                          <p:attrName>ppt_y</p:attrName>
                                        </p:attrNameLst>
                                      </p:cBhvr>
                                    </p:anim>
                                    <p:animRot by="21600000">
                                      <p:cBhvr>
                                        <p:cTn id="41" dur="1000" fill="hold">
                                          <p:stCondLst>
                                            <p:cond delay="0"/>
                                          </p:stCondLst>
                                        </p:cTn>
                                        <p:tgtEl>
                                          <p:spTgt spid="32857"/>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32858"/>
                                        </p:tgtEl>
                                        <p:attrNameLst>
                                          <p:attrName>style.visibility</p:attrName>
                                        </p:attrNameLst>
                                      </p:cBhvr>
                                      <p:to>
                                        <p:strVal val="visible"/>
                                      </p:to>
                                    </p:set>
                                    <p:anim by="(-#ppt_w*2)" calcmode="lin" valueType="num">
                                      <p:cBhvr rctx="PPT">
                                        <p:cTn id="44" dur="500" autoRev="1" fill="hold">
                                          <p:stCondLst>
                                            <p:cond delay="0"/>
                                          </p:stCondLst>
                                        </p:cTn>
                                        <p:tgtEl>
                                          <p:spTgt spid="32858"/>
                                        </p:tgtEl>
                                        <p:attrNameLst>
                                          <p:attrName>ppt_w</p:attrName>
                                        </p:attrNameLst>
                                      </p:cBhvr>
                                    </p:anim>
                                    <p:anim by="(#ppt_w*0.50)" calcmode="lin" valueType="num">
                                      <p:cBhvr>
                                        <p:cTn id="45" dur="500" decel="50000" autoRev="1" fill="hold">
                                          <p:stCondLst>
                                            <p:cond delay="0"/>
                                          </p:stCondLst>
                                        </p:cTn>
                                        <p:tgtEl>
                                          <p:spTgt spid="32858"/>
                                        </p:tgtEl>
                                        <p:attrNameLst>
                                          <p:attrName>ppt_x</p:attrName>
                                        </p:attrNameLst>
                                      </p:cBhvr>
                                    </p:anim>
                                    <p:anim from="(-#ppt_h/2)" to="(#ppt_y)" calcmode="lin" valueType="num">
                                      <p:cBhvr>
                                        <p:cTn id="46" dur="1000" fill="hold">
                                          <p:stCondLst>
                                            <p:cond delay="0"/>
                                          </p:stCondLst>
                                        </p:cTn>
                                        <p:tgtEl>
                                          <p:spTgt spid="32858"/>
                                        </p:tgtEl>
                                        <p:attrNameLst>
                                          <p:attrName>ppt_y</p:attrName>
                                        </p:attrNameLst>
                                      </p:cBhvr>
                                    </p:anim>
                                    <p:animRot by="21600000">
                                      <p:cBhvr>
                                        <p:cTn id="47" dur="1000" fill="hold">
                                          <p:stCondLst>
                                            <p:cond delay="0"/>
                                          </p:stCondLst>
                                        </p:cTn>
                                        <p:tgtEl>
                                          <p:spTgt spid="32858"/>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32859"/>
                                        </p:tgtEl>
                                        <p:attrNameLst>
                                          <p:attrName>style.visibility</p:attrName>
                                        </p:attrNameLst>
                                      </p:cBhvr>
                                      <p:to>
                                        <p:strVal val="visible"/>
                                      </p:to>
                                    </p:set>
                                    <p:anim by="(-#ppt_w*2)" calcmode="lin" valueType="num">
                                      <p:cBhvr rctx="PPT">
                                        <p:cTn id="50" dur="500" autoRev="1" fill="hold">
                                          <p:stCondLst>
                                            <p:cond delay="0"/>
                                          </p:stCondLst>
                                        </p:cTn>
                                        <p:tgtEl>
                                          <p:spTgt spid="32859"/>
                                        </p:tgtEl>
                                        <p:attrNameLst>
                                          <p:attrName>ppt_w</p:attrName>
                                        </p:attrNameLst>
                                      </p:cBhvr>
                                    </p:anim>
                                    <p:anim by="(#ppt_w*0.50)" calcmode="lin" valueType="num">
                                      <p:cBhvr>
                                        <p:cTn id="51" dur="500" decel="50000" autoRev="1" fill="hold">
                                          <p:stCondLst>
                                            <p:cond delay="0"/>
                                          </p:stCondLst>
                                        </p:cTn>
                                        <p:tgtEl>
                                          <p:spTgt spid="32859"/>
                                        </p:tgtEl>
                                        <p:attrNameLst>
                                          <p:attrName>ppt_x</p:attrName>
                                        </p:attrNameLst>
                                      </p:cBhvr>
                                    </p:anim>
                                    <p:anim from="(-#ppt_h/2)" to="(#ppt_y)" calcmode="lin" valueType="num">
                                      <p:cBhvr>
                                        <p:cTn id="52" dur="1000" fill="hold">
                                          <p:stCondLst>
                                            <p:cond delay="0"/>
                                          </p:stCondLst>
                                        </p:cTn>
                                        <p:tgtEl>
                                          <p:spTgt spid="32859"/>
                                        </p:tgtEl>
                                        <p:attrNameLst>
                                          <p:attrName>ppt_y</p:attrName>
                                        </p:attrNameLst>
                                      </p:cBhvr>
                                    </p:anim>
                                    <p:animRot by="21600000">
                                      <p:cBhvr>
                                        <p:cTn id="53" dur="1000" fill="hold">
                                          <p:stCondLst>
                                            <p:cond delay="0"/>
                                          </p:stCondLst>
                                        </p:cTn>
                                        <p:tgtEl>
                                          <p:spTgt spid="32859"/>
                                        </p:tgtEl>
                                        <p:attrNameLst>
                                          <p:attrName>r</p:attrName>
                                        </p:attrNameLst>
                                      </p:cBhvr>
                                    </p:animRot>
                                  </p:childTnLst>
                                </p:cTn>
                              </p:par>
                            </p:childTnLst>
                          </p:cTn>
                        </p:par>
                        <p:par>
                          <p:cTn id="54" fill="hold" nodeType="afterGroup">
                            <p:stCondLst>
                              <p:cond delay="2760"/>
                            </p:stCondLst>
                            <p:childTnLst>
                              <p:par>
                                <p:cTn id="55" presetID="2" presetClass="entr" presetSubtype="12" fill="hold" grpId="0" nodeType="afterEffect">
                                  <p:stCondLst>
                                    <p:cond delay="0"/>
                                  </p:stCondLst>
                                  <p:childTnLst>
                                    <p:set>
                                      <p:cBhvr>
                                        <p:cTn id="56" dur="1" fill="hold">
                                          <p:stCondLst>
                                            <p:cond delay="0"/>
                                          </p:stCondLst>
                                        </p:cTn>
                                        <p:tgtEl>
                                          <p:spTgt spid="32860"/>
                                        </p:tgtEl>
                                        <p:attrNameLst>
                                          <p:attrName>style.visibility</p:attrName>
                                        </p:attrNameLst>
                                      </p:cBhvr>
                                      <p:to>
                                        <p:strVal val="visible"/>
                                      </p:to>
                                    </p:set>
                                    <p:anim calcmode="lin" valueType="num">
                                      <p:cBhvr additive="base">
                                        <p:cTn id="57" dur="500" fill="hold"/>
                                        <p:tgtEl>
                                          <p:spTgt spid="32860"/>
                                        </p:tgtEl>
                                        <p:attrNameLst>
                                          <p:attrName>ppt_x</p:attrName>
                                        </p:attrNameLst>
                                      </p:cBhvr>
                                      <p:tavLst>
                                        <p:tav tm="0">
                                          <p:val>
                                            <p:strVal val="0-#ppt_w/2"/>
                                          </p:val>
                                        </p:tav>
                                        <p:tav tm="100000">
                                          <p:val>
                                            <p:strVal val="#ppt_x"/>
                                          </p:val>
                                        </p:tav>
                                      </p:tavLst>
                                    </p:anim>
                                    <p:anim calcmode="lin" valueType="num">
                                      <p:cBhvr additive="base">
                                        <p:cTn id="58" dur="500" fill="hold"/>
                                        <p:tgtEl>
                                          <p:spTgt spid="32860"/>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32862"/>
                                        </p:tgtEl>
                                        <p:attrNameLst>
                                          <p:attrName>style.visibility</p:attrName>
                                        </p:attrNameLst>
                                      </p:cBhvr>
                                      <p:to>
                                        <p:strVal val="visible"/>
                                      </p:to>
                                    </p:set>
                                    <p:anim calcmode="lin" valueType="num">
                                      <p:cBhvr additive="base">
                                        <p:cTn id="61" dur="500" fill="hold"/>
                                        <p:tgtEl>
                                          <p:spTgt spid="32862"/>
                                        </p:tgtEl>
                                        <p:attrNameLst>
                                          <p:attrName>ppt_x</p:attrName>
                                        </p:attrNameLst>
                                      </p:cBhvr>
                                      <p:tavLst>
                                        <p:tav tm="0">
                                          <p:val>
                                            <p:strVal val="0-#ppt_w/2"/>
                                          </p:val>
                                        </p:tav>
                                        <p:tav tm="100000">
                                          <p:val>
                                            <p:strVal val="#ppt_x"/>
                                          </p:val>
                                        </p:tav>
                                      </p:tavLst>
                                    </p:anim>
                                    <p:anim calcmode="lin" valueType="num">
                                      <p:cBhvr additive="base">
                                        <p:cTn id="62" dur="500" fill="hold"/>
                                        <p:tgtEl>
                                          <p:spTgt spid="32862"/>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32864"/>
                                        </p:tgtEl>
                                        <p:attrNameLst>
                                          <p:attrName>style.visibility</p:attrName>
                                        </p:attrNameLst>
                                      </p:cBhvr>
                                      <p:to>
                                        <p:strVal val="visible"/>
                                      </p:to>
                                    </p:set>
                                    <p:anim calcmode="lin" valueType="num">
                                      <p:cBhvr additive="base">
                                        <p:cTn id="65" dur="500" fill="hold"/>
                                        <p:tgtEl>
                                          <p:spTgt spid="32864"/>
                                        </p:tgtEl>
                                        <p:attrNameLst>
                                          <p:attrName>ppt_x</p:attrName>
                                        </p:attrNameLst>
                                      </p:cBhvr>
                                      <p:tavLst>
                                        <p:tav tm="0">
                                          <p:val>
                                            <p:strVal val="0-#ppt_w/2"/>
                                          </p:val>
                                        </p:tav>
                                        <p:tav tm="100000">
                                          <p:val>
                                            <p:strVal val="#ppt_x"/>
                                          </p:val>
                                        </p:tav>
                                      </p:tavLst>
                                    </p:anim>
                                    <p:anim calcmode="lin" valueType="num">
                                      <p:cBhvr additive="base">
                                        <p:cTn id="66" dur="500" fill="hold"/>
                                        <p:tgtEl>
                                          <p:spTgt spid="3286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32866"/>
                                        </p:tgtEl>
                                        <p:attrNameLst>
                                          <p:attrName>style.visibility</p:attrName>
                                        </p:attrNameLst>
                                      </p:cBhvr>
                                      <p:to>
                                        <p:strVal val="visible"/>
                                      </p:to>
                                    </p:set>
                                    <p:anim calcmode="lin" valueType="num">
                                      <p:cBhvr additive="base">
                                        <p:cTn id="69" dur="500" fill="hold"/>
                                        <p:tgtEl>
                                          <p:spTgt spid="32866"/>
                                        </p:tgtEl>
                                        <p:attrNameLst>
                                          <p:attrName>ppt_x</p:attrName>
                                        </p:attrNameLst>
                                      </p:cBhvr>
                                      <p:tavLst>
                                        <p:tav tm="0">
                                          <p:val>
                                            <p:strVal val="0-#ppt_w/2"/>
                                          </p:val>
                                        </p:tav>
                                        <p:tav tm="100000">
                                          <p:val>
                                            <p:strVal val="#ppt_x"/>
                                          </p:val>
                                        </p:tav>
                                      </p:tavLst>
                                    </p:anim>
                                    <p:anim calcmode="lin" valueType="num">
                                      <p:cBhvr additive="base">
                                        <p:cTn id="70" dur="500" fill="hold"/>
                                        <p:tgtEl>
                                          <p:spTgt spid="32866"/>
                                        </p:tgtEl>
                                        <p:attrNameLst>
                                          <p:attrName>ppt_y</p:attrName>
                                        </p:attrNameLst>
                                      </p:cBhvr>
                                      <p:tavLst>
                                        <p:tav tm="0">
                                          <p:val>
                                            <p:strVal val="1+#ppt_h/2"/>
                                          </p:val>
                                        </p:tav>
                                        <p:tav tm="100000">
                                          <p:val>
                                            <p:strVal val="#ppt_y"/>
                                          </p:val>
                                        </p:tav>
                                      </p:tavLst>
                                    </p:anim>
                                  </p:childTnLst>
                                </p:cTn>
                              </p:par>
                            </p:childTnLst>
                          </p:cTn>
                        </p:par>
                        <p:par>
                          <p:cTn id="71" fill="hold" nodeType="afterGroup">
                            <p:stCondLst>
                              <p:cond delay="3560"/>
                            </p:stCondLst>
                            <p:childTnLst>
                              <p:par>
                                <p:cTn id="72" presetID="22" presetClass="entr" presetSubtype="1" fill="hold" grpId="0" nodeType="afterEffect">
                                  <p:stCondLst>
                                    <p:cond delay="0"/>
                                  </p:stCondLst>
                                  <p:childTnLst>
                                    <p:set>
                                      <p:cBhvr>
                                        <p:cTn id="73" dur="1" fill="hold">
                                          <p:stCondLst>
                                            <p:cond delay="0"/>
                                          </p:stCondLst>
                                        </p:cTn>
                                        <p:tgtEl>
                                          <p:spTgt spid="32861"/>
                                        </p:tgtEl>
                                        <p:attrNameLst>
                                          <p:attrName>style.visibility</p:attrName>
                                        </p:attrNameLst>
                                      </p:cBhvr>
                                      <p:to>
                                        <p:strVal val="visible"/>
                                      </p:to>
                                    </p:set>
                                    <p:animEffect transition="in" filter="wipe(up)">
                                      <p:cBhvr>
                                        <p:cTn id="74" dur="500"/>
                                        <p:tgtEl>
                                          <p:spTgt spid="3286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863"/>
                                        </p:tgtEl>
                                        <p:attrNameLst>
                                          <p:attrName>style.visibility</p:attrName>
                                        </p:attrNameLst>
                                      </p:cBhvr>
                                      <p:to>
                                        <p:strVal val="visible"/>
                                      </p:to>
                                    </p:set>
                                    <p:animEffect transition="in" filter="wipe(up)">
                                      <p:cBhvr>
                                        <p:cTn id="77" dur="500"/>
                                        <p:tgtEl>
                                          <p:spTgt spid="3286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2865"/>
                                        </p:tgtEl>
                                        <p:attrNameLst>
                                          <p:attrName>style.visibility</p:attrName>
                                        </p:attrNameLst>
                                      </p:cBhvr>
                                      <p:to>
                                        <p:strVal val="visible"/>
                                      </p:to>
                                    </p:set>
                                    <p:animEffect transition="in" filter="wipe(up)">
                                      <p:cBhvr>
                                        <p:cTn id="80" dur="500"/>
                                        <p:tgtEl>
                                          <p:spTgt spid="32865"/>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32867"/>
                                        </p:tgtEl>
                                        <p:attrNameLst>
                                          <p:attrName>style.visibility</p:attrName>
                                        </p:attrNameLst>
                                      </p:cBhvr>
                                      <p:to>
                                        <p:strVal val="visible"/>
                                      </p:to>
                                    </p:set>
                                    <p:animEffect transition="in" filter="wipe(up)">
                                      <p:cBhvr>
                                        <p:cTn id="83" dur="500"/>
                                        <p:tgtEl>
                                          <p:spTgt spid="32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856" grpId="0" autoUpdateAnimBg="0"/>
      <p:bldP spid="32857" grpId="0" autoUpdateAnimBg="0"/>
      <p:bldP spid="32858" grpId="0" autoUpdateAnimBg="0"/>
      <p:bldP spid="32859" grpId="0" autoUpdateAnimBg="0"/>
      <p:bldP spid="32860" grpId="0" autoUpdateAnimBg="0"/>
      <p:bldP spid="32861" grpId="0" autoUpdateAnimBg="0"/>
      <p:bldP spid="32862" grpId="0" autoUpdateAnimBg="0"/>
      <p:bldP spid="32863" grpId="0" autoUpdateAnimBg="0"/>
      <p:bldP spid="32864" grpId="0" autoUpdateAnimBg="0"/>
      <p:bldP spid="32865" grpId="0" autoUpdateAnimBg="0"/>
      <p:bldP spid="32866" grpId="0" autoUpdateAnimBg="0"/>
      <p:bldP spid="3286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4.2</a:t>
            </a:r>
            <a:r>
              <a:rPr lang="zh-CN" altLang="en-US" sz="2800">
                <a:solidFill>
                  <a:schemeClr val="accent2"/>
                </a:solidFill>
                <a:latin typeface="微软雅黑" pitchFamily="34" charset="-122"/>
              </a:rPr>
              <a:t>请输入您的标题</a:t>
            </a:r>
          </a:p>
        </p:txBody>
      </p:sp>
      <p:sp>
        <p:nvSpPr>
          <p:cNvPr id="5837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4</a:t>
            </a:r>
            <a:endParaRPr lang="zh-CN" altLang="en-US" sz="1800">
              <a:solidFill>
                <a:schemeClr val="accent2"/>
              </a:solidFill>
              <a:ea typeface="宋体" charset="-122"/>
            </a:endParaRPr>
          </a:p>
        </p:txBody>
      </p:sp>
      <p:sp>
        <p:nvSpPr>
          <p:cNvPr id="33796" name="Oval 5"/>
          <p:cNvSpPr>
            <a:spLocks noChangeArrowheads="1"/>
          </p:cNvSpPr>
          <p:nvPr/>
        </p:nvSpPr>
        <p:spPr bwMode="auto">
          <a:xfrm>
            <a:off x="3776663" y="1325563"/>
            <a:ext cx="1247775" cy="12525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3797" name="Oval 6"/>
          <p:cNvSpPr>
            <a:spLocks noChangeArrowheads="1"/>
          </p:cNvSpPr>
          <p:nvPr/>
        </p:nvSpPr>
        <p:spPr bwMode="auto">
          <a:xfrm>
            <a:off x="3776663" y="3178175"/>
            <a:ext cx="1247775" cy="12509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3798" name="Oval 7"/>
          <p:cNvSpPr>
            <a:spLocks noChangeArrowheads="1"/>
          </p:cNvSpPr>
          <p:nvPr/>
        </p:nvSpPr>
        <p:spPr bwMode="auto">
          <a:xfrm>
            <a:off x="3776663" y="5068888"/>
            <a:ext cx="1247775" cy="12525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3799" name="Oval 8"/>
          <p:cNvSpPr>
            <a:spLocks noChangeArrowheads="1"/>
          </p:cNvSpPr>
          <p:nvPr/>
        </p:nvSpPr>
        <p:spPr bwMode="auto">
          <a:xfrm>
            <a:off x="582613" y="2644775"/>
            <a:ext cx="2490787" cy="2501900"/>
          </a:xfrm>
          <a:prstGeom prst="ellipse">
            <a:avLst/>
          </a:prstGeom>
          <a:solidFill>
            <a:srgbClr val="B5B5B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33800" name="Oval 9"/>
          <p:cNvSpPr>
            <a:spLocks noChangeArrowheads="1"/>
          </p:cNvSpPr>
          <p:nvPr/>
        </p:nvSpPr>
        <p:spPr bwMode="auto">
          <a:xfrm>
            <a:off x="730250" y="2790825"/>
            <a:ext cx="2197100" cy="2208213"/>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w="10">
            <a:solidFill>
              <a:srgbClr val="C1C0C3"/>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33801" name="Freeform 10"/>
          <p:cNvSpPr>
            <a:spLocks/>
          </p:cNvSpPr>
          <p:nvPr/>
        </p:nvSpPr>
        <p:spPr bwMode="auto">
          <a:xfrm>
            <a:off x="7675563" y="1382713"/>
            <a:ext cx="4070350" cy="5043487"/>
          </a:xfrm>
          <a:custGeom>
            <a:avLst/>
            <a:gdLst>
              <a:gd name="T0" fmla="*/ 2147483646 w 5228"/>
              <a:gd name="T1" fmla="*/ 0 h 6450"/>
              <a:gd name="T2" fmla="*/ 2147483646 w 5228"/>
              <a:gd name="T3" fmla="*/ 0 h 6450"/>
              <a:gd name="T4" fmla="*/ 2147483646 w 5228"/>
              <a:gd name="T5" fmla="*/ 2147483646 h 6450"/>
              <a:gd name="T6" fmla="*/ 2147483646 w 5228"/>
              <a:gd name="T7" fmla="*/ 2147483646 h 6450"/>
              <a:gd name="T8" fmla="*/ 2147483646 w 5228"/>
              <a:gd name="T9" fmla="*/ 2147483646 h 6450"/>
              <a:gd name="T10" fmla="*/ 2147483646 w 5228"/>
              <a:gd name="T11" fmla="*/ 2147483646 h 6450"/>
              <a:gd name="T12" fmla="*/ 0 w 5228"/>
              <a:gd name="T13" fmla="*/ 2147483646 h 6450"/>
              <a:gd name="T14" fmla="*/ 0 w 5228"/>
              <a:gd name="T15" fmla="*/ 2147483646 h 6450"/>
              <a:gd name="T16" fmla="*/ 2147483646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rgbClr val="F2F2F2"/>
          </a:solidFill>
          <a:ln w="10" cap="flat" cmpd="sng">
            <a:solidFill>
              <a:srgbClr val="B5B5B7"/>
            </a:solidFill>
            <a:round/>
            <a:headEnd/>
            <a:tailEnd/>
          </a:ln>
        </p:spPr>
        <p:txBody>
          <a:bodyPr/>
          <a:lstStyle/>
          <a:p>
            <a:endParaRPr lang="zh-CN" altLang="en-US"/>
          </a:p>
        </p:txBody>
      </p:sp>
      <p:sp>
        <p:nvSpPr>
          <p:cNvPr id="33802" name="Freeform 11"/>
          <p:cNvSpPr>
            <a:spLocks/>
          </p:cNvSpPr>
          <p:nvPr/>
        </p:nvSpPr>
        <p:spPr bwMode="auto">
          <a:xfrm>
            <a:off x="7561263" y="1704975"/>
            <a:ext cx="107950" cy="630238"/>
          </a:xfrm>
          <a:custGeom>
            <a:avLst/>
            <a:gdLst>
              <a:gd name="T0" fmla="*/ 2147483646 w 139"/>
              <a:gd name="T1" fmla="*/ 0 h 806"/>
              <a:gd name="T2" fmla="*/ 0 w 139"/>
              <a:gd name="T3" fmla="*/ 2147483646 h 806"/>
              <a:gd name="T4" fmla="*/ 0 w 139"/>
              <a:gd name="T5" fmla="*/ 2147483646 h 806"/>
              <a:gd name="T6" fmla="*/ 2147483646 w 139"/>
              <a:gd name="T7" fmla="*/ 2147483646 h 806"/>
              <a:gd name="T8" fmla="*/ 2147483646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12"/>
          <p:cNvSpPr>
            <a:spLocks/>
          </p:cNvSpPr>
          <p:nvPr/>
        </p:nvSpPr>
        <p:spPr bwMode="auto">
          <a:xfrm>
            <a:off x="7561263" y="1790700"/>
            <a:ext cx="2794000" cy="544513"/>
          </a:xfrm>
          <a:custGeom>
            <a:avLst/>
            <a:gdLst>
              <a:gd name="T0" fmla="*/ 2147483646 w 3591"/>
              <a:gd name="T1" fmla="*/ 0 h 696"/>
              <a:gd name="T2" fmla="*/ 0 w 3591"/>
              <a:gd name="T3" fmla="*/ 0 h 696"/>
              <a:gd name="T4" fmla="*/ 0 w 3591"/>
              <a:gd name="T5" fmla="*/ 2147483646 h 696"/>
              <a:gd name="T6" fmla="*/ 2147483646 w 3591"/>
              <a:gd name="T7" fmla="*/ 2147483646 h 696"/>
              <a:gd name="T8" fmla="*/ 2147483646 w 3591"/>
              <a:gd name="T9" fmla="*/ 2147483646 h 696"/>
              <a:gd name="T10" fmla="*/ 2147483646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3804" name="直接连接符 11"/>
          <p:cNvCxnSpPr>
            <a:cxnSpLocks noChangeShapeType="1"/>
          </p:cNvCxnSpPr>
          <p:nvPr/>
        </p:nvCxnSpPr>
        <p:spPr bwMode="auto">
          <a:xfrm>
            <a:off x="3138488" y="3856038"/>
            <a:ext cx="61595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5" name="直接连接符 12"/>
          <p:cNvCxnSpPr>
            <a:cxnSpLocks noChangeShapeType="1"/>
          </p:cNvCxnSpPr>
          <p:nvPr/>
        </p:nvCxnSpPr>
        <p:spPr bwMode="auto">
          <a:xfrm flipV="1">
            <a:off x="2811463" y="2357438"/>
            <a:ext cx="887412" cy="604837"/>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806" name="直接连接符 13"/>
          <p:cNvCxnSpPr>
            <a:cxnSpLocks noChangeShapeType="1"/>
          </p:cNvCxnSpPr>
          <p:nvPr/>
        </p:nvCxnSpPr>
        <p:spPr bwMode="auto">
          <a:xfrm>
            <a:off x="2660650" y="4940300"/>
            <a:ext cx="1038225" cy="63500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7" name="TextBox 14"/>
          <p:cNvSpPr txBox="1">
            <a:spLocks noChangeArrowheads="1"/>
          </p:cNvSpPr>
          <p:nvPr/>
        </p:nvSpPr>
        <p:spPr bwMode="auto">
          <a:xfrm>
            <a:off x="3992563" y="2165350"/>
            <a:ext cx="800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accent2"/>
                </a:solidFill>
                <a:latin typeface="微软雅黑" pitchFamily="34" charset="-122"/>
              </a:rPr>
              <a:t>个门店</a:t>
            </a:r>
          </a:p>
        </p:txBody>
      </p:sp>
      <p:sp>
        <p:nvSpPr>
          <p:cNvPr id="33808" name="Freeform 32"/>
          <p:cNvSpPr>
            <a:spLocks noEditPoints="1"/>
          </p:cNvSpPr>
          <p:nvPr/>
        </p:nvSpPr>
        <p:spPr bwMode="auto">
          <a:xfrm>
            <a:off x="3851275" y="1643063"/>
            <a:ext cx="1096963" cy="522287"/>
          </a:xfrm>
          <a:custGeom>
            <a:avLst/>
            <a:gdLst>
              <a:gd name="T0" fmla="*/ 2147483646 w 1329"/>
              <a:gd name="T1" fmla="*/ 2147483646 h 644"/>
              <a:gd name="T2" fmla="*/ 2147483646 w 1329"/>
              <a:gd name="T3" fmla="*/ 2147483646 h 644"/>
              <a:gd name="T4" fmla="*/ 2147483646 w 1329"/>
              <a:gd name="T5" fmla="*/ 2147483646 h 644"/>
              <a:gd name="T6" fmla="*/ 2147483646 w 1329"/>
              <a:gd name="T7" fmla="*/ 2147483646 h 644"/>
              <a:gd name="T8" fmla="*/ 2147483646 w 1329"/>
              <a:gd name="T9" fmla="*/ 2147483646 h 644"/>
              <a:gd name="T10" fmla="*/ 2147483646 w 1329"/>
              <a:gd name="T11" fmla="*/ 2147483646 h 644"/>
              <a:gd name="T12" fmla="*/ 2147483646 w 1329"/>
              <a:gd name="T13" fmla="*/ 2147483646 h 644"/>
              <a:gd name="T14" fmla="*/ 2147483646 w 1329"/>
              <a:gd name="T15" fmla="*/ 2147483646 h 644"/>
              <a:gd name="T16" fmla="*/ 2147483646 w 1329"/>
              <a:gd name="T17" fmla="*/ 2147483646 h 644"/>
              <a:gd name="T18" fmla="*/ 2147483646 w 1329"/>
              <a:gd name="T19" fmla="*/ 0 h 644"/>
              <a:gd name="T20" fmla="*/ 2147483646 w 1329"/>
              <a:gd name="T21" fmla="*/ 2147483646 h 644"/>
              <a:gd name="T22" fmla="*/ 2147483646 w 1329"/>
              <a:gd name="T23" fmla="*/ 2147483646 h 644"/>
              <a:gd name="T24" fmla="*/ 2147483646 w 1329"/>
              <a:gd name="T25" fmla="*/ 2147483646 h 644"/>
              <a:gd name="T26" fmla="*/ 2147483646 w 1329"/>
              <a:gd name="T27" fmla="*/ 2147483646 h 644"/>
              <a:gd name="T28" fmla="*/ 2147483646 w 1329"/>
              <a:gd name="T29" fmla="*/ 2147483646 h 644"/>
              <a:gd name="T30" fmla="*/ 2147483646 w 1329"/>
              <a:gd name="T31" fmla="*/ 0 h 644"/>
              <a:gd name="T32" fmla="*/ 2147483646 w 1329"/>
              <a:gd name="T33" fmla="*/ 2147483646 h 644"/>
              <a:gd name="T34" fmla="*/ 2147483646 w 1329"/>
              <a:gd name="T35" fmla="*/ 2147483646 h 644"/>
              <a:gd name="T36" fmla="*/ 2147483646 w 1329"/>
              <a:gd name="T37" fmla="*/ 2147483646 h 644"/>
              <a:gd name="T38" fmla="*/ 2147483646 w 1329"/>
              <a:gd name="T39" fmla="*/ 2147483646 h 644"/>
              <a:gd name="T40" fmla="*/ 2147483646 w 1329"/>
              <a:gd name="T41" fmla="*/ 2147483646 h 644"/>
              <a:gd name="T42" fmla="*/ 2147483646 w 1329"/>
              <a:gd name="T43" fmla="*/ 2147483646 h 644"/>
              <a:gd name="T44" fmla="*/ 2147483646 w 1329"/>
              <a:gd name="T45" fmla="*/ 2147483646 h 644"/>
              <a:gd name="T46" fmla="*/ 2147483646 w 1329"/>
              <a:gd name="T47" fmla="*/ 2147483646 h 644"/>
              <a:gd name="T48" fmla="*/ 2147483646 w 1329"/>
              <a:gd name="T49" fmla="*/ 2147483646 h 644"/>
              <a:gd name="T50" fmla="*/ 2147483646 w 1329"/>
              <a:gd name="T51" fmla="*/ 2147483646 h 644"/>
              <a:gd name="T52" fmla="*/ 2147483646 w 1329"/>
              <a:gd name="T53" fmla="*/ 0 h 644"/>
              <a:gd name="T54" fmla="*/ 2147483646 w 1329"/>
              <a:gd name="T55" fmla="*/ 2147483646 h 644"/>
              <a:gd name="T56" fmla="*/ 2147483646 w 1329"/>
              <a:gd name="T57" fmla="*/ 2147483646 h 644"/>
              <a:gd name="T58" fmla="*/ 2147483646 w 1329"/>
              <a:gd name="T59" fmla="*/ 2147483646 h 644"/>
              <a:gd name="T60" fmla="*/ 2147483646 w 1329"/>
              <a:gd name="T61" fmla="*/ 2147483646 h 644"/>
              <a:gd name="T62" fmla="*/ 2147483646 w 1329"/>
              <a:gd name="T63" fmla="*/ 2147483646 h 644"/>
              <a:gd name="T64" fmla="*/ 2147483646 w 1329"/>
              <a:gd name="T65" fmla="*/ 2147483646 h 644"/>
              <a:gd name="T66" fmla="*/ 2147483646 w 1329"/>
              <a:gd name="T67" fmla="*/ 2147483646 h 644"/>
              <a:gd name="T68" fmla="*/ 2147483646 w 1329"/>
              <a:gd name="T69" fmla="*/ 2147483646 h 644"/>
              <a:gd name="T70" fmla="*/ 2147483646 w 1329"/>
              <a:gd name="T71" fmla="*/ 2147483646 h 644"/>
              <a:gd name="T72" fmla="*/ 2147483646 w 1329"/>
              <a:gd name="T73" fmla="*/ 0 h 644"/>
              <a:gd name="T74" fmla="*/ 2147483646 w 1329"/>
              <a:gd name="T75" fmla="*/ 2147483646 h 644"/>
              <a:gd name="T76" fmla="*/ 2147483646 w 1329"/>
              <a:gd name="T77" fmla="*/ 2147483646 h 644"/>
              <a:gd name="T78" fmla="*/ 2147483646 w 1329"/>
              <a:gd name="T79" fmla="*/ 2147483646 h 644"/>
              <a:gd name="T80" fmla="*/ 2147483646 w 1329"/>
              <a:gd name="T81" fmla="*/ 2147483646 h 644"/>
              <a:gd name="T82" fmla="*/ 2147483646 w 1329"/>
              <a:gd name="T83" fmla="*/ 2147483646 h 644"/>
              <a:gd name="T84" fmla="*/ 2147483646 w 1329"/>
              <a:gd name="T85" fmla="*/ 2147483646 h 644"/>
              <a:gd name="T86" fmla="*/ 2147483646 w 1329"/>
              <a:gd name="T87" fmla="*/ 2147483646 h 644"/>
              <a:gd name="T88" fmla="*/ 2147483646 w 1329"/>
              <a:gd name="T89" fmla="*/ 2147483646 h 644"/>
              <a:gd name="T90" fmla="*/ 2147483646 w 1329"/>
              <a:gd name="T91" fmla="*/ 2147483646 h 644"/>
              <a:gd name="T92" fmla="*/ 2147483646 w 1329"/>
              <a:gd name="T93" fmla="*/ 2147483646 h 644"/>
              <a:gd name="T94" fmla="*/ 2147483646 w 1329"/>
              <a:gd name="T95" fmla="*/ 0 h 644"/>
              <a:gd name="T96" fmla="*/ 2147483646 w 1329"/>
              <a:gd name="T97" fmla="*/ 2147483646 h 644"/>
              <a:gd name="T98" fmla="*/ 2147483646 w 1329"/>
              <a:gd name="T99" fmla="*/ 2147483646 h 644"/>
              <a:gd name="T100" fmla="*/ 2147483646 w 1329"/>
              <a:gd name="T101" fmla="*/ 2147483646 h 644"/>
              <a:gd name="T102" fmla="*/ 2147483646 w 1329"/>
              <a:gd name="T103" fmla="*/ 2147483646 h 644"/>
              <a:gd name="T104" fmla="*/ 2147483646 w 1329"/>
              <a:gd name="T105" fmla="*/ 2147483646 h 64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29" h="644">
                <a:moveTo>
                  <a:pt x="253" y="151"/>
                </a:moveTo>
                <a:cubicBezTo>
                  <a:pt x="253" y="186"/>
                  <a:pt x="245" y="220"/>
                  <a:pt x="229" y="255"/>
                </a:cubicBezTo>
                <a:lnTo>
                  <a:pt x="85" y="551"/>
                </a:lnTo>
                <a:lnTo>
                  <a:pt x="245" y="551"/>
                </a:lnTo>
                <a:lnTo>
                  <a:pt x="245" y="634"/>
                </a:lnTo>
                <a:lnTo>
                  <a:pt x="1" y="634"/>
                </a:lnTo>
                <a:cubicBezTo>
                  <a:pt x="1" y="582"/>
                  <a:pt x="0" y="559"/>
                  <a:pt x="0" y="563"/>
                </a:cubicBezTo>
                <a:lnTo>
                  <a:pt x="1" y="551"/>
                </a:lnTo>
                <a:lnTo>
                  <a:pt x="0" y="550"/>
                </a:lnTo>
                <a:lnTo>
                  <a:pt x="160" y="223"/>
                </a:lnTo>
                <a:cubicBezTo>
                  <a:pt x="173" y="197"/>
                  <a:pt x="179" y="173"/>
                  <a:pt x="179" y="151"/>
                </a:cubicBezTo>
                <a:cubicBezTo>
                  <a:pt x="179" y="135"/>
                  <a:pt x="175" y="121"/>
                  <a:pt x="167" y="108"/>
                </a:cubicBezTo>
                <a:cubicBezTo>
                  <a:pt x="159" y="96"/>
                  <a:pt x="149" y="89"/>
                  <a:pt x="136" y="89"/>
                </a:cubicBezTo>
                <a:cubicBezTo>
                  <a:pt x="102" y="89"/>
                  <a:pt x="85" y="124"/>
                  <a:pt x="85" y="195"/>
                </a:cubicBezTo>
                <a:cubicBezTo>
                  <a:pt x="85" y="203"/>
                  <a:pt x="85" y="213"/>
                  <a:pt x="85" y="227"/>
                </a:cubicBezTo>
                <a:cubicBezTo>
                  <a:pt x="85" y="240"/>
                  <a:pt x="85" y="249"/>
                  <a:pt x="85" y="254"/>
                </a:cubicBezTo>
                <a:lnTo>
                  <a:pt x="8" y="254"/>
                </a:lnTo>
                <a:lnTo>
                  <a:pt x="8" y="150"/>
                </a:lnTo>
                <a:cubicBezTo>
                  <a:pt x="8" y="109"/>
                  <a:pt x="19" y="74"/>
                  <a:pt x="42" y="44"/>
                </a:cubicBezTo>
                <a:cubicBezTo>
                  <a:pt x="65" y="15"/>
                  <a:pt x="92" y="0"/>
                  <a:pt x="124" y="0"/>
                </a:cubicBezTo>
                <a:lnTo>
                  <a:pt x="144" y="0"/>
                </a:lnTo>
                <a:cubicBezTo>
                  <a:pt x="174" y="0"/>
                  <a:pt x="199" y="16"/>
                  <a:pt x="221" y="47"/>
                </a:cubicBezTo>
                <a:cubicBezTo>
                  <a:pt x="243" y="79"/>
                  <a:pt x="253" y="113"/>
                  <a:pt x="253" y="151"/>
                </a:cubicBezTo>
                <a:close/>
                <a:moveTo>
                  <a:pt x="512" y="494"/>
                </a:moveTo>
                <a:cubicBezTo>
                  <a:pt x="512" y="535"/>
                  <a:pt x="501" y="570"/>
                  <a:pt x="478" y="600"/>
                </a:cubicBezTo>
                <a:cubicBezTo>
                  <a:pt x="455" y="629"/>
                  <a:pt x="428" y="644"/>
                  <a:pt x="396" y="644"/>
                </a:cubicBezTo>
                <a:lnTo>
                  <a:pt x="376" y="644"/>
                </a:lnTo>
                <a:cubicBezTo>
                  <a:pt x="344" y="644"/>
                  <a:pt x="317" y="629"/>
                  <a:pt x="294" y="600"/>
                </a:cubicBezTo>
                <a:cubicBezTo>
                  <a:pt x="271" y="570"/>
                  <a:pt x="260" y="535"/>
                  <a:pt x="260" y="494"/>
                </a:cubicBezTo>
                <a:lnTo>
                  <a:pt x="260" y="150"/>
                </a:lnTo>
                <a:cubicBezTo>
                  <a:pt x="260" y="109"/>
                  <a:pt x="271" y="74"/>
                  <a:pt x="294" y="44"/>
                </a:cubicBezTo>
                <a:cubicBezTo>
                  <a:pt x="317" y="15"/>
                  <a:pt x="344" y="0"/>
                  <a:pt x="376" y="0"/>
                </a:cubicBezTo>
                <a:lnTo>
                  <a:pt x="396" y="0"/>
                </a:lnTo>
                <a:cubicBezTo>
                  <a:pt x="428" y="0"/>
                  <a:pt x="455" y="15"/>
                  <a:pt x="478" y="44"/>
                </a:cubicBezTo>
                <a:cubicBezTo>
                  <a:pt x="501" y="74"/>
                  <a:pt x="512" y="109"/>
                  <a:pt x="512" y="150"/>
                </a:cubicBezTo>
                <a:lnTo>
                  <a:pt x="512" y="494"/>
                </a:lnTo>
                <a:close/>
                <a:moveTo>
                  <a:pt x="435" y="466"/>
                </a:moveTo>
                <a:lnTo>
                  <a:pt x="435" y="174"/>
                </a:lnTo>
                <a:cubicBezTo>
                  <a:pt x="435" y="147"/>
                  <a:pt x="433" y="128"/>
                  <a:pt x="429" y="116"/>
                </a:cubicBezTo>
                <a:cubicBezTo>
                  <a:pt x="423" y="98"/>
                  <a:pt x="411" y="89"/>
                  <a:pt x="392" y="89"/>
                </a:cubicBezTo>
                <a:cubicBezTo>
                  <a:pt x="356" y="89"/>
                  <a:pt x="338" y="117"/>
                  <a:pt x="338" y="174"/>
                </a:cubicBezTo>
                <a:lnTo>
                  <a:pt x="338" y="466"/>
                </a:lnTo>
                <a:cubicBezTo>
                  <a:pt x="338" y="523"/>
                  <a:pt x="354" y="551"/>
                  <a:pt x="388" y="551"/>
                </a:cubicBezTo>
                <a:cubicBezTo>
                  <a:pt x="419" y="551"/>
                  <a:pt x="435" y="523"/>
                  <a:pt x="435" y="466"/>
                </a:cubicBezTo>
                <a:close/>
                <a:moveTo>
                  <a:pt x="785" y="494"/>
                </a:moveTo>
                <a:cubicBezTo>
                  <a:pt x="785" y="535"/>
                  <a:pt x="773" y="570"/>
                  <a:pt x="750" y="600"/>
                </a:cubicBezTo>
                <a:cubicBezTo>
                  <a:pt x="727" y="629"/>
                  <a:pt x="700" y="644"/>
                  <a:pt x="668" y="644"/>
                </a:cubicBezTo>
                <a:lnTo>
                  <a:pt x="648" y="644"/>
                </a:lnTo>
                <a:cubicBezTo>
                  <a:pt x="616" y="644"/>
                  <a:pt x="589" y="629"/>
                  <a:pt x="566" y="600"/>
                </a:cubicBezTo>
                <a:cubicBezTo>
                  <a:pt x="544" y="570"/>
                  <a:pt x="532" y="535"/>
                  <a:pt x="532" y="494"/>
                </a:cubicBezTo>
                <a:lnTo>
                  <a:pt x="532" y="150"/>
                </a:lnTo>
                <a:cubicBezTo>
                  <a:pt x="532" y="109"/>
                  <a:pt x="544" y="74"/>
                  <a:pt x="566" y="44"/>
                </a:cubicBezTo>
                <a:cubicBezTo>
                  <a:pt x="589" y="15"/>
                  <a:pt x="616" y="0"/>
                  <a:pt x="648" y="0"/>
                </a:cubicBezTo>
                <a:lnTo>
                  <a:pt x="668" y="0"/>
                </a:lnTo>
                <a:cubicBezTo>
                  <a:pt x="700" y="0"/>
                  <a:pt x="727" y="15"/>
                  <a:pt x="750" y="44"/>
                </a:cubicBezTo>
                <a:cubicBezTo>
                  <a:pt x="773" y="74"/>
                  <a:pt x="785" y="109"/>
                  <a:pt x="785" y="150"/>
                </a:cubicBezTo>
                <a:lnTo>
                  <a:pt x="785" y="494"/>
                </a:lnTo>
                <a:close/>
                <a:moveTo>
                  <a:pt x="707" y="466"/>
                </a:moveTo>
                <a:lnTo>
                  <a:pt x="707" y="174"/>
                </a:lnTo>
                <a:cubicBezTo>
                  <a:pt x="707" y="147"/>
                  <a:pt x="705" y="128"/>
                  <a:pt x="701" y="116"/>
                </a:cubicBezTo>
                <a:cubicBezTo>
                  <a:pt x="695" y="98"/>
                  <a:pt x="683" y="89"/>
                  <a:pt x="665" y="89"/>
                </a:cubicBezTo>
                <a:cubicBezTo>
                  <a:pt x="628" y="89"/>
                  <a:pt x="610" y="117"/>
                  <a:pt x="610" y="174"/>
                </a:cubicBezTo>
                <a:lnTo>
                  <a:pt x="610" y="466"/>
                </a:lnTo>
                <a:cubicBezTo>
                  <a:pt x="610" y="523"/>
                  <a:pt x="626" y="551"/>
                  <a:pt x="660" y="551"/>
                </a:cubicBezTo>
                <a:cubicBezTo>
                  <a:pt x="691" y="551"/>
                  <a:pt x="707" y="523"/>
                  <a:pt x="707" y="466"/>
                </a:cubicBezTo>
                <a:close/>
                <a:moveTo>
                  <a:pt x="1057" y="494"/>
                </a:moveTo>
                <a:cubicBezTo>
                  <a:pt x="1057" y="535"/>
                  <a:pt x="1045" y="570"/>
                  <a:pt x="1022" y="600"/>
                </a:cubicBezTo>
                <a:cubicBezTo>
                  <a:pt x="999" y="629"/>
                  <a:pt x="972" y="644"/>
                  <a:pt x="941" y="644"/>
                </a:cubicBezTo>
                <a:lnTo>
                  <a:pt x="920" y="644"/>
                </a:lnTo>
                <a:cubicBezTo>
                  <a:pt x="888" y="644"/>
                  <a:pt x="861" y="629"/>
                  <a:pt x="838" y="600"/>
                </a:cubicBezTo>
                <a:cubicBezTo>
                  <a:pt x="816" y="570"/>
                  <a:pt x="804" y="535"/>
                  <a:pt x="804" y="494"/>
                </a:cubicBezTo>
                <a:lnTo>
                  <a:pt x="804" y="150"/>
                </a:lnTo>
                <a:cubicBezTo>
                  <a:pt x="804" y="109"/>
                  <a:pt x="816" y="74"/>
                  <a:pt x="838" y="44"/>
                </a:cubicBezTo>
                <a:cubicBezTo>
                  <a:pt x="861" y="15"/>
                  <a:pt x="888" y="0"/>
                  <a:pt x="920" y="0"/>
                </a:cubicBezTo>
                <a:lnTo>
                  <a:pt x="941" y="0"/>
                </a:lnTo>
                <a:cubicBezTo>
                  <a:pt x="972" y="0"/>
                  <a:pt x="999" y="15"/>
                  <a:pt x="1022" y="44"/>
                </a:cubicBezTo>
                <a:cubicBezTo>
                  <a:pt x="1045" y="74"/>
                  <a:pt x="1057" y="109"/>
                  <a:pt x="1057" y="150"/>
                </a:cubicBezTo>
                <a:lnTo>
                  <a:pt x="1057" y="494"/>
                </a:lnTo>
                <a:close/>
                <a:moveTo>
                  <a:pt x="979" y="466"/>
                </a:moveTo>
                <a:lnTo>
                  <a:pt x="979" y="174"/>
                </a:lnTo>
                <a:cubicBezTo>
                  <a:pt x="979" y="147"/>
                  <a:pt x="977" y="128"/>
                  <a:pt x="973" y="116"/>
                </a:cubicBezTo>
                <a:cubicBezTo>
                  <a:pt x="967" y="98"/>
                  <a:pt x="955" y="89"/>
                  <a:pt x="937" y="89"/>
                </a:cubicBezTo>
                <a:cubicBezTo>
                  <a:pt x="900" y="89"/>
                  <a:pt x="882" y="117"/>
                  <a:pt x="882" y="174"/>
                </a:cubicBezTo>
                <a:lnTo>
                  <a:pt x="882" y="466"/>
                </a:lnTo>
                <a:cubicBezTo>
                  <a:pt x="882" y="523"/>
                  <a:pt x="899" y="551"/>
                  <a:pt x="932" y="551"/>
                </a:cubicBezTo>
                <a:cubicBezTo>
                  <a:pt x="964" y="551"/>
                  <a:pt x="979" y="523"/>
                  <a:pt x="979" y="466"/>
                </a:cubicBezTo>
                <a:close/>
                <a:moveTo>
                  <a:pt x="1329" y="494"/>
                </a:moveTo>
                <a:cubicBezTo>
                  <a:pt x="1329" y="535"/>
                  <a:pt x="1317" y="570"/>
                  <a:pt x="1294" y="600"/>
                </a:cubicBezTo>
                <a:cubicBezTo>
                  <a:pt x="1271" y="629"/>
                  <a:pt x="1244" y="644"/>
                  <a:pt x="1213" y="644"/>
                </a:cubicBezTo>
                <a:lnTo>
                  <a:pt x="1193" y="644"/>
                </a:lnTo>
                <a:cubicBezTo>
                  <a:pt x="1161" y="644"/>
                  <a:pt x="1133" y="629"/>
                  <a:pt x="1111" y="600"/>
                </a:cubicBezTo>
                <a:cubicBezTo>
                  <a:pt x="1088" y="570"/>
                  <a:pt x="1076" y="535"/>
                  <a:pt x="1076" y="494"/>
                </a:cubicBezTo>
                <a:lnTo>
                  <a:pt x="1076" y="150"/>
                </a:lnTo>
                <a:cubicBezTo>
                  <a:pt x="1076" y="109"/>
                  <a:pt x="1088" y="74"/>
                  <a:pt x="1111" y="44"/>
                </a:cubicBezTo>
                <a:cubicBezTo>
                  <a:pt x="1133" y="15"/>
                  <a:pt x="1161" y="0"/>
                  <a:pt x="1193" y="0"/>
                </a:cubicBezTo>
                <a:lnTo>
                  <a:pt x="1213" y="0"/>
                </a:lnTo>
                <a:cubicBezTo>
                  <a:pt x="1244" y="0"/>
                  <a:pt x="1271" y="15"/>
                  <a:pt x="1294" y="44"/>
                </a:cubicBezTo>
                <a:cubicBezTo>
                  <a:pt x="1317" y="74"/>
                  <a:pt x="1329" y="109"/>
                  <a:pt x="1329" y="150"/>
                </a:cubicBezTo>
                <a:lnTo>
                  <a:pt x="1329" y="494"/>
                </a:lnTo>
                <a:close/>
                <a:moveTo>
                  <a:pt x="1251" y="466"/>
                </a:moveTo>
                <a:lnTo>
                  <a:pt x="1251" y="174"/>
                </a:lnTo>
                <a:cubicBezTo>
                  <a:pt x="1251" y="147"/>
                  <a:pt x="1249" y="128"/>
                  <a:pt x="1245" y="116"/>
                </a:cubicBezTo>
                <a:cubicBezTo>
                  <a:pt x="1239" y="98"/>
                  <a:pt x="1227" y="89"/>
                  <a:pt x="1209" y="89"/>
                </a:cubicBezTo>
                <a:cubicBezTo>
                  <a:pt x="1172" y="89"/>
                  <a:pt x="1154" y="117"/>
                  <a:pt x="1154" y="174"/>
                </a:cubicBezTo>
                <a:lnTo>
                  <a:pt x="1154" y="466"/>
                </a:lnTo>
                <a:cubicBezTo>
                  <a:pt x="1154" y="523"/>
                  <a:pt x="1171" y="551"/>
                  <a:pt x="1204" y="551"/>
                </a:cubicBezTo>
                <a:cubicBezTo>
                  <a:pt x="1236" y="551"/>
                  <a:pt x="1251" y="523"/>
                  <a:pt x="1251" y="46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9" name="Freeform 33"/>
          <p:cNvSpPr>
            <a:spLocks noEditPoints="1"/>
          </p:cNvSpPr>
          <p:nvPr/>
        </p:nvSpPr>
        <p:spPr bwMode="auto">
          <a:xfrm>
            <a:off x="3887788" y="3451225"/>
            <a:ext cx="1009650" cy="522288"/>
          </a:xfrm>
          <a:custGeom>
            <a:avLst/>
            <a:gdLst>
              <a:gd name="T0" fmla="*/ 2147483646 w 1223"/>
              <a:gd name="T1" fmla="*/ 2147483646 h 644"/>
              <a:gd name="T2" fmla="*/ 2147483646 w 1223"/>
              <a:gd name="T3" fmla="*/ 2147483646 h 644"/>
              <a:gd name="T4" fmla="*/ 0 w 1223"/>
              <a:gd name="T5" fmla="*/ 2147483646 h 644"/>
              <a:gd name="T6" fmla="*/ 2147483646 w 1223"/>
              <a:gd name="T7" fmla="*/ 2147483646 h 644"/>
              <a:gd name="T8" fmla="*/ 2147483646 w 1223"/>
              <a:gd name="T9" fmla="*/ 2147483646 h 644"/>
              <a:gd name="T10" fmla="*/ 2147483646 w 1223"/>
              <a:gd name="T11" fmla="*/ 2147483646 h 644"/>
              <a:gd name="T12" fmla="*/ 2147483646 w 1223"/>
              <a:gd name="T13" fmla="*/ 2147483646 h 644"/>
              <a:gd name="T14" fmla="*/ 2147483646 w 1223"/>
              <a:gd name="T15" fmla="*/ 2147483646 h 644"/>
              <a:gd name="T16" fmla="*/ 2147483646 w 1223"/>
              <a:gd name="T17" fmla="*/ 2147483646 h 644"/>
              <a:gd name="T18" fmla="*/ 2147483646 w 1223"/>
              <a:gd name="T19" fmla="*/ 2147483646 h 644"/>
              <a:gd name="T20" fmla="*/ 2147483646 w 1223"/>
              <a:gd name="T21" fmla="*/ 2147483646 h 644"/>
              <a:gd name="T22" fmla="*/ 2147483646 w 1223"/>
              <a:gd name="T23" fmla="*/ 2147483646 h 644"/>
              <a:gd name="T24" fmla="*/ 2147483646 w 1223"/>
              <a:gd name="T25" fmla="*/ 2147483646 h 644"/>
              <a:gd name="T26" fmla="*/ 2147483646 w 1223"/>
              <a:gd name="T27" fmla="*/ 2147483646 h 644"/>
              <a:gd name="T28" fmla="*/ 2147483646 w 1223"/>
              <a:gd name="T29" fmla="*/ 2147483646 h 644"/>
              <a:gd name="T30" fmla="*/ 2147483646 w 1223"/>
              <a:gd name="T31" fmla="*/ 2147483646 h 644"/>
              <a:gd name="T32" fmla="*/ 2147483646 w 1223"/>
              <a:gd name="T33" fmla="*/ 0 h 644"/>
              <a:gd name="T34" fmla="*/ 2147483646 w 1223"/>
              <a:gd name="T35" fmla="*/ 2147483646 h 644"/>
              <a:gd name="T36" fmla="*/ 2147483646 w 1223"/>
              <a:gd name="T37" fmla="*/ 2147483646 h 644"/>
              <a:gd name="T38" fmla="*/ 2147483646 w 1223"/>
              <a:gd name="T39" fmla="*/ 2147483646 h 644"/>
              <a:gd name="T40" fmla="*/ 2147483646 w 1223"/>
              <a:gd name="T41" fmla="*/ 2147483646 h 644"/>
              <a:gd name="T42" fmla="*/ 2147483646 w 1223"/>
              <a:gd name="T43" fmla="*/ 2147483646 h 644"/>
              <a:gd name="T44" fmla="*/ 2147483646 w 1223"/>
              <a:gd name="T45" fmla="*/ 2147483646 h 644"/>
              <a:gd name="T46" fmla="*/ 2147483646 w 1223"/>
              <a:gd name="T47" fmla="*/ 2147483646 h 644"/>
              <a:gd name="T48" fmla="*/ 2147483646 w 1223"/>
              <a:gd name="T49" fmla="*/ 2147483646 h 644"/>
              <a:gd name="T50" fmla="*/ 2147483646 w 1223"/>
              <a:gd name="T51" fmla="*/ 2147483646 h 644"/>
              <a:gd name="T52" fmla="*/ 2147483646 w 1223"/>
              <a:gd name="T53" fmla="*/ 0 h 644"/>
              <a:gd name="T54" fmla="*/ 2147483646 w 1223"/>
              <a:gd name="T55" fmla="*/ 2147483646 h 644"/>
              <a:gd name="T56" fmla="*/ 2147483646 w 1223"/>
              <a:gd name="T57" fmla="*/ 2147483646 h 644"/>
              <a:gd name="T58" fmla="*/ 2147483646 w 1223"/>
              <a:gd name="T59" fmla="*/ 2147483646 h 644"/>
              <a:gd name="T60" fmla="*/ 2147483646 w 1223"/>
              <a:gd name="T61" fmla="*/ 2147483646 h 644"/>
              <a:gd name="T62" fmla="*/ 2147483646 w 1223"/>
              <a:gd name="T63" fmla="*/ 2147483646 h 644"/>
              <a:gd name="T64" fmla="*/ 2147483646 w 1223"/>
              <a:gd name="T65" fmla="*/ 2147483646 h 6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23" h="644">
                <a:moveTo>
                  <a:pt x="393" y="494"/>
                </a:moveTo>
                <a:cubicBezTo>
                  <a:pt x="393" y="535"/>
                  <a:pt x="375" y="571"/>
                  <a:pt x="340" y="600"/>
                </a:cubicBezTo>
                <a:cubicBezTo>
                  <a:pt x="305" y="630"/>
                  <a:pt x="262" y="644"/>
                  <a:pt x="212" y="644"/>
                </a:cubicBezTo>
                <a:lnTo>
                  <a:pt x="181" y="644"/>
                </a:lnTo>
                <a:cubicBezTo>
                  <a:pt x="131" y="644"/>
                  <a:pt x="88" y="630"/>
                  <a:pt x="53" y="600"/>
                </a:cubicBezTo>
                <a:cubicBezTo>
                  <a:pt x="18" y="571"/>
                  <a:pt x="0" y="535"/>
                  <a:pt x="0" y="494"/>
                </a:cubicBezTo>
                <a:lnTo>
                  <a:pt x="0" y="440"/>
                </a:lnTo>
                <a:lnTo>
                  <a:pt x="121" y="440"/>
                </a:lnTo>
                <a:lnTo>
                  <a:pt x="121" y="464"/>
                </a:lnTo>
                <a:cubicBezTo>
                  <a:pt x="121" y="491"/>
                  <a:pt x="125" y="511"/>
                  <a:pt x="133" y="524"/>
                </a:cubicBezTo>
                <a:cubicBezTo>
                  <a:pt x="143" y="542"/>
                  <a:pt x="164" y="551"/>
                  <a:pt x="194" y="551"/>
                </a:cubicBezTo>
                <a:cubicBezTo>
                  <a:pt x="232" y="551"/>
                  <a:pt x="256" y="536"/>
                  <a:pt x="267" y="505"/>
                </a:cubicBezTo>
                <a:cubicBezTo>
                  <a:pt x="271" y="491"/>
                  <a:pt x="274" y="462"/>
                  <a:pt x="274" y="420"/>
                </a:cubicBezTo>
                <a:cubicBezTo>
                  <a:pt x="274" y="360"/>
                  <a:pt x="249" y="330"/>
                  <a:pt x="199" y="330"/>
                </a:cubicBezTo>
                <a:lnTo>
                  <a:pt x="5" y="330"/>
                </a:lnTo>
                <a:lnTo>
                  <a:pt x="5" y="13"/>
                </a:lnTo>
                <a:lnTo>
                  <a:pt x="387" y="13"/>
                </a:lnTo>
                <a:lnTo>
                  <a:pt x="387" y="99"/>
                </a:lnTo>
                <a:lnTo>
                  <a:pt x="115" y="99"/>
                </a:lnTo>
                <a:lnTo>
                  <a:pt x="115" y="245"/>
                </a:lnTo>
                <a:lnTo>
                  <a:pt x="199" y="245"/>
                </a:lnTo>
                <a:cubicBezTo>
                  <a:pt x="252" y="245"/>
                  <a:pt x="298" y="259"/>
                  <a:pt x="336" y="286"/>
                </a:cubicBezTo>
                <a:cubicBezTo>
                  <a:pt x="374" y="314"/>
                  <a:pt x="393" y="349"/>
                  <a:pt x="393" y="392"/>
                </a:cubicBezTo>
                <a:lnTo>
                  <a:pt x="393" y="494"/>
                </a:lnTo>
                <a:close/>
                <a:moveTo>
                  <a:pt x="799" y="494"/>
                </a:moveTo>
                <a:cubicBezTo>
                  <a:pt x="799" y="535"/>
                  <a:pt x="781" y="571"/>
                  <a:pt x="746" y="600"/>
                </a:cubicBezTo>
                <a:cubicBezTo>
                  <a:pt x="710" y="630"/>
                  <a:pt x="667" y="644"/>
                  <a:pt x="618" y="644"/>
                </a:cubicBezTo>
                <a:lnTo>
                  <a:pt x="587" y="644"/>
                </a:lnTo>
                <a:cubicBezTo>
                  <a:pt x="537" y="644"/>
                  <a:pt x="495" y="630"/>
                  <a:pt x="459" y="600"/>
                </a:cubicBezTo>
                <a:cubicBezTo>
                  <a:pt x="424" y="571"/>
                  <a:pt x="406" y="535"/>
                  <a:pt x="406" y="494"/>
                </a:cubicBezTo>
                <a:lnTo>
                  <a:pt x="406" y="151"/>
                </a:lnTo>
                <a:cubicBezTo>
                  <a:pt x="406" y="109"/>
                  <a:pt x="424" y="74"/>
                  <a:pt x="459" y="44"/>
                </a:cubicBezTo>
                <a:cubicBezTo>
                  <a:pt x="495" y="15"/>
                  <a:pt x="537" y="0"/>
                  <a:pt x="587" y="0"/>
                </a:cubicBezTo>
                <a:lnTo>
                  <a:pt x="618" y="0"/>
                </a:lnTo>
                <a:cubicBezTo>
                  <a:pt x="667" y="0"/>
                  <a:pt x="710" y="15"/>
                  <a:pt x="746" y="44"/>
                </a:cubicBezTo>
                <a:cubicBezTo>
                  <a:pt x="781" y="74"/>
                  <a:pt x="799" y="109"/>
                  <a:pt x="799" y="151"/>
                </a:cubicBezTo>
                <a:lnTo>
                  <a:pt x="799" y="494"/>
                </a:lnTo>
                <a:close/>
                <a:moveTo>
                  <a:pt x="679" y="467"/>
                </a:moveTo>
                <a:lnTo>
                  <a:pt x="679" y="174"/>
                </a:lnTo>
                <a:cubicBezTo>
                  <a:pt x="679" y="147"/>
                  <a:pt x="675" y="128"/>
                  <a:pt x="669" y="117"/>
                </a:cubicBezTo>
                <a:cubicBezTo>
                  <a:pt x="659" y="99"/>
                  <a:pt x="641" y="90"/>
                  <a:pt x="612" y="90"/>
                </a:cubicBezTo>
                <a:cubicBezTo>
                  <a:pt x="555" y="90"/>
                  <a:pt x="527" y="118"/>
                  <a:pt x="527" y="174"/>
                </a:cubicBezTo>
                <a:lnTo>
                  <a:pt x="527" y="467"/>
                </a:lnTo>
                <a:cubicBezTo>
                  <a:pt x="527" y="523"/>
                  <a:pt x="553" y="551"/>
                  <a:pt x="605" y="551"/>
                </a:cubicBezTo>
                <a:cubicBezTo>
                  <a:pt x="654" y="551"/>
                  <a:pt x="679" y="523"/>
                  <a:pt x="679" y="467"/>
                </a:cubicBezTo>
                <a:close/>
                <a:moveTo>
                  <a:pt x="1223" y="494"/>
                </a:moveTo>
                <a:cubicBezTo>
                  <a:pt x="1223" y="535"/>
                  <a:pt x="1205" y="571"/>
                  <a:pt x="1170" y="600"/>
                </a:cubicBezTo>
                <a:cubicBezTo>
                  <a:pt x="1134" y="630"/>
                  <a:pt x="1092" y="644"/>
                  <a:pt x="1042" y="644"/>
                </a:cubicBezTo>
                <a:lnTo>
                  <a:pt x="1011" y="644"/>
                </a:lnTo>
                <a:cubicBezTo>
                  <a:pt x="961" y="644"/>
                  <a:pt x="919" y="630"/>
                  <a:pt x="883" y="600"/>
                </a:cubicBezTo>
                <a:cubicBezTo>
                  <a:pt x="848" y="571"/>
                  <a:pt x="830" y="535"/>
                  <a:pt x="830" y="494"/>
                </a:cubicBezTo>
                <a:lnTo>
                  <a:pt x="830" y="151"/>
                </a:lnTo>
                <a:cubicBezTo>
                  <a:pt x="830" y="109"/>
                  <a:pt x="848" y="74"/>
                  <a:pt x="883" y="44"/>
                </a:cubicBezTo>
                <a:cubicBezTo>
                  <a:pt x="919" y="15"/>
                  <a:pt x="961" y="0"/>
                  <a:pt x="1011" y="0"/>
                </a:cubicBezTo>
                <a:lnTo>
                  <a:pt x="1042" y="0"/>
                </a:lnTo>
                <a:cubicBezTo>
                  <a:pt x="1092" y="0"/>
                  <a:pt x="1134" y="15"/>
                  <a:pt x="1170" y="44"/>
                </a:cubicBezTo>
                <a:cubicBezTo>
                  <a:pt x="1205" y="74"/>
                  <a:pt x="1223" y="109"/>
                  <a:pt x="1223" y="151"/>
                </a:cubicBezTo>
                <a:lnTo>
                  <a:pt x="1223" y="494"/>
                </a:lnTo>
                <a:close/>
                <a:moveTo>
                  <a:pt x="1103" y="467"/>
                </a:moveTo>
                <a:lnTo>
                  <a:pt x="1103" y="174"/>
                </a:lnTo>
                <a:cubicBezTo>
                  <a:pt x="1103" y="147"/>
                  <a:pt x="1100" y="128"/>
                  <a:pt x="1093" y="117"/>
                </a:cubicBezTo>
                <a:cubicBezTo>
                  <a:pt x="1083" y="99"/>
                  <a:pt x="1065" y="90"/>
                  <a:pt x="1036" y="90"/>
                </a:cubicBezTo>
                <a:cubicBezTo>
                  <a:pt x="979" y="90"/>
                  <a:pt x="951" y="118"/>
                  <a:pt x="951" y="174"/>
                </a:cubicBezTo>
                <a:lnTo>
                  <a:pt x="951" y="467"/>
                </a:lnTo>
                <a:cubicBezTo>
                  <a:pt x="951" y="523"/>
                  <a:pt x="977" y="551"/>
                  <a:pt x="1029" y="551"/>
                </a:cubicBezTo>
                <a:cubicBezTo>
                  <a:pt x="1078" y="551"/>
                  <a:pt x="1103" y="523"/>
                  <a:pt x="1103" y="4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10" name="Freeform 34"/>
          <p:cNvSpPr>
            <a:spLocks noEditPoints="1"/>
          </p:cNvSpPr>
          <p:nvPr/>
        </p:nvSpPr>
        <p:spPr bwMode="auto">
          <a:xfrm>
            <a:off x="4041775" y="5276850"/>
            <a:ext cx="703263" cy="676275"/>
          </a:xfrm>
          <a:custGeom>
            <a:avLst/>
            <a:gdLst>
              <a:gd name="T0" fmla="*/ 2147483646 w 853"/>
              <a:gd name="T1" fmla="*/ 2147483646 h 832"/>
              <a:gd name="T2" fmla="*/ 2147483646 w 853"/>
              <a:gd name="T3" fmla="*/ 2147483646 h 832"/>
              <a:gd name="T4" fmla="*/ 2147483646 w 853"/>
              <a:gd name="T5" fmla="*/ 2147483646 h 832"/>
              <a:gd name="T6" fmla="*/ 0 w 853"/>
              <a:gd name="T7" fmla="*/ 2147483646 h 832"/>
              <a:gd name="T8" fmla="*/ 0 w 853"/>
              <a:gd name="T9" fmla="*/ 2147483646 h 832"/>
              <a:gd name="T10" fmla="*/ 2147483646 w 853"/>
              <a:gd name="T11" fmla="*/ 2147483646 h 832"/>
              <a:gd name="T12" fmla="*/ 2147483646 w 853"/>
              <a:gd name="T13" fmla="*/ 0 h 832"/>
              <a:gd name="T14" fmla="*/ 2147483646 w 853"/>
              <a:gd name="T15" fmla="*/ 2147483646 h 832"/>
              <a:gd name="T16" fmla="*/ 2147483646 w 853"/>
              <a:gd name="T17" fmla="*/ 2147483646 h 832"/>
              <a:gd name="T18" fmla="*/ 2147483646 w 853"/>
              <a:gd name="T19" fmla="*/ 2147483646 h 832"/>
              <a:gd name="T20" fmla="*/ 2147483646 w 853"/>
              <a:gd name="T21" fmla="*/ 2147483646 h 832"/>
              <a:gd name="T22" fmla="*/ 2147483646 w 853"/>
              <a:gd name="T23" fmla="*/ 2147483646 h 832"/>
              <a:gd name="T24" fmla="*/ 2147483646 w 853"/>
              <a:gd name="T25" fmla="*/ 2147483646 h 832"/>
              <a:gd name="T26" fmla="*/ 2147483646 w 853"/>
              <a:gd name="T27" fmla="*/ 2147483646 h 832"/>
              <a:gd name="T28" fmla="*/ 2147483646 w 853"/>
              <a:gd name="T29" fmla="*/ 2147483646 h 832"/>
              <a:gd name="T30" fmla="*/ 2147483646 w 853"/>
              <a:gd name="T31" fmla="*/ 2147483646 h 832"/>
              <a:gd name="T32" fmla="*/ 2147483646 w 853"/>
              <a:gd name="T33" fmla="*/ 2147483646 h 832"/>
              <a:gd name="T34" fmla="*/ 2147483646 w 853"/>
              <a:gd name="T35" fmla="*/ 2147483646 h 832"/>
              <a:gd name="T36" fmla="*/ 2147483646 w 853"/>
              <a:gd name="T37" fmla="*/ 2147483646 h 832"/>
              <a:gd name="T38" fmla="*/ 2147483646 w 853"/>
              <a:gd name="T39" fmla="*/ 2147483646 h 832"/>
              <a:gd name="T40" fmla="*/ 2147483646 w 853"/>
              <a:gd name="T41" fmla="*/ 2147483646 h 832"/>
              <a:gd name="T42" fmla="*/ 2147483646 w 853"/>
              <a:gd name="T43" fmla="*/ 2147483646 h 832"/>
              <a:gd name="T44" fmla="*/ 2147483646 w 853"/>
              <a:gd name="T45" fmla="*/ 2147483646 h 832"/>
              <a:gd name="T46" fmla="*/ 2147483646 w 853"/>
              <a:gd name="T47" fmla="*/ 2147483646 h 832"/>
              <a:gd name="T48" fmla="*/ 2147483646 w 853"/>
              <a:gd name="T49" fmla="*/ 2147483646 h 832"/>
              <a:gd name="T50" fmla="*/ 2147483646 w 853"/>
              <a:gd name="T51" fmla="*/ 2147483646 h 832"/>
              <a:gd name="T52" fmla="*/ 2147483646 w 853"/>
              <a:gd name="T53" fmla="*/ 2147483646 h 832"/>
              <a:gd name="T54" fmla="*/ 2147483646 w 853"/>
              <a:gd name="T55" fmla="*/ 2147483646 h 832"/>
              <a:gd name="T56" fmla="*/ 2147483646 w 853"/>
              <a:gd name="T57" fmla="*/ 2147483646 h 832"/>
              <a:gd name="T58" fmla="*/ 2147483646 w 853"/>
              <a:gd name="T59" fmla="*/ 2147483646 h 832"/>
              <a:gd name="T60" fmla="*/ 2147483646 w 853"/>
              <a:gd name="T61" fmla="*/ 2147483646 h 832"/>
              <a:gd name="T62" fmla="*/ 2147483646 w 853"/>
              <a:gd name="T63" fmla="*/ 2147483646 h 8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53" h="832">
                <a:moveTo>
                  <a:pt x="298" y="819"/>
                </a:moveTo>
                <a:lnTo>
                  <a:pt x="147" y="819"/>
                </a:lnTo>
                <a:lnTo>
                  <a:pt x="147" y="153"/>
                </a:lnTo>
                <a:lnTo>
                  <a:pt x="0" y="286"/>
                </a:lnTo>
                <a:lnTo>
                  <a:pt x="0" y="126"/>
                </a:lnTo>
                <a:lnTo>
                  <a:pt x="147" y="2"/>
                </a:lnTo>
                <a:lnTo>
                  <a:pt x="298" y="0"/>
                </a:lnTo>
                <a:lnTo>
                  <a:pt x="298" y="819"/>
                </a:lnTo>
                <a:close/>
                <a:moveTo>
                  <a:pt x="853" y="634"/>
                </a:moveTo>
                <a:cubicBezTo>
                  <a:pt x="853" y="689"/>
                  <a:pt x="832" y="735"/>
                  <a:pt x="789" y="774"/>
                </a:cubicBezTo>
                <a:cubicBezTo>
                  <a:pt x="747" y="812"/>
                  <a:pt x="696" y="832"/>
                  <a:pt x="636" y="832"/>
                </a:cubicBezTo>
                <a:lnTo>
                  <a:pt x="599" y="832"/>
                </a:lnTo>
                <a:cubicBezTo>
                  <a:pt x="539" y="832"/>
                  <a:pt x="488" y="812"/>
                  <a:pt x="445" y="774"/>
                </a:cubicBezTo>
                <a:cubicBezTo>
                  <a:pt x="403" y="735"/>
                  <a:pt x="381" y="689"/>
                  <a:pt x="381" y="634"/>
                </a:cubicBezTo>
                <a:lnTo>
                  <a:pt x="381" y="563"/>
                </a:lnTo>
                <a:lnTo>
                  <a:pt x="526" y="563"/>
                </a:lnTo>
                <a:lnTo>
                  <a:pt x="526" y="595"/>
                </a:lnTo>
                <a:cubicBezTo>
                  <a:pt x="526" y="631"/>
                  <a:pt x="531" y="657"/>
                  <a:pt x="541" y="674"/>
                </a:cubicBezTo>
                <a:cubicBezTo>
                  <a:pt x="553" y="697"/>
                  <a:pt x="578" y="709"/>
                  <a:pt x="614" y="709"/>
                </a:cubicBezTo>
                <a:cubicBezTo>
                  <a:pt x="660" y="709"/>
                  <a:pt x="689" y="689"/>
                  <a:pt x="701" y="649"/>
                </a:cubicBezTo>
                <a:cubicBezTo>
                  <a:pt x="707" y="630"/>
                  <a:pt x="710" y="593"/>
                  <a:pt x="710" y="537"/>
                </a:cubicBezTo>
                <a:cubicBezTo>
                  <a:pt x="710" y="458"/>
                  <a:pt x="680" y="419"/>
                  <a:pt x="620" y="419"/>
                </a:cubicBezTo>
                <a:lnTo>
                  <a:pt x="387" y="419"/>
                </a:lnTo>
                <a:lnTo>
                  <a:pt x="387" y="3"/>
                </a:lnTo>
                <a:lnTo>
                  <a:pt x="846" y="3"/>
                </a:lnTo>
                <a:lnTo>
                  <a:pt x="846" y="115"/>
                </a:lnTo>
                <a:lnTo>
                  <a:pt x="519" y="115"/>
                </a:lnTo>
                <a:lnTo>
                  <a:pt x="519" y="307"/>
                </a:lnTo>
                <a:lnTo>
                  <a:pt x="620" y="307"/>
                </a:lnTo>
                <a:cubicBezTo>
                  <a:pt x="684" y="307"/>
                  <a:pt x="739" y="325"/>
                  <a:pt x="784" y="361"/>
                </a:cubicBezTo>
                <a:cubicBezTo>
                  <a:pt x="830" y="397"/>
                  <a:pt x="853" y="444"/>
                  <a:pt x="853" y="500"/>
                </a:cubicBezTo>
                <a:lnTo>
                  <a:pt x="853" y="6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11" name="TextBox 18"/>
          <p:cNvSpPr txBox="1">
            <a:spLocks noChangeArrowheads="1"/>
          </p:cNvSpPr>
          <p:nvPr/>
        </p:nvSpPr>
        <p:spPr bwMode="auto">
          <a:xfrm>
            <a:off x="3865563" y="3983038"/>
            <a:ext cx="10826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400">
                <a:solidFill>
                  <a:schemeClr val="accent2"/>
                </a:solidFill>
                <a:latin typeface="微软雅黑" pitchFamily="34" charset="-122"/>
              </a:rPr>
              <a:t>个服务中心</a:t>
            </a:r>
          </a:p>
        </p:txBody>
      </p:sp>
      <p:sp>
        <p:nvSpPr>
          <p:cNvPr id="33812" name="TextBox 19"/>
          <p:cNvSpPr txBox="1">
            <a:spLocks noChangeArrowheads="1"/>
          </p:cNvSpPr>
          <p:nvPr/>
        </p:nvSpPr>
        <p:spPr bwMode="auto">
          <a:xfrm>
            <a:off x="3992563" y="5940425"/>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400">
                <a:solidFill>
                  <a:schemeClr val="accent2"/>
                </a:solidFill>
                <a:latin typeface="微软雅黑" pitchFamily="34" charset="-122"/>
              </a:rPr>
              <a:t>个子公司</a:t>
            </a:r>
          </a:p>
        </p:txBody>
      </p:sp>
      <p:sp>
        <p:nvSpPr>
          <p:cNvPr id="33813" name="TextBox 20"/>
          <p:cNvSpPr txBox="1">
            <a:spLocks noChangeArrowheads="1"/>
          </p:cNvSpPr>
          <p:nvPr/>
        </p:nvSpPr>
        <p:spPr bwMode="auto">
          <a:xfrm>
            <a:off x="5089525" y="1490663"/>
            <a:ext cx="2233613"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lnSpc>
                <a:spcPct val="150000"/>
              </a:lnSpc>
              <a:spcBef>
                <a:spcPct val="0"/>
              </a:spcBef>
              <a:buFontTx/>
              <a:buNone/>
            </a:pPr>
            <a:r>
              <a:rPr lang="zh-CN" altLang="en-US" sz="1800">
                <a:latin typeface="微软雅黑" pitchFamily="34" charset="-122"/>
              </a:rPr>
              <a:t>培育20000家门店，服务4000万居民</a:t>
            </a:r>
          </a:p>
        </p:txBody>
      </p:sp>
      <p:sp>
        <p:nvSpPr>
          <p:cNvPr id="33814" name="TextBox 21"/>
          <p:cNvSpPr txBox="1">
            <a:spLocks noChangeArrowheads="1"/>
          </p:cNvSpPr>
          <p:nvPr/>
        </p:nvSpPr>
        <p:spPr bwMode="auto">
          <a:xfrm>
            <a:off x="5089525" y="3414713"/>
            <a:ext cx="22336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lnSpc>
                <a:spcPct val="150000"/>
              </a:lnSpc>
              <a:spcBef>
                <a:spcPct val="0"/>
              </a:spcBef>
              <a:buFontTx/>
              <a:buNone/>
            </a:pPr>
            <a:r>
              <a:rPr lang="zh-CN" altLang="en-US" sz="1800">
                <a:latin typeface="微软雅黑" pitchFamily="34" charset="-122"/>
              </a:rPr>
              <a:t>新建500个服务中心，服务2万家门店</a:t>
            </a:r>
          </a:p>
        </p:txBody>
      </p:sp>
      <p:sp>
        <p:nvSpPr>
          <p:cNvPr id="33815" name="TextBox 22"/>
          <p:cNvSpPr txBox="1">
            <a:spLocks noChangeArrowheads="1"/>
          </p:cNvSpPr>
          <p:nvPr/>
        </p:nvSpPr>
        <p:spPr bwMode="auto">
          <a:xfrm>
            <a:off x="5089525" y="5264150"/>
            <a:ext cx="22336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lnSpc>
                <a:spcPct val="150000"/>
              </a:lnSpc>
              <a:spcBef>
                <a:spcPct val="0"/>
              </a:spcBef>
              <a:buFontTx/>
              <a:buNone/>
            </a:pPr>
            <a:r>
              <a:rPr lang="zh-CN" altLang="en-US" sz="1800">
                <a:latin typeface="微软雅黑" pitchFamily="34" charset="-122"/>
              </a:rPr>
              <a:t>开设15个控股子公司，实施管理运营</a:t>
            </a:r>
          </a:p>
        </p:txBody>
      </p:sp>
      <p:sp>
        <p:nvSpPr>
          <p:cNvPr id="33816" name="TextBox 23"/>
          <p:cNvSpPr txBox="1">
            <a:spLocks noChangeArrowheads="1"/>
          </p:cNvSpPr>
          <p:nvPr/>
        </p:nvSpPr>
        <p:spPr bwMode="auto">
          <a:xfrm>
            <a:off x="7813675" y="1809750"/>
            <a:ext cx="222250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600">
                <a:solidFill>
                  <a:schemeClr val="accent2"/>
                </a:solidFill>
                <a:latin typeface="微软雅黑" pitchFamily="34" charset="-122"/>
              </a:rPr>
              <a:t>体系解读</a:t>
            </a:r>
          </a:p>
        </p:txBody>
      </p:sp>
      <p:sp>
        <p:nvSpPr>
          <p:cNvPr id="33817" name="TextBox 24"/>
          <p:cNvSpPr txBox="1">
            <a:spLocks noChangeArrowheads="1"/>
          </p:cNvSpPr>
          <p:nvPr/>
        </p:nvSpPr>
        <p:spPr bwMode="auto">
          <a:xfrm>
            <a:off x="7861300" y="2503488"/>
            <a:ext cx="3646488"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pPr>
            <a:r>
              <a:rPr lang="zh-CN" altLang="en-US" sz="1800" b="1">
                <a:latin typeface="微软雅黑" pitchFamily="34" charset="-122"/>
              </a:rPr>
              <a:t>民通</a:t>
            </a:r>
            <a:r>
              <a:rPr lang="zh-CN" altLang="en-US" sz="1800">
                <a:latin typeface="微软雅黑" pitchFamily="34" charset="-122"/>
              </a:rPr>
              <a:t>：疏通社区的资金流、信息流、物流阻碍，提供一体化社区服务，就是实践居民对美好生活的向往！</a:t>
            </a:r>
            <a:endParaRPr lang="en-US" altLang="zh-CN" sz="1800">
              <a:latin typeface="微软雅黑" pitchFamily="34" charset="-122"/>
            </a:endParaRPr>
          </a:p>
          <a:p>
            <a:pPr algn="just" eaLnBrk="1" hangingPunct="1">
              <a:spcBef>
                <a:spcPct val="0"/>
              </a:spcBef>
            </a:pPr>
            <a:endParaRPr lang="zh-CN" altLang="en-US" sz="1800">
              <a:latin typeface="微软雅黑" pitchFamily="34" charset="-122"/>
            </a:endParaRPr>
          </a:p>
          <a:p>
            <a:pPr algn="just" eaLnBrk="1" hangingPunct="1">
              <a:spcBef>
                <a:spcPct val="0"/>
              </a:spcBef>
            </a:pPr>
            <a:r>
              <a:rPr lang="zh-CN" altLang="en-US" sz="1800" b="1">
                <a:latin typeface="微软雅黑" pitchFamily="34" charset="-122"/>
              </a:rPr>
              <a:t>商通</a:t>
            </a:r>
            <a:r>
              <a:rPr lang="zh-CN" altLang="en-US" sz="1800">
                <a:latin typeface="微软雅黑" pitchFamily="34" charset="-122"/>
              </a:rPr>
              <a:t>：经济拉动增长，促进产业融合，催生新型商业业态！</a:t>
            </a:r>
            <a:endParaRPr lang="en-US" altLang="zh-CN" sz="1800">
              <a:latin typeface="微软雅黑" pitchFamily="34" charset="-122"/>
            </a:endParaRPr>
          </a:p>
          <a:p>
            <a:pPr algn="just" eaLnBrk="1" hangingPunct="1">
              <a:spcBef>
                <a:spcPct val="0"/>
              </a:spcBef>
            </a:pPr>
            <a:endParaRPr lang="zh-CN" altLang="en-US" sz="1800">
              <a:latin typeface="微软雅黑" pitchFamily="34" charset="-122"/>
            </a:endParaRPr>
          </a:p>
          <a:p>
            <a:pPr algn="just" eaLnBrk="1" hangingPunct="1">
              <a:spcBef>
                <a:spcPct val="0"/>
              </a:spcBef>
            </a:pPr>
            <a:r>
              <a:rPr lang="zh-CN" altLang="en-US" sz="1800" b="1">
                <a:latin typeface="微软雅黑" pitchFamily="34" charset="-122"/>
              </a:rPr>
              <a:t>政通</a:t>
            </a:r>
            <a:r>
              <a:rPr lang="zh-CN" altLang="en-US" sz="1800">
                <a:latin typeface="微软雅黑" pitchFamily="34" charset="-122"/>
              </a:rPr>
              <a:t>：就业大平台，社区大数据，成为市场经济下的政府好帮手！</a:t>
            </a:r>
          </a:p>
        </p:txBody>
      </p:sp>
    </p:spTree>
    <p:custDataLst>
      <p:tags r:id="rId1"/>
    </p:custDataLst>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794"/>
                                        </p:tgtEl>
                                        <p:attrNameLst>
                                          <p:attrName>style.visibility</p:attrName>
                                        </p:attrNameLst>
                                      </p:cBhvr>
                                      <p:to>
                                        <p:strVal val="visible"/>
                                      </p:to>
                                    </p:set>
                                    <p:anim calcmode="lin" valueType="num">
                                      <p:cBhvr>
                                        <p:cTn id="7"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3794"/>
                                        </p:tgtEl>
                                        <p:attrNameLst>
                                          <p:attrName>ppt_y</p:attrName>
                                        </p:attrNameLst>
                                      </p:cBhvr>
                                      <p:tavLst>
                                        <p:tav tm="0">
                                          <p:val>
                                            <p:strVal val="#ppt_y"/>
                                          </p:val>
                                        </p:tav>
                                        <p:tav tm="100000">
                                          <p:val>
                                            <p:strVal val="#ppt_y"/>
                                          </p:val>
                                        </p:tav>
                                      </p:tavLst>
                                    </p:anim>
                                    <p:anim calcmode="lin" valueType="num">
                                      <p:cBhvr>
                                        <p:cTn id="9"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3794"/>
                                        </p:tgtEl>
                                      </p:cBhvr>
                                    </p:animEffect>
                                  </p:childTnLst>
                                </p:cTn>
                              </p:par>
                            </p:childTnLst>
                          </p:cTn>
                        </p:par>
                        <p:par>
                          <p:cTn id="12" fill="hold" nodeType="afterGroup">
                            <p:stCondLst>
                              <p:cond delay="760"/>
                            </p:stCondLst>
                            <p:childTnLst>
                              <p:par>
                                <p:cTn id="13" presetID="52" presetClass="entr" presetSubtype="0" fill="hold" grpId="0" nodeType="afterEffect">
                                  <p:stCondLst>
                                    <p:cond delay="0"/>
                                  </p:stCondLst>
                                  <p:childTnLst>
                                    <p:set>
                                      <p:cBhvr>
                                        <p:cTn id="14" dur="1" fill="hold">
                                          <p:stCondLst>
                                            <p:cond delay="0"/>
                                          </p:stCondLst>
                                        </p:cTn>
                                        <p:tgtEl>
                                          <p:spTgt spid="33800"/>
                                        </p:tgtEl>
                                        <p:attrNameLst>
                                          <p:attrName>style.visibility</p:attrName>
                                        </p:attrNameLst>
                                      </p:cBhvr>
                                      <p:to>
                                        <p:strVal val="visible"/>
                                      </p:to>
                                    </p:set>
                                    <p:animScale>
                                      <p:cBhvr>
                                        <p:cTn id="15" dur="1000" decel="50000" fill="hold">
                                          <p:stCondLst>
                                            <p:cond delay="0"/>
                                          </p:stCondLst>
                                        </p:cTn>
                                        <p:tgtEl>
                                          <p:spTgt spid="338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33800"/>
                                        </p:tgtEl>
                                        <p:attrNameLst>
                                          <p:attrName>ppt_x,ppt_y</p:attrName>
                                        </p:attrNameLst>
                                      </p:cBhvr>
                                      <p:rCtr x="0" y="0"/>
                                    </p:animMotion>
                                    <p:animEffect transition="in" filter="fade">
                                      <p:cBhvr>
                                        <p:cTn id="17" dur="1000"/>
                                        <p:tgtEl>
                                          <p:spTgt spid="33800"/>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33799"/>
                                        </p:tgtEl>
                                        <p:attrNameLst>
                                          <p:attrName>style.visibility</p:attrName>
                                        </p:attrNameLst>
                                      </p:cBhvr>
                                      <p:to>
                                        <p:strVal val="visible"/>
                                      </p:to>
                                    </p:set>
                                    <p:animScale>
                                      <p:cBhvr>
                                        <p:cTn id="20" dur="1000" decel="50000" fill="hold">
                                          <p:stCondLst>
                                            <p:cond delay="0"/>
                                          </p:stCondLst>
                                        </p:cTn>
                                        <p:tgtEl>
                                          <p:spTgt spid="337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33799"/>
                                        </p:tgtEl>
                                        <p:attrNameLst>
                                          <p:attrName>ppt_x,ppt_y</p:attrName>
                                        </p:attrNameLst>
                                      </p:cBhvr>
                                      <p:rCtr x="0" y="0"/>
                                    </p:animMotion>
                                    <p:animEffect transition="in" filter="fade">
                                      <p:cBhvr>
                                        <p:cTn id="22" dur="1000"/>
                                        <p:tgtEl>
                                          <p:spTgt spid="33799"/>
                                        </p:tgtEl>
                                      </p:cBhvr>
                                    </p:animEffect>
                                  </p:childTnLst>
                                </p:cTn>
                              </p:par>
                            </p:childTnLst>
                          </p:cTn>
                        </p:par>
                        <p:par>
                          <p:cTn id="23" fill="hold" nodeType="afterGroup">
                            <p:stCondLst>
                              <p:cond delay="1760"/>
                            </p:stCondLst>
                            <p:childTnLst>
                              <p:par>
                                <p:cTn id="24" presetID="22" presetClass="entr" presetSubtype="8" fill="hold" nodeType="afterEffect">
                                  <p:stCondLst>
                                    <p:cond delay="0"/>
                                  </p:stCondLst>
                                  <p:childTnLst>
                                    <p:set>
                                      <p:cBhvr>
                                        <p:cTn id="25" dur="1" fill="hold">
                                          <p:stCondLst>
                                            <p:cond delay="0"/>
                                          </p:stCondLst>
                                        </p:cTn>
                                        <p:tgtEl>
                                          <p:spTgt spid="33805"/>
                                        </p:tgtEl>
                                        <p:attrNameLst>
                                          <p:attrName>style.visibility</p:attrName>
                                        </p:attrNameLst>
                                      </p:cBhvr>
                                      <p:to>
                                        <p:strVal val="visible"/>
                                      </p:to>
                                    </p:set>
                                    <p:animEffect transition="in" filter="wipe(left)">
                                      <p:cBhvr>
                                        <p:cTn id="26" dur="500"/>
                                        <p:tgtEl>
                                          <p:spTgt spid="33805"/>
                                        </p:tgtEl>
                                      </p:cBhvr>
                                    </p:animEffect>
                                  </p:childTnLst>
                                </p:cTn>
                              </p:par>
                              <p:par>
                                <p:cTn id="27" presetID="22" presetClass="entr" presetSubtype="8" fill="hold" nodeType="withEffect">
                                  <p:stCondLst>
                                    <p:cond delay="0"/>
                                  </p:stCondLst>
                                  <p:childTnLst>
                                    <p:set>
                                      <p:cBhvr>
                                        <p:cTn id="28" dur="1" fill="hold">
                                          <p:stCondLst>
                                            <p:cond delay="0"/>
                                          </p:stCondLst>
                                        </p:cTn>
                                        <p:tgtEl>
                                          <p:spTgt spid="33804"/>
                                        </p:tgtEl>
                                        <p:attrNameLst>
                                          <p:attrName>style.visibility</p:attrName>
                                        </p:attrNameLst>
                                      </p:cBhvr>
                                      <p:to>
                                        <p:strVal val="visible"/>
                                      </p:to>
                                    </p:set>
                                    <p:animEffect transition="in" filter="wipe(left)">
                                      <p:cBhvr>
                                        <p:cTn id="29" dur="500"/>
                                        <p:tgtEl>
                                          <p:spTgt spid="33804"/>
                                        </p:tgtEl>
                                      </p:cBhvr>
                                    </p:animEffect>
                                  </p:childTnLst>
                                </p:cTn>
                              </p:par>
                              <p:par>
                                <p:cTn id="30" presetID="22" presetClass="entr" presetSubtype="8" fill="hold" nodeType="withEffect">
                                  <p:stCondLst>
                                    <p:cond delay="0"/>
                                  </p:stCondLst>
                                  <p:childTnLst>
                                    <p:set>
                                      <p:cBhvr>
                                        <p:cTn id="31" dur="1" fill="hold">
                                          <p:stCondLst>
                                            <p:cond delay="0"/>
                                          </p:stCondLst>
                                        </p:cTn>
                                        <p:tgtEl>
                                          <p:spTgt spid="33806"/>
                                        </p:tgtEl>
                                        <p:attrNameLst>
                                          <p:attrName>style.visibility</p:attrName>
                                        </p:attrNameLst>
                                      </p:cBhvr>
                                      <p:to>
                                        <p:strVal val="visible"/>
                                      </p:to>
                                    </p:set>
                                    <p:animEffect transition="in" filter="wipe(left)">
                                      <p:cBhvr>
                                        <p:cTn id="32" dur="500"/>
                                        <p:tgtEl>
                                          <p:spTgt spid="33806"/>
                                        </p:tgtEl>
                                      </p:cBhvr>
                                    </p:animEffect>
                                  </p:childTnLst>
                                </p:cTn>
                              </p:par>
                            </p:childTnLst>
                          </p:cTn>
                        </p:par>
                        <p:par>
                          <p:cTn id="33" fill="hold" nodeType="afterGroup">
                            <p:stCondLst>
                              <p:cond delay="2260"/>
                            </p:stCondLst>
                            <p:childTnLst>
                              <p:par>
                                <p:cTn id="34" presetID="10" presetClass="entr" presetSubtype="0" fill="hold" grpId="0" nodeType="afterEffect">
                                  <p:stCondLst>
                                    <p:cond delay="0"/>
                                  </p:stCondLst>
                                  <p:childTnLst>
                                    <p:set>
                                      <p:cBhvr>
                                        <p:cTn id="35" dur="1" fill="hold">
                                          <p:stCondLst>
                                            <p:cond delay="0"/>
                                          </p:stCondLst>
                                        </p:cTn>
                                        <p:tgtEl>
                                          <p:spTgt spid="33796"/>
                                        </p:tgtEl>
                                        <p:attrNameLst>
                                          <p:attrName>style.visibility</p:attrName>
                                        </p:attrNameLst>
                                      </p:cBhvr>
                                      <p:to>
                                        <p:strVal val="visible"/>
                                      </p:to>
                                    </p:set>
                                    <p:anim calcmode="lin" valueType="num">
                                      <p:cBhvr>
                                        <p:cTn id="36" dur="500" fill="hold"/>
                                        <p:tgtEl>
                                          <p:spTgt spid="33796"/>
                                        </p:tgtEl>
                                        <p:attrNameLst>
                                          <p:attrName>ppt_w</p:attrName>
                                        </p:attrNameLst>
                                      </p:cBhvr>
                                      <p:tavLst>
                                        <p:tav tm="0">
                                          <p:val>
                                            <p:fltVal val="0"/>
                                          </p:val>
                                        </p:tav>
                                        <p:tav tm="100000">
                                          <p:val>
                                            <p:strVal val="#ppt_w"/>
                                          </p:val>
                                        </p:tav>
                                      </p:tavLst>
                                    </p:anim>
                                    <p:anim calcmode="lin" valueType="num">
                                      <p:cBhvr>
                                        <p:cTn id="37" dur="500" fill="hold"/>
                                        <p:tgtEl>
                                          <p:spTgt spid="33796"/>
                                        </p:tgtEl>
                                        <p:attrNameLst>
                                          <p:attrName>ppt_h</p:attrName>
                                        </p:attrNameLst>
                                      </p:cBhvr>
                                      <p:tavLst>
                                        <p:tav tm="0">
                                          <p:val>
                                            <p:fltVal val="0"/>
                                          </p:val>
                                        </p:tav>
                                        <p:tav tm="100000">
                                          <p:val>
                                            <p:strVal val="#ppt_h"/>
                                          </p:val>
                                        </p:tav>
                                      </p:tavLst>
                                    </p:anim>
                                    <p:animEffect transition="in" filter="fade">
                                      <p:cBhvr>
                                        <p:cTn id="38" dur="500"/>
                                        <p:tgtEl>
                                          <p:spTgt spid="3379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797"/>
                                        </p:tgtEl>
                                        <p:attrNameLst>
                                          <p:attrName>style.visibility</p:attrName>
                                        </p:attrNameLst>
                                      </p:cBhvr>
                                      <p:to>
                                        <p:strVal val="visible"/>
                                      </p:to>
                                    </p:set>
                                    <p:anim calcmode="lin" valueType="num">
                                      <p:cBhvr>
                                        <p:cTn id="41" dur="500" fill="hold"/>
                                        <p:tgtEl>
                                          <p:spTgt spid="33797"/>
                                        </p:tgtEl>
                                        <p:attrNameLst>
                                          <p:attrName>ppt_w</p:attrName>
                                        </p:attrNameLst>
                                      </p:cBhvr>
                                      <p:tavLst>
                                        <p:tav tm="0">
                                          <p:val>
                                            <p:fltVal val="0"/>
                                          </p:val>
                                        </p:tav>
                                        <p:tav tm="100000">
                                          <p:val>
                                            <p:strVal val="#ppt_w"/>
                                          </p:val>
                                        </p:tav>
                                      </p:tavLst>
                                    </p:anim>
                                    <p:anim calcmode="lin" valueType="num">
                                      <p:cBhvr>
                                        <p:cTn id="42" dur="500" fill="hold"/>
                                        <p:tgtEl>
                                          <p:spTgt spid="33797"/>
                                        </p:tgtEl>
                                        <p:attrNameLst>
                                          <p:attrName>ppt_h</p:attrName>
                                        </p:attrNameLst>
                                      </p:cBhvr>
                                      <p:tavLst>
                                        <p:tav tm="0">
                                          <p:val>
                                            <p:fltVal val="0"/>
                                          </p:val>
                                        </p:tav>
                                        <p:tav tm="100000">
                                          <p:val>
                                            <p:strVal val="#ppt_h"/>
                                          </p:val>
                                        </p:tav>
                                      </p:tavLst>
                                    </p:anim>
                                    <p:animEffect transition="in" filter="fade">
                                      <p:cBhvr>
                                        <p:cTn id="43" dur="500"/>
                                        <p:tgtEl>
                                          <p:spTgt spid="337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798"/>
                                        </p:tgtEl>
                                        <p:attrNameLst>
                                          <p:attrName>style.visibility</p:attrName>
                                        </p:attrNameLst>
                                      </p:cBhvr>
                                      <p:to>
                                        <p:strVal val="visible"/>
                                      </p:to>
                                    </p:set>
                                    <p:anim calcmode="lin" valueType="num">
                                      <p:cBhvr>
                                        <p:cTn id="46" dur="500" fill="hold"/>
                                        <p:tgtEl>
                                          <p:spTgt spid="33798"/>
                                        </p:tgtEl>
                                        <p:attrNameLst>
                                          <p:attrName>ppt_w</p:attrName>
                                        </p:attrNameLst>
                                      </p:cBhvr>
                                      <p:tavLst>
                                        <p:tav tm="0">
                                          <p:val>
                                            <p:fltVal val="0"/>
                                          </p:val>
                                        </p:tav>
                                        <p:tav tm="100000">
                                          <p:val>
                                            <p:strVal val="#ppt_w"/>
                                          </p:val>
                                        </p:tav>
                                      </p:tavLst>
                                    </p:anim>
                                    <p:anim calcmode="lin" valueType="num">
                                      <p:cBhvr>
                                        <p:cTn id="47" dur="500" fill="hold"/>
                                        <p:tgtEl>
                                          <p:spTgt spid="33798"/>
                                        </p:tgtEl>
                                        <p:attrNameLst>
                                          <p:attrName>ppt_h</p:attrName>
                                        </p:attrNameLst>
                                      </p:cBhvr>
                                      <p:tavLst>
                                        <p:tav tm="0">
                                          <p:val>
                                            <p:fltVal val="0"/>
                                          </p:val>
                                        </p:tav>
                                        <p:tav tm="100000">
                                          <p:val>
                                            <p:strVal val="#ppt_h"/>
                                          </p:val>
                                        </p:tav>
                                      </p:tavLst>
                                    </p:anim>
                                    <p:animEffect transition="in" filter="fade">
                                      <p:cBhvr>
                                        <p:cTn id="48" dur="500"/>
                                        <p:tgtEl>
                                          <p:spTgt spid="33798"/>
                                        </p:tgtEl>
                                      </p:cBhvr>
                                    </p:animEffect>
                                  </p:childTnLst>
                                </p:cTn>
                              </p:par>
                            </p:childTnLst>
                          </p:cTn>
                        </p:par>
                        <p:par>
                          <p:cTn id="49" fill="hold" nodeType="afterGroup">
                            <p:stCondLst>
                              <p:cond delay="2760"/>
                            </p:stCondLst>
                            <p:childTnLst>
                              <p:par>
                                <p:cTn id="50" presetID="31" presetClass="entr" presetSubtype="0" fill="hold" grpId="0" nodeType="afterEffect">
                                  <p:stCondLst>
                                    <p:cond delay="0"/>
                                  </p:stCondLst>
                                  <p:childTnLst>
                                    <p:set>
                                      <p:cBhvr>
                                        <p:cTn id="51" dur="1" fill="hold">
                                          <p:stCondLst>
                                            <p:cond delay="0"/>
                                          </p:stCondLst>
                                        </p:cTn>
                                        <p:tgtEl>
                                          <p:spTgt spid="33808"/>
                                        </p:tgtEl>
                                        <p:attrNameLst>
                                          <p:attrName>style.visibility</p:attrName>
                                        </p:attrNameLst>
                                      </p:cBhvr>
                                      <p:to>
                                        <p:strVal val="visible"/>
                                      </p:to>
                                    </p:set>
                                    <p:anim calcmode="lin" valueType="num">
                                      <p:cBhvr>
                                        <p:cTn id="52" dur="300" fill="hold"/>
                                        <p:tgtEl>
                                          <p:spTgt spid="33808"/>
                                        </p:tgtEl>
                                        <p:attrNameLst>
                                          <p:attrName>ppt_w</p:attrName>
                                        </p:attrNameLst>
                                      </p:cBhvr>
                                      <p:tavLst>
                                        <p:tav tm="0">
                                          <p:val>
                                            <p:fltVal val="0"/>
                                          </p:val>
                                        </p:tav>
                                        <p:tav tm="100000">
                                          <p:val>
                                            <p:strVal val="#ppt_w"/>
                                          </p:val>
                                        </p:tav>
                                      </p:tavLst>
                                    </p:anim>
                                    <p:anim calcmode="lin" valueType="num">
                                      <p:cBhvr>
                                        <p:cTn id="53" dur="300" fill="hold"/>
                                        <p:tgtEl>
                                          <p:spTgt spid="33808"/>
                                        </p:tgtEl>
                                        <p:attrNameLst>
                                          <p:attrName>ppt_h</p:attrName>
                                        </p:attrNameLst>
                                      </p:cBhvr>
                                      <p:tavLst>
                                        <p:tav tm="0">
                                          <p:val>
                                            <p:fltVal val="0"/>
                                          </p:val>
                                        </p:tav>
                                        <p:tav tm="100000">
                                          <p:val>
                                            <p:strVal val="#ppt_h"/>
                                          </p:val>
                                        </p:tav>
                                      </p:tavLst>
                                    </p:anim>
                                    <p:anim calcmode="lin" valueType="num">
                                      <p:cBhvr>
                                        <p:cTn id="54" dur="300" fill="hold"/>
                                        <p:tgtEl>
                                          <p:spTgt spid="33808"/>
                                        </p:tgtEl>
                                        <p:attrNameLst>
                                          <p:attrName>style.rotation</p:attrName>
                                        </p:attrNameLst>
                                      </p:cBhvr>
                                      <p:tavLst>
                                        <p:tav tm="0">
                                          <p:val>
                                            <p:fltVal val="90"/>
                                          </p:val>
                                        </p:tav>
                                        <p:tav tm="100000">
                                          <p:val>
                                            <p:fltVal val="0"/>
                                          </p:val>
                                        </p:tav>
                                      </p:tavLst>
                                    </p:anim>
                                    <p:animEffect transition="in" filter="fade">
                                      <p:cBhvr>
                                        <p:cTn id="55" dur="300"/>
                                        <p:tgtEl>
                                          <p:spTgt spid="33808"/>
                                        </p:tgtEl>
                                      </p:cBhvr>
                                    </p:animEffect>
                                  </p:childTnLst>
                                </p:cTn>
                              </p:par>
                            </p:childTnLst>
                          </p:cTn>
                        </p:par>
                        <p:par>
                          <p:cTn id="56" fill="hold" nodeType="afterGroup">
                            <p:stCondLst>
                              <p:cond delay="3060"/>
                            </p:stCondLst>
                            <p:childTnLst>
                              <p:par>
                                <p:cTn id="57" presetID="22" presetClass="entr" presetSubtype="1" fill="hold" grpId="0" nodeType="afterEffect">
                                  <p:stCondLst>
                                    <p:cond delay="0"/>
                                  </p:stCondLst>
                                  <p:childTnLst>
                                    <p:set>
                                      <p:cBhvr>
                                        <p:cTn id="58" dur="1" fill="hold">
                                          <p:stCondLst>
                                            <p:cond delay="0"/>
                                          </p:stCondLst>
                                        </p:cTn>
                                        <p:tgtEl>
                                          <p:spTgt spid="33807"/>
                                        </p:tgtEl>
                                        <p:attrNameLst>
                                          <p:attrName>style.visibility</p:attrName>
                                        </p:attrNameLst>
                                      </p:cBhvr>
                                      <p:to>
                                        <p:strVal val="visible"/>
                                      </p:to>
                                    </p:set>
                                    <p:animEffect transition="in" filter="wipe(up)">
                                      <p:cBhvr>
                                        <p:cTn id="59" dur="500"/>
                                        <p:tgtEl>
                                          <p:spTgt spid="33807"/>
                                        </p:tgtEl>
                                      </p:cBhvr>
                                    </p:animEffect>
                                  </p:childTnLst>
                                </p:cTn>
                              </p:par>
                            </p:childTnLst>
                          </p:cTn>
                        </p:par>
                        <p:par>
                          <p:cTn id="60" fill="hold" nodeType="afterGroup">
                            <p:stCondLst>
                              <p:cond delay="3560"/>
                            </p:stCondLst>
                            <p:childTnLst>
                              <p:par>
                                <p:cTn id="61" presetID="22" presetClass="entr" presetSubtype="8" fill="hold" grpId="0" nodeType="afterEffect">
                                  <p:stCondLst>
                                    <p:cond delay="0"/>
                                  </p:stCondLst>
                                  <p:childTnLst>
                                    <p:set>
                                      <p:cBhvr>
                                        <p:cTn id="62" dur="1" fill="hold">
                                          <p:stCondLst>
                                            <p:cond delay="0"/>
                                          </p:stCondLst>
                                        </p:cTn>
                                        <p:tgtEl>
                                          <p:spTgt spid="33813"/>
                                        </p:tgtEl>
                                        <p:attrNameLst>
                                          <p:attrName>style.visibility</p:attrName>
                                        </p:attrNameLst>
                                      </p:cBhvr>
                                      <p:to>
                                        <p:strVal val="visible"/>
                                      </p:to>
                                    </p:set>
                                    <p:animEffect transition="in" filter="wipe(left)">
                                      <p:cBhvr>
                                        <p:cTn id="63" dur="500"/>
                                        <p:tgtEl>
                                          <p:spTgt spid="33813"/>
                                        </p:tgtEl>
                                      </p:cBhvr>
                                    </p:animEffect>
                                  </p:childTnLst>
                                </p:cTn>
                              </p:par>
                            </p:childTnLst>
                          </p:cTn>
                        </p:par>
                        <p:par>
                          <p:cTn id="64" fill="hold" nodeType="afterGroup">
                            <p:stCondLst>
                              <p:cond delay="4060"/>
                            </p:stCondLst>
                            <p:childTnLst>
                              <p:par>
                                <p:cTn id="65" presetID="31" presetClass="entr" presetSubtype="0" fill="hold" grpId="0" nodeType="afterEffect">
                                  <p:stCondLst>
                                    <p:cond delay="0"/>
                                  </p:stCondLst>
                                  <p:childTnLst>
                                    <p:set>
                                      <p:cBhvr>
                                        <p:cTn id="66" dur="1" fill="hold">
                                          <p:stCondLst>
                                            <p:cond delay="0"/>
                                          </p:stCondLst>
                                        </p:cTn>
                                        <p:tgtEl>
                                          <p:spTgt spid="33809"/>
                                        </p:tgtEl>
                                        <p:attrNameLst>
                                          <p:attrName>style.visibility</p:attrName>
                                        </p:attrNameLst>
                                      </p:cBhvr>
                                      <p:to>
                                        <p:strVal val="visible"/>
                                      </p:to>
                                    </p:set>
                                    <p:anim calcmode="lin" valueType="num">
                                      <p:cBhvr>
                                        <p:cTn id="67" dur="300" fill="hold"/>
                                        <p:tgtEl>
                                          <p:spTgt spid="33809"/>
                                        </p:tgtEl>
                                        <p:attrNameLst>
                                          <p:attrName>ppt_w</p:attrName>
                                        </p:attrNameLst>
                                      </p:cBhvr>
                                      <p:tavLst>
                                        <p:tav tm="0">
                                          <p:val>
                                            <p:fltVal val="0"/>
                                          </p:val>
                                        </p:tav>
                                        <p:tav tm="100000">
                                          <p:val>
                                            <p:strVal val="#ppt_w"/>
                                          </p:val>
                                        </p:tav>
                                      </p:tavLst>
                                    </p:anim>
                                    <p:anim calcmode="lin" valueType="num">
                                      <p:cBhvr>
                                        <p:cTn id="68" dur="300" fill="hold"/>
                                        <p:tgtEl>
                                          <p:spTgt spid="33809"/>
                                        </p:tgtEl>
                                        <p:attrNameLst>
                                          <p:attrName>ppt_h</p:attrName>
                                        </p:attrNameLst>
                                      </p:cBhvr>
                                      <p:tavLst>
                                        <p:tav tm="0">
                                          <p:val>
                                            <p:fltVal val="0"/>
                                          </p:val>
                                        </p:tav>
                                        <p:tav tm="100000">
                                          <p:val>
                                            <p:strVal val="#ppt_h"/>
                                          </p:val>
                                        </p:tav>
                                      </p:tavLst>
                                    </p:anim>
                                    <p:anim calcmode="lin" valueType="num">
                                      <p:cBhvr>
                                        <p:cTn id="69" dur="300" fill="hold"/>
                                        <p:tgtEl>
                                          <p:spTgt spid="33809"/>
                                        </p:tgtEl>
                                        <p:attrNameLst>
                                          <p:attrName>style.rotation</p:attrName>
                                        </p:attrNameLst>
                                      </p:cBhvr>
                                      <p:tavLst>
                                        <p:tav tm="0">
                                          <p:val>
                                            <p:fltVal val="90"/>
                                          </p:val>
                                        </p:tav>
                                        <p:tav tm="100000">
                                          <p:val>
                                            <p:fltVal val="0"/>
                                          </p:val>
                                        </p:tav>
                                      </p:tavLst>
                                    </p:anim>
                                    <p:animEffect transition="in" filter="fade">
                                      <p:cBhvr>
                                        <p:cTn id="70" dur="300"/>
                                        <p:tgtEl>
                                          <p:spTgt spid="33809"/>
                                        </p:tgtEl>
                                      </p:cBhvr>
                                    </p:animEffect>
                                  </p:childTnLst>
                                </p:cTn>
                              </p:par>
                            </p:childTnLst>
                          </p:cTn>
                        </p:par>
                        <p:par>
                          <p:cTn id="71" fill="hold" nodeType="afterGroup">
                            <p:stCondLst>
                              <p:cond delay="4360"/>
                            </p:stCondLst>
                            <p:childTnLst>
                              <p:par>
                                <p:cTn id="72" presetID="22" presetClass="entr" presetSubtype="1" fill="hold" grpId="0" nodeType="afterEffect">
                                  <p:stCondLst>
                                    <p:cond delay="0"/>
                                  </p:stCondLst>
                                  <p:childTnLst>
                                    <p:set>
                                      <p:cBhvr>
                                        <p:cTn id="73" dur="1" fill="hold">
                                          <p:stCondLst>
                                            <p:cond delay="0"/>
                                          </p:stCondLst>
                                        </p:cTn>
                                        <p:tgtEl>
                                          <p:spTgt spid="33811"/>
                                        </p:tgtEl>
                                        <p:attrNameLst>
                                          <p:attrName>style.visibility</p:attrName>
                                        </p:attrNameLst>
                                      </p:cBhvr>
                                      <p:to>
                                        <p:strVal val="visible"/>
                                      </p:to>
                                    </p:set>
                                    <p:animEffect transition="in" filter="wipe(up)">
                                      <p:cBhvr>
                                        <p:cTn id="74" dur="500"/>
                                        <p:tgtEl>
                                          <p:spTgt spid="33811"/>
                                        </p:tgtEl>
                                      </p:cBhvr>
                                    </p:animEffect>
                                  </p:childTnLst>
                                </p:cTn>
                              </p:par>
                            </p:childTnLst>
                          </p:cTn>
                        </p:par>
                        <p:par>
                          <p:cTn id="75" fill="hold" nodeType="afterGroup">
                            <p:stCondLst>
                              <p:cond delay="4860"/>
                            </p:stCondLst>
                            <p:childTnLst>
                              <p:par>
                                <p:cTn id="76" presetID="22" presetClass="entr" presetSubtype="8" fill="hold" grpId="0" nodeType="afterEffect">
                                  <p:stCondLst>
                                    <p:cond delay="0"/>
                                  </p:stCondLst>
                                  <p:childTnLst>
                                    <p:set>
                                      <p:cBhvr>
                                        <p:cTn id="77" dur="1" fill="hold">
                                          <p:stCondLst>
                                            <p:cond delay="0"/>
                                          </p:stCondLst>
                                        </p:cTn>
                                        <p:tgtEl>
                                          <p:spTgt spid="33814"/>
                                        </p:tgtEl>
                                        <p:attrNameLst>
                                          <p:attrName>style.visibility</p:attrName>
                                        </p:attrNameLst>
                                      </p:cBhvr>
                                      <p:to>
                                        <p:strVal val="visible"/>
                                      </p:to>
                                    </p:set>
                                    <p:animEffect transition="in" filter="wipe(left)">
                                      <p:cBhvr>
                                        <p:cTn id="78" dur="500"/>
                                        <p:tgtEl>
                                          <p:spTgt spid="33814"/>
                                        </p:tgtEl>
                                      </p:cBhvr>
                                    </p:animEffect>
                                  </p:childTnLst>
                                </p:cTn>
                              </p:par>
                            </p:childTnLst>
                          </p:cTn>
                        </p:par>
                        <p:par>
                          <p:cTn id="79" fill="hold" nodeType="afterGroup">
                            <p:stCondLst>
                              <p:cond delay="5360"/>
                            </p:stCondLst>
                            <p:childTnLst>
                              <p:par>
                                <p:cTn id="80" presetID="31" presetClass="entr" presetSubtype="0" fill="hold" grpId="0" nodeType="afterEffect">
                                  <p:stCondLst>
                                    <p:cond delay="0"/>
                                  </p:stCondLst>
                                  <p:childTnLst>
                                    <p:set>
                                      <p:cBhvr>
                                        <p:cTn id="81" dur="1" fill="hold">
                                          <p:stCondLst>
                                            <p:cond delay="0"/>
                                          </p:stCondLst>
                                        </p:cTn>
                                        <p:tgtEl>
                                          <p:spTgt spid="33810"/>
                                        </p:tgtEl>
                                        <p:attrNameLst>
                                          <p:attrName>style.visibility</p:attrName>
                                        </p:attrNameLst>
                                      </p:cBhvr>
                                      <p:to>
                                        <p:strVal val="visible"/>
                                      </p:to>
                                    </p:set>
                                    <p:anim calcmode="lin" valueType="num">
                                      <p:cBhvr>
                                        <p:cTn id="82" dur="300" fill="hold"/>
                                        <p:tgtEl>
                                          <p:spTgt spid="33810"/>
                                        </p:tgtEl>
                                        <p:attrNameLst>
                                          <p:attrName>ppt_w</p:attrName>
                                        </p:attrNameLst>
                                      </p:cBhvr>
                                      <p:tavLst>
                                        <p:tav tm="0">
                                          <p:val>
                                            <p:fltVal val="0"/>
                                          </p:val>
                                        </p:tav>
                                        <p:tav tm="100000">
                                          <p:val>
                                            <p:strVal val="#ppt_w"/>
                                          </p:val>
                                        </p:tav>
                                      </p:tavLst>
                                    </p:anim>
                                    <p:anim calcmode="lin" valueType="num">
                                      <p:cBhvr>
                                        <p:cTn id="83" dur="300" fill="hold"/>
                                        <p:tgtEl>
                                          <p:spTgt spid="33810"/>
                                        </p:tgtEl>
                                        <p:attrNameLst>
                                          <p:attrName>ppt_h</p:attrName>
                                        </p:attrNameLst>
                                      </p:cBhvr>
                                      <p:tavLst>
                                        <p:tav tm="0">
                                          <p:val>
                                            <p:fltVal val="0"/>
                                          </p:val>
                                        </p:tav>
                                        <p:tav tm="100000">
                                          <p:val>
                                            <p:strVal val="#ppt_h"/>
                                          </p:val>
                                        </p:tav>
                                      </p:tavLst>
                                    </p:anim>
                                    <p:anim calcmode="lin" valueType="num">
                                      <p:cBhvr>
                                        <p:cTn id="84" dur="300" fill="hold"/>
                                        <p:tgtEl>
                                          <p:spTgt spid="33810"/>
                                        </p:tgtEl>
                                        <p:attrNameLst>
                                          <p:attrName>style.rotation</p:attrName>
                                        </p:attrNameLst>
                                      </p:cBhvr>
                                      <p:tavLst>
                                        <p:tav tm="0">
                                          <p:val>
                                            <p:fltVal val="90"/>
                                          </p:val>
                                        </p:tav>
                                        <p:tav tm="100000">
                                          <p:val>
                                            <p:fltVal val="0"/>
                                          </p:val>
                                        </p:tav>
                                      </p:tavLst>
                                    </p:anim>
                                    <p:animEffect transition="in" filter="fade">
                                      <p:cBhvr>
                                        <p:cTn id="85" dur="300"/>
                                        <p:tgtEl>
                                          <p:spTgt spid="33810"/>
                                        </p:tgtEl>
                                      </p:cBhvr>
                                    </p:animEffect>
                                  </p:childTnLst>
                                </p:cTn>
                              </p:par>
                            </p:childTnLst>
                          </p:cTn>
                        </p:par>
                        <p:par>
                          <p:cTn id="86" fill="hold" nodeType="afterGroup">
                            <p:stCondLst>
                              <p:cond delay="5660"/>
                            </p:stCondLst>
                            <p:childTnLst>
                              <p:par>
                                <p:cTn id="87" presetID="22" presetClass="entr" presetSubtype="1" fill="hold" grpId="0" nodeType="afterEffect">
                                  <p:stCondLst>
                                    <p:cond delay="0"/>
                                  </p:stCondLst>
                                  <p:childTnLst>
                                    <p:set>
                                      <p:cBhvr>
                                        <p:cTn id="88" dur="1" fill="hold">
                                          <p:stCondLst>
                                            <p:cond delay="0"/>
                                          </p:stCondLst>
                                        </p:cTn>
                                        <p:tgtEl>
                                          <p:spTgt spid="33812"/>
                                        </p:tgtEl>
                                        <p:attrNameLst>
                                          <p:attrName>style.visibility</p:attrName>
                                        </p:attrNameLst>
                                      </p:cBhvr>
                                      <p:to>
                                        <p:strVal val="visible"/>
                                      </p:to>
                                    </p:set>
                                    <p:animEffect transition="in" filter="wipe(up)">
                                      <p:cBhvr>
                                        <p:cTn id="89" dur="500"/>
                                        <p:tgtEl>
                                          <p:spTgt spid="33812"/>
                                        </p:tgtEl>
                                      </p:cBhvr>
                                    </p:animEffect>
                                  </p:childTnLst>
                                </p:cTn>
                              </p:par>
                            </p:childTnLst>
                          </p:cTn>
                        </p:par>
                        <p:par>
                          <p:cTn id="90" fill="hold" nodeType="afterGroup">
                            <p:stCondLst>
                              <p:cond delay="6160"/>
                            </p:stCondLst>
                            <p:childTnLst>
                              <p:par>
                                <p:cTn id="91" presetID="22" presetClass="entr" presetSubtype="8" fill="hold" grpId="0" nodeType="afterEffect">
                                  <p:stCondLst>
                                    <p:cond delay="0"/>
                                  </p:stCondLst>
                                  <p:childTnLst>
                                    <p:set>
                                      <p:cBhvr>
                                        <p:cTn id="92" dur="1" fill="hold">
                                          <p:stCondLst>
                                            <p:cond delay="0"/>
                                          </p:stCondLst>
                                        </p:cTn>
                                        <p:tgtEl>
                                          <p:spTgt spid="33815"/>
                                        </p:tgtEl>
                                        <p:attrNameLst>
                                          <p:attrName>style.visibility</p:attrName>
                                        </p:attrNameLst>
                                      </p:cBhvr>
                                      <p:to>
                                        <p:strVal val="visible"/>
                                      </p:to>
                                    </p:set>
                                    <p:animEffect transition="in" filter="wipe(left)">
                                      <p:cBhvr>
                                        <p:cTn id="93" dur="500"/>
                                        <p:tgtEl>
                                          <p:spTgt spid="33815"/>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4" fill="hold" grpId="0" nodeType="clickEffect">
                                  <p:stCondLst>
                                    <p:cond delay="0"/>
                                  </p:stCondLst>
                                  <p:childTnLst>
                                    <p:set>
                                      <p:cBhvr>
                                        <p:cTn id="97" dur="1" fill="hold">
                                          <p:stCondLst>
                                            <p:cond delay="0"/>
                                          </p:stCondLst>
                                        </p:cTn>
                                        <p:tgtEl>
                                          <p:spTgt spid="33801"/>
                                        </p:tgtEl>
                                        <p:attrNameLst>
                                          <p:attrName>style.visibility</p:attrName>
                                        </p:attrNameLst>
                                      </p:cBhvr>
                                      <p:to>
                                        <p:strVal val="visible"/>
                                      </p:to>
                                    </p:set>
                                    <p:animEffect transition="in" filter="wipe(down)">
                                      <p:cBhvr>
                                        <p:cTn id="98" dur="500"/>
                                        <p:tgtEl>
                                          <p:spTgt spid="33801"/>
                                        </p:tgtEl>
                                      </p:cBhvr>
                                    </p:animEffect>
                                  </p:childTnLst>
                                </p:cTn>
                              </p:par>
                            </p:childTnLst>
                          </p:cTn>
                        </p:par>
                        <p:par>
                          <p:cTn id="99" fill="hold" nodeType="afterGroup">
                            <p:stCondLst>
                              <p:cond delay="500"/>
                            </p:stCondLst>
                            <p:childTnLst>
                              <p:par>
                                <p:cTn id="100" presetID="22" presetClass="entr" presetSubtype="2" fill="hold" grpId="0" nodeType="afterEffect">
                                  <p:stCondLst>
                                    <p:cond delay="0"/>
                                  </p:stCondLst>
                                  <p:childTnLst>
                                    <p:set>
                                      <p:cBhvr>
                                        <p:cTn id="101" dur="1" fill="hold">
                                          <p:stCondLst>
                                            <p:cond delay="0"/>
                                          </p:stCondLst>
                                        </p:cTn>
                                        <p:tgtEl>
                                          <p:spTgt spid="33802"/>
                                        </p:tgtEl>
                                        <p:attrNameLst>
                                          <p:attrName>style.visibility</p:attrName>
                                        </p:attrNameLst>
                                      </p:cBhvr>
                                      <p:to>
                                        <p:strVal val="visible"/>
                                      </p:to>
                                    </p:set>
                                    <p:animEffect transition="in" filter="wipe(right)">
                                      <p:cBhvr>
                                        <p:cTn id="102" dur="300"/>
                                        <p:tgtEl>
                                          <p:spTgt spid="33802"/>
                                        </p:tgtEl>
                                      </p:cBhvr>
                                    </p:animEffect>
                                  </p:childTnLst>
                                </p:cTn>
                              </p:par>
                            </p:childTnLst>
                          </p:cTn>
                        </p:par>
                        <p:par>
                          <p:cTn id="103" fill="hold" nodeType="afterGroup">
                            <p:stCondLst>
                              <p:cond delay="800"/>
                            </p:stCondLst>
                            <p:childTnLst>
                              <p:par>
                                <p:cTn id="104" presetID="22" presetClass="entr" presetSubtype="8" fill="hold" grpId="0" nodeType="afterEffect">
                                  <p:stCondLst>
                                    <p:cond delay="0"/>
                                  </p:stCondLst>
                                  <p:childTnLst>
                                    <p:set>
                                      <p:cBhvr>
                                        <p:cTn id="105" dur="1" fill="hold">
                                          <p:stCondLst>
                                            <p:cond delay="0"/>
                                          </p:stCondLst>
                                        </p:cTn>
                                        <p:tgtEl>
                                          <p:spTgt spid="33803"/>
                                        </p:tgtEl>
                                        <p:attrNameLst>
                                          <p:attrName>style.visibility</p:attrName>
                                        </p:attrNameLst>
                                      </p:cBhvr>
                                      <p:to>
                                        <p:strVal val="visible"/>
                                      </p:to>
                                    </p:set>
                                    <p:animEffect transition="in" filter="wipe(left)">
                                      <p:cBhvr>
                                        <p:cTn id="106" dur="500"/>
                                        <p:tgtEl>
                                          <p:spTgt spid="33803"/>
                                        </p:tgtEl>
                                      </p:cBhvr>
                                    </p:animEffect>
                                  </p:childTnLst>
                                </p:cTn>
                              </p:par>
                            </p:childTnLst>
                          </p:cTn>
                        </p:par>
                        <p:par>
                          <p:cTn id="107" fill="hold" nodeType="afterGroup">
                            <p:stCondLst>
                              <p:cond delay="1300"/>
                            </p:stCondLst>
                            <p:childTnLst>
                              <p:par>
                                <p:cTn id="108" presetID="56" presetClass="entr" presetSubtype="0" fill="hold" grpId="0" nodeType="afterEffect">
                                  <p:stCondLst>
                                    <p:cond delay="0"/>
                                  </p:stCondLst>
                                  <p:iterate type="lt">
                                    <p:tmPct val="10000"/>
                                  </p:iterate>
                                  <p:childTnLst>
                                    <p:set>
                                      <p:cBhvr>
                                        <p:cTn id="109" dur="1" fill="hold">
                                          <p:stCondLst>
                                            <p:cond delay="0"/>
                                          </p:stCondLst>
                                        </p:cTn>
                                        <p:tgtEl>
                                          <p:spTgt spid="33816"/>
                                        </p:tgtEl>
                                        <p:attrNameLst>
                                          <p:attrName>style.visibility</p:attrName>
                                        </p:attrNameLst>
                                      </p:cBhvr>
                                      <p:to>
                                        <p:strVal val="visible"/>
                                      </p:to>
                                    </p:set>
                                    <p:anim by="(-#ppt_w*2)" calcmode="lin" valueType="num">
                                      <p:cBhvr rctx="PPT">
                                        <p:cTn id="110" dur="250" autoRev="1" fill="hold">
                                          <p:stCondLst>
                                            <p:cond delay="0"/>
                                          </p:stCondLst>
                                        </p:cTn>
                                        <p:tgtEl>
                                          <p:spTgt spid="33816"/>
                                        </p:tgtEl>
                                        <p:attrNameLst>
                                          <p:attrName>ppt_w</p:attrName>
                                        </p:attrNameLst>
                                      </p:cBhvr>
                                    </p:anim>
                                    <p:anim by="(#ppt_w*0.50)" calcmode="lin" valueType="num">
                                      <p:cBhvr>
                                        <p:cTn id="111" dur="250" decel="50000" autoRev="1" fill="hold">
                                          <p:stCondLst>
                                            <p:cond delay="0"/>
                                          </p:stCondLst>
                                        </p:cTn>
                                        <p:tgtEl>
                                          <p:spTgt spid="33816"/>
                                        </p:tgtEl>
                                        <p:attrNameLst>
                                          <p:attrName>ppt_x</p:attrName>
                                        </p:attrNameLst>
                                      </p:cBhvr>
                                    </p:anim>
                                    <p:anim from="(-#ppt_h/2)" to="(#ppt_y)" calcmode="lin" valueType="num">
                                      <p:cBhvr>
                                        <p:cTn id="112" dur="500" fill="hold">
                                          <p:stCondLst>
                                            <p:cond delay="0"/>
                                          </p:stCondLst>
                                        </p:cTn>
                                        <p:tgtEl>
                                          <p:spTgt spid="33816"/>
                                        </p:tgtEl>
                                        <p:attrNameLst>
                                          <p:attrName>ppt_y</p:attrName>
                                        </p:attrNameLst>
                                      </p:cBhvr>
                                    </p:anim>
                                    <p:animRot by="21600000">
                                      <p:cBhvr>
                                        <p:cTn id="113" dur="500" fill="hold">
                                          <p:stCondLst>
                                            <p:cond delay="0"/>
                                          </p:stCondLst>
                                        </p:cTn>
                                        <p:tgtEl>
                                          <p:spTgt spid="33816"/>
                                        </p:tgtEl>
                                        <p:attrNameLst>
                                          <p:attrName>r</p:attrName>
                                        </p:attrNameLst>
                                      </p:cBhvr>
                                    </p:animRot>
                                  </p:childTnLst>
                                </p:cTn>
                              </p:par>
                            </p:childTnLst>
                          </p:cTn>
                        </p:par>
                        <p:par>
                          <p:cTn id="114" fill="hold" nodeType="afterGroup">
                            <p:stCondLst>
                              <p:cond delay="1950"/>
                            </p:stCondLst>
                            <p:childTnLst>
                              <p:par>
                                <p:cTn id="115" presetID="22" presetClass="entr" presetSubtype="1" fill="hold" grpId="0" nodeType="afterEffect">
                                  <p:stCondLst>
                                    <p:cond delay="0"/>
                                  </p:stCondLst>
                                  <p:childTnLst>
                                    <p:set>
                                      <p:cBhvr>
                                        <p:cTn id="116" dur="1" fill="hold">
                                          <p:stCondLst>
                                            <p:cond delay="0"/>
                                          </p:stCondLst>
                                        </p:cTn>
                                        <p:tgtEl>
                                          <p:spTgt spid="33817"/>
                                        </p:tgtEl>
                                        <p:attrNameLst>
                                          <p:attrName>style.visibility</p:attrName>
                                        </p:attrNameLst>
                                      </p:cBhvr>
                                      <p:to>
                                        <p:strVal val="visible"/>
                                      </p:to>
                                    </p:set>
                                    <p:animEffect transition="in" filter="wipe(up)">
                                      <p:cBhvr>
                                        <p:cTn id="117" dur="500"/>
                                        <p:tgtEl>
                                          <p:spTgt spid="33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6" grpId="0" animBg="1" autoUpdateAnimBg="0"/>
      <p:bldP spid="33797" grpId="0" animBg="1" autoUpdateAnimBg="0"/>
      <p:bldP spid="33798" grpId="0" animBg="1" autoUpdateAnimBg="0"/>
      <p:bldP spid="33799" grpId="0" animBg="1" autoUpdateAnimBg="0"/>
      <p:bldP spid="33800" grpId="0" animBg="1" autoUpdateAnimBg="0"/>
      <p:bldP spid="33801" grpId="0" animBg="1"/>
      <p:bldP spid="33802" grpId="0" animBg="1"/>
      <p:bldP spid="33803" grpId="0" animBg="1"/>
      <p:bldP spid="33807" grpId="0" autoUpdateAnimBg="0"/>
      <p:bldP spid="33808" grpId="0" animBg="1"/>
      <p:bldP spid="33809" grpId="0" animBg="1"/>
      <p:bldP spid="33810" grpId="0" animBg="1"/>
      <p:bldP spid="33811" grpId="0" autoUpdateAnimBg="0"/>
      <p:bldP spid="33812" grpId="0" autoUpdateAnimBg="0"/>
      <p:bldP spid="33813" grpId="0" autoUpdateAnimBg="0"/>
      <p:bldP spid="33814" grpId="0" autoUpdateAnimBg="0"/>
      <p:bldP spid="33815" grpId="0" autoUpdateAnimBg="0"/>
      <p:bldP spid="33816" grpId="0" autoUpdateAnimBg="0"/>
      <p:bldP spid="33817"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4.3</a:t>
            </a:r>
            <a:r>
              <a:rPr lang="zh-CN" altLang="en-US" sz="2800">
                <a:solidFill>
                  <a:schemeClr val="accent2"/>
                </a:solidFill>
                <a:latin typeface="微软雅黑" pitchFamily="34" charset="-122"/>
              </a:rPr>
              <a:t>请输入您的标题</a:t>
            </a:r>
          </a:p>
        </p:txBody>
      </p:sp>
      <p:sp>
        <p:nvSpPr>
          <p:cNvPr id="6041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4</a:t>
            </a:r>
            <a:endParaRPr lang="zh-CN" altLang="en-US" sz="1800">
              <a:solidFill>
                <a:schemeClr val="accent2"/>
              </a:solidFill>
              <a:ea typeface="宋体" charset="-122"/>
            </a:endParaRPr>
          </a:p>
        </p:txBody>
      </p:sp>
      <p:sp>
        <p:nvSpPr>
          <p:cNvPr id="34820" name="Freeform 5"/>
          <p:cNvSpPr>
            <a:spLocks/>
          </p:cNvSpPr>
          <p:nvPr/>
        </p:nvSpPr>
        <p:spPr bwMode="auto">
          <a:xfrm>
            <a:off x="3479800" y="1716088"/>
            <a:ext cx="2571750" cy="4121150"/>
          </a:xfrm>
          <a:custGeom>
            <a:avLst/>
            <a:gdLst>
              <a:gd name="T0" fmla="*/ 2147483646 w 3148"/>
              <a:gd name="T1" fmla="*/ 0 h 5005"/>
              <a:gd name="T2" fmla="*/ 2147483646 w 3148"/>
              <a:gd name="T3" fmla="*/ 0 h 5005"/>
              <a:gd name="T4" fmla="*/ 2147483646 w 3148"/>
              <a:gd name="T5" fmla="*/ 2147483646 h 5005"/>
              <a:gd name="T6" fmla="*/ 2147483646 w 3148"/>
              <a:gd name="T7" fmla="*/ 2147483646 h 5005"/>
              <a:gd name="T8" fmla="*/ 2147483646 w 3148"/>
              <a:gd name="T9" fmla="*/ 2147483646 h 5005"/>
              <a:gd name="T10" fmla="*/ 2147483646 w 3148"/>
              <a:gd name="T11" fmla="*/ 2147483646 h 5005"/>
              <a:gd name="T12" fmla="*/ 0 w 3148"/>
              <a:gd name="T13" fmla="*/ 2147483646 h 5005"/>
              <a:gd name="T14" fmla="*/ 0 w 3148"/>
              <a:gd name="T15" fmla="*/ 2147483646 h 5005"/>
              <a:gd name="T16" fmla="*/ 2147483646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1"/>
          </a:solidFill>
          <a:ln w="10" cap="flat" cmpd="sng">
            <a:solidFill>
              <a:srgbClr val="D9D9D9"/>
            </a:solidFill>
            <a:round/>
            <a:headEnd/>
            <a:tailEnd/>
          </a:ln>
        </p:spPr>
        <p:txBody>
          <a:bodyPr/>
          <a:lstStyle/>
          <a:p>
            <a:endParaRPr lang="zh-CN" altLang="en-US"/>
          </a:p>
        </p:txBody>
      </p:sp>
      <p:sp>
        <p:nvSpPr>
          <p:cNvPr id="34821" name="Freeform 6"/>
          <p:cNvSpPr>
            <a:spLocks/>
          </p:cNvSpPr>
          <p:nvPr/>
        </p:nvSpPr>
        <p:spPr bwMode="auto">
          <a:xfrm>
            <a:off x="633413" y="1716088"/>
            <a:ext cx="2573337" cy="4121150"/>
          </a:xfrm>
          <a:custGeom>
            <a:avLst/>
            <a:gdLst>
              <a:gd name="T0" fmla="*/ 2147483646 w 3149"/>
              <a:gd name="T1" fmla="*/ 0 h 5005"/>
              <a:gd name="T2" fmla="*/ 2147483646 w 3149"/>
              <a:gd name="T3" fmla="*/ 0 h 5005"/>
              <a:gd name="T4" fmla="*/ 2147483646 w 3149"/>
              <a:gd name="T5" fmla="*/ 2147483646 h 5005"/>
              <a:gd name="T6" fmla="*/ 2147483646 w 3149"/>
              <a:gd name="T7" fmla="*/ 2147483646 h 5005"/>
              <a:gd name="T8" fmla="*/ 2147483646 w 3149"/>
              <a:gd name="T9" fmla="*/ 2147483646 h 5005"/>
              <a:gd name="T10" fmla="*/ 2147483646 w 3149"/>
              <a:gd name="T11" fmla="*/ 2147483646 h 5005"/>
              <a:gd name="T12" fmla="*/ 0 w 3149"/>
              <a:gd name="T13" fmla="*/ 2147483646 h 5005"/>
              <a:gd name="T14" fmla="*/ 0 w 3149"/>
              <a:gd name="T15" fmla="*/ 2147483646 h 5005"/>
              <a:gd name="T16" fmla="*/ 2147483646 w 3149"/>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chemeClr val="tx1"/>
          </a:solidFill>
          <a:ln w="10" cap="flat" cmpd="sng">
            <a:solidFill>
              <a:srgbClr val="D9D9D9"/>
            </a:solidFill>
            <a:round/>
            <a:headEnd/>
            <a:tailEnd/>
          </a:ln>
        </p:spPr>
        <p:txBody>
          <a:bodyPr/>
          <a:lstStyle/>
          <a:p>
            <a:endParaRPr lang="zh-CN" altLang="en-US"/>
          </a:p>
        </p:txBody>
      </p:sp>
      <p:sp>
        <p:nvSpPr>
          <p:cNvPr id="34822" name="Freeform 7"/>
          <p:cNvSpPr>
            <a:spLocks/>
          </p:cNvSpPr>
          <p:nvPr/>
        </p:nvSpPr>
        <p:spPr bwMode="auto">
          <a:xfrm>
            <a:off x="9170988" y="1716088"/>
            <a:ext cx="2571750" cy="4121150"/>
          </a:xfrm>
          <a:custGeom>
            <a:avLst/>
            <a:gdLst>
              <a:gd name="T0" fmla="*/ 2147483646 w 3148"/>
              <a:gd name="T1" fmla="*/ 0 h 5005"/>
              <a:gd name="T2" fmla="*/ 2147483646 w 3148"/>
              <a:gd name="T3" fmla="*/ 0 h 5005"/>
              <a:gd name="T4" fmla="*/ 2147483646 w 3148"/>
              <a:gd name="T5" fmla="*/ 2147483646 h 5005"/>
              <a:gd name="T6" fmla="*/ 2147483646 w 3148"/>
              <a:gd name="T7" fmla="*/ 2147483646 h 5005"/>
              <a:gd name="T8" fmla="*/ 2147483646 w 3148"/>
              <a:gd name="T9" fmla="*/ 2147483646 h 5005"/>
              <a:gd name="T10" fmla="*/ 2147483646 w 3148"/>
              <a:gd name="T11" fmla="*/ 2147483646 h 5005"/>
              <a:gd name="T12" fmla="*/ 0 w 3148"/>
              <a:gd name="T13" fmla="*/ 2147483646 h 5005"/>
              <a:gd name="T14" fmla="*/ 0 w 3148"/>
              <a:gd name="T15" fmla="*/ 2147483646 h 5005"/>
              <a:gd name="T16" fmla="*/ 2147483646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bg2"/>
          </a:solidFill>
          <a:ln w="10" cap="flat" cmpd="sng">
            <a:solidFill>
              <a:srgbClr val="D9D9D9"/>
            </a:solidFill>
            <a:round/>
            <a:headEnd/>
            <a:tailEnd/>
          </a:ln>
        </p:spPr>
        <p:txBody>
          <a:bodyPr/>
          <a:lstStyle/>
          <a:p>
            <a:endParaRPr lang="zh-CN" altLang="en-US"/>
          </a:p>
        </p:txBody>
      </p:sp>
      <p:sp>
        <p:nvSpPr>
          <p:cNvPr id="34823" name="Freeform 8"/>
          <p:cNvSpPr>
            <a:spLocks/>
          </p:cNvSpPr>
          <p:nvPr/>
        </p:nvSpPr>
        <p:spPr bwMode="auto">
          <a:xfrm>
            <a:off x="6326188" y="1716088"/>
            <a:ext cx="2570162" cy="4121150"/>
          </a:xfrm>
          <a:custGeom>
            <a:avLst/>
            <a:gdLst>
              <a:gd name="T0" fmla="*/ 2147483646 w 3148"/>
              <a:gd name="T1" fmla="*/ 0 h 5005"/>
              <a:gd name="T2" fmla="*/ 2147483646 w 3148"/>
              <a:gd name="T3" fmla="*/ 0 h 5005"/>
              <a:gd name="T4" fmla="*/ 2147483646 w 3148"/>
              <a:gd name="T5" fmla="*/ 2147483646 h 5005"/>
              <a:gd name="T6" fmla="*/ 2147483646 w 3148"/>
              <a:gd name="T7" fmla="*/ 2147483646 h 5005"/>
              <a:gd name="T8" fmla="*/ 2147483646 w 3148"/>
              <a:gd name="T9" fmla="*/ 2147483646 h 5005"/>
              <a:gd name="T10" fmla="*/ 2147483646 w 3148"/>
              <a:gd name="T11" fmla="*/ 2147483646 h 5005"/>
              <a:gd name="T12" fmla="*/ 0 w 3148"/>
              <a:gd name="T13" fmla="*/ 2147483646 h 5005"/>
              <a:gd name="T14" fmla="*/ 0 w 3148"/>
              <a:gd name="T15" fmla="*/ 2147483646 h 5005"/>
              <a:gd name="T16" fmla="*/ 2147483646 w 3148"/>
              <a:gd name="T17" fmla="*/ 0 h 50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chemeClr val="tx2"/>
          </a:solidFill>
          <a:ln w="10" cap="flat" cmpd="sng">
            <a:solidFill>
              <a:srgbClr val="D9D9D9"/>
            </a:solidFill>
            <a:round/>
            <a:headEnd/>
            <a:tailEnd/>
          </a:ln>
        </p:spPr>
        <p:txBody>
          <a:bodyPr/>
          <a:lstStyle/>
          <a:p>
            <a:endParaRPr lang="zh-CN" altLang="en-US"/>
          </a:p>
        </p:txBody>
      </p:sp>
      <p:grpSp>
        <p:nvGrpSpPr>
          <p:cNvPr id="34824" name="组合 27"/>
          <p:cNvGrpSpPr>
            <a:grpSpLocks/>
          </p:cNvGrpSpPr>
          <p:nvPr/>
        </p:nvGrpSpPr>
        <p:grpSpPr bwMode="auto">
          <a:xfrm>
            <a:off x="3041650" y="3325813"/>
            <a:ext cx="631825" cy="638175"/>
            <a:chOff x="0" y="0"/>
            <a:chExt cx="631825" cy="636588"/>
          </a:xfrm>
        </p:grpSpPr>
        <p:sp>
          <p:nvSpPr>
            <p:cNvPr id="60449" name="Oval 9"/>
            <p:cNvSpPr>
              <a:spLocks noChangeArrowheads="1"/>
            </p:cNvSpPr>
            <p:nvPr/>
          </p:nvSpPr>
          <p:spPr bwMode="auto">
            <a:xfrm>
              <a:off x="0" y="0"/>
              <a:ext cx="631825"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50" name="Freeform 10"/>
            <p:cNvSpPr>
              <a:spLocks/>
            </p:cNvSpPr>
            <p:nvPr/>
          </p:nvSpPr>
          <p:spPr bwMode="auto">
            <a:xfrm>
              <a:off x="336550" y="142875"/>
              <a:ext cx="206375" cy="342900"/>
            </a:xfrm>
            <a:custGeom>
              <a:avLst/>
              <a:gdLst>
                <a:gd name="T0" fmla="*/ 2147483646 w 252"/>
                <a:gd name="T1" fmla="*/ 2147483646 h 418"/>
                <a:gd name="T2" fmla="*/ 2147483646 w 252"/>
                <a:gd name="T3" fmla="*/ 2147483646 h 418"/>
                <a:gd name="T4" fmla="*/ 2147483646 w 252"/>
                <a:gd name="T5" fmla="*/ 2147483646 h 418"/>
                <a:gd name="T6" fmla="*/ 0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51" name="Freeform 11"/>
            <p:cNvSpPr>
              <a:spLocks/>
            </p:cNvSpPr>
            <p:nvPr/>
          </p:nvSpPr>
          <p:spPr bwMode="auto">
            <a:xfrm>
              <a:off x="141287" y="142875"/>
              <a:ext cx="206375" cy="342900"/>
            </a:xfrm>
            <a:custGeom>
              <a:avLst/>
              <a:gdLst>
                <a:gd name="T0" fmla="*/ 2147483646 w 252"/>
                <a:gd name="T1" fmla="*/ 2147483646 h 418"/>
                <a:gd name="T2" fmla="*/ 2147483646 w 252"/>
                <a:gd name="T3" fmla="*/ 2147483646 h 418"/>
                <a:gd name="T4" fmla="*/ 2147483646 w 252"/>
                <a:gd name="T5" fmla="*/ 2147483646 h 418"/>
                <a:gd name="T6" fmla="*/ 0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4828" name="组合 31"/>
          <p:cNvGrpSpPr>
            <a:grpSpLocks/>
          </p:cNvGrpSpPr>
          <p:nvPr/>
        </p:nvGrpSpPr>
        <p:grpSpPr bwMode="auto">
          <a:xfrm>
            <a:off x="5867400" y="3325813"/>
            <a:ext cx="633413" cy="638175"/>
            <a:chOff x="0" y="0"/>
            <a:chExt cx="633413" cy="636588"/>
          </a:xfrm>
        </p:grpSpPr>
        <p:sp>
          <p:nvSpPr>
            <p:cNvPr id="60446" name="Oval 12"/>
            <p:cNvSpPr>
              <a:spLocks noChangeArrowheads="1"/>
            </p:cNvSpPr>
            <p:nvPr/>
          </p:nvSpPr>
          <p:spPr bwMode="auto">
            <a:xfrm>
              <a:off x="0" y="0"/>
              <a:ext cx="633413"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47" name="Freeform 13"/>
            <p:cNvSpPr>
              <a:spLocks/>
            </p:cNvSpPr>
            <p:nvPr/>
          </p:nvSpPr>
          <p:spPr bwMode="auto">
            <a:xfrm>
              <a:off x="338138" y="142875"/>
              <a:ext cx="206375" cy="342900"/>
            </a:xfrm>
            <a:custGeom>
              <a:avLst/>
              <a:gdLst>
                <a:gd name="T0" fmla="*/ 2147483646 w 252"/>
                <a:gd name="T1" fmla="*/ 2147483646 h 418"/>
                <a:gd name="T2" fmla="*/ 2147483646 w 252"/>
                <a:gd name="T3" fmla="*/ 2147483646 h 418"/>
                <a:gd name="T4" fmla="*/ 2147483646 w 252"/>
                <a:gd name="T5" fmla="*/ 2147483646 h 418"/>
                <a:gd name="T6" fmla="*/ 0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48" name="Freeform 14"/>
            <p:cNvSpPr>
              <a:spLocks/>
            </p:cNvSpPr>
            <p:nvPr/>
          </p:nvSpPr>
          <p:spPr bwMode="auto">
            <a:xfrm>
              <a:off x="142875" y="142875"/>
              <a:ext cx="206375" cy="342900"/>
            </a:xfrm>
            <a:custGeom>
              <a:avLst/>
              <a:gdLst>
                <a:gd name="T0" fmla="*/ 2147483646 w 252"/>
                <a:gd name="T1" fmla="*/ 2147483646 h 418"/>
                <a:gd name="T2" fmla="*/ 2147483646 w 252"/>
                <a:gd name="T3" fmla="*/ 2147483646 h 418"/>
                <a:gd name="T4" fmla="*/ 2147483646 w 252"/>
                <a:gd name="T5" fmla="*/ 2147483646 h 418"/>
                <a:gd name="T6" fmla="*/ 2147483646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4832" name="组合 35"/>
          <p:cNvGrpSpPr>
            <a:grpSpLocks/>
          </p:cNvGrpSpPr>
          <p:nvPr/>
        </p:nvGrpSpPr>
        <p:grpSpPr bwMode="auto">
          <a:xfrm>
            <a:off x="8728075" y="3325813"/>
            <a:ext cx="633413" cy="638175"/>
            <a:chOff x="0" y="0"/>
            <a:chExt cx="633413" cy="636588"/>
          </a:xfrm>
        </p:grpSpPr>
        <p:sp>
          <p:nvSpPr>
            <p:cNvPr id="60443" name="Oval 15"/>
            <p:cNvSpPr>
              <a:spLocks noChangeArrowheads="1"/>
            </p:cNvSpPr>
            <p:nvPr/>
          </p:nvSpPr>
          <p:spPr bwMode="auto">
            <a:xfrm>
              <a:off x="0" y="0"/>
              <a:ext cx="633413" cy="636588"/>
            </a:xfrm>
            <a:prstGeom prst="ellipse">
              <a:avLst/>
            </a:prstGeom>
            <a:solidFill>
              <a:schemeClr val="bg2"/>
            </a:solidFill>
            <a:ln w="9525">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44" name="Freeform 16"/>
            <p:cNvSpPr>
              <a:spLocks/>
            </p:cNvSpPr>
            <p:nvPr/>
          </p:nvSpPr>
          <p:spPr bwMode="auto">
            <a:xfrm>
              <a:off x="338138" y="142875"/>
              <a:ext cx="206375" cy="342900"/>
            </a:xfrm>
            <a:custGeom>
              <a:avLst/>
              <a:gdLst>
                <a:gd name="T0" fmla="*/ 2147483646 w 252"/>
                <a:gd name="T1" fmla="*/ 2147483646 h 418"/>
                <a:gd name="T2" fmla="*/ 2147483646 w 252"/>
                <a:gd name="T3" fmla="*/ 2147483646 h 418"/>
                <a:gd name="T4" fmla="*/ 2147483646 w 252"/>
                <a:gd name="T5" fmla="*/ 2147483646 h 418"/>
                <a:gd name="T6" fmla="*/ 0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445" name="Freeform 17"/>
            <p:cNvSpPr>
              <a:spLocks/>
            </p:cNvSpPr>
            <p:nvPr/>
          </p:nvSpPr>
          <p:spPr bwMode="auto">
            <a:xfrm>
              <a:off x="142875" y="142875"/>
              <a:ext cx="206375" cy="342900"/>
            </a:xfrm>
            <a:custGeom>
              <a:avLst/>
              <a:gdLst>
                <a:gd name="T0" fmla="*/ 2147483646 w 252"/>
                <a:gd name="T1" fmla="*/ 2147483646 h 418"/>
                <a:gd name="T2" fmla="*/ 2147483646 w 252"/>
                <a:gd name="T3" fmla="*/ 2147483646 h 418"/>
                <a:gd name="T4" fmla="*/ 2147483646 w 252"/>
                <a:gd name="T5" fmla="*/ 2147483646 h 418"/>
                <a:gd name="T6" fmla="*/ 2147483646 w 252"/>
                <a:gd name="T7" fmla="*/ 2147483646 h 418"/>
                <a:gd name="T8" fmla="*/ 2147483646 w 252"/>
                <a:gd name="T9" fmla="*/ 2147483646 h 418"/>
                <a:gd name="T10" fmla="*/ 2147483646 w 252"/>
                <a:gd name="T11" fmla="*/ 2147483646 h 418"/>
                <a:gd name="T12" fmla="*/ 2147483646 w 252"/>
                <a:gd name="T13" fmla="*/ 2147483646 h 418"/>
                <a:gd name="T14" fmla="*/ 2147483646 w 252"/>
                <a:gd name="T15" fmla="*/ 2147483646 h 418"/>
                <a:gd name="T16" fmla="*/ 0 w 252"/>
                <a:gd name="T17" fmla="*/ 2147483646 h 418"/>
                <a:gd name="T18" fmla="*/ 2147483646 w 252"/>
                <a:gd name="T19" fmla="*/ 2147483646 h 418"/>
                <a:gd name="T20" fmla="*/ 2147483646 w 252"/>
                <a:gd name="T21" fmla="*/ 2147483646 h 418"/>
                <a:gd name="T22" fmla="*/ 2147483646 w 252"/>
                <a:gd name="T23" fmla="*/ 2147483646 h 418"/>
                <a:gd name="T24" fmla="*/ 2147483646 w 252"/>
                <a:gd name="T25" fmla="*/ 2147483646 h 4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4836" name="组合 39"/>
          <p:cNvGrpSpPr>
            <a:grpSpLocks/>
          </p:cNvGrpSpPr>
          <p:nvPr/>
        </p:nvGrpSpPr>
        <p:grpSpPr bwMode="auto">
          <a:xfrm>
            <a:off x="1454150" y="1938338"/>
            <a:ext cx="930275" cy="939800"/>
            <a:chOff x="0" y="0"/>
            <a:chExt cx="930275" cy="938213"/>
          </a:xfrm>
        </p:grpSpPr>
        <p:sp>
          <p:nvSpPr>
            <p:cNvPr id="60441" name="Oval 18"/>
            <p:cNvSpPr>
              <a:spLocks noChangeArrowheads="1"/>
            </p:cNvSpPr>
            <p:nvPr/>
          </p:nvSpPr>
          <p:spPr bwMode="auto">
            <a:xfrm>
              <a:off x="0" y="0"/>
              <a:ext cx="930275"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42" name="TextBox 41"/>
            <p:cNvSpPr txBox="1">
              <a:spLocks noChangeArrowheads="1"/>
            </p:cNvSpPr>
            <p:nvPr/>
          </p:nvSpPr>
          <p:spPr bwMode="auto">
            <a:xfrm>
              <a:off x="13235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3200" b="1">
                  <a:solidFill>
                    <a:schemeClr val="tx1"/>
                  </a:solidFill>
                  <a:latin typeface="微软雅黑" pitchFamily="34" charset="-122"/>
                </a:rPr>
                <a:t>01</a:t>
              </a:r>
              <a:endParaRPr lang="zh-CN" altLang="en-US" sz="3200" b="1">
                <a:solidFill>
                  <a:schemeClr val="tx1"/>
                </a:solidFill>
                <a:latin typeface="微软雅黑" pitchFamily="34" charset="-122"/>
              </a:endParaRPr>
            </a:p>
          </p:txBody>
        </p:sp>
      </p:grpSp>
      <p:sp>
        <p:nvSpPr>
          <p:cNvPr id="34839" name="矩形 42"/>
          <p:cNvSpPr>
            <a:spLocks noChangeArrowheads="1"/>
          </p:cNvSpPr>
          <p:nvPr/>
        </p:nvSpPr>
        <p:spPr bwMode="auto">
          <a:xfrm>
            <a:off x="862013" y="2919413"/>
            <a:ext cx="20907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800">
                <a:solidFill>
                  <a:schemeClr val="accent2"/>
                </a:solidFill>
                <a:latin typeface="微软雅黑" pitchFamily="34" charset="-122"/>
              </a:rPr>
              <a:t>请在这里输入您的文字；请在这里输入您的文字；请在这里输入您的文字；请在这里输入您的文字。</a:t>
            </a:r>
          </a:p>
        </p:txBody>
      </p:sp>
      <p:sp>
        <p:nvSpPr>
          <p:cNvPr id="34840" name="矩形 43"/>
          <p:cNvSpPr>
            <a:spLocks noChangeArrowheads="1"/>
          </p:cNvSpPr>
          <p:nvPr/>
        </p:nvSpPr>
        <p:spPr bwMode="auto">
          <a:xfrm>
            <a:off x="3702050"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800">
                <a:solidFill>
                  <a:schemeClr val="accent2"/>
                </a:solidFill>
                <a:latin typeface="微软雅黑" pitchFamily="34" charset="-122"/>
              </a:rPr>
              <a:t>请在这里输入您的文字；请在这里输入您的文字；请在这里输入您的文字；请在这里输入您的文字。</a:t>
            </a:r>
          </a:p>
        </p:txBody>
      </p:sp>
      <p:sp>
        <p:nvSpPr>
          <p:cNvPr id="34841" name="矩形 44"/>
          <p:cNvSpPr>
            <a:spLocks noChangeArrowheads="1"/>
          </p:cNvSpPr>
          <p:nvPr/>
        </p:nvSpPr>
        <p:spPr bwMode="auto">
          <a:xfrm>
            <a:off x="6580188" y="2919413"/>
            <a:ext cx="21177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800">
                <a:solidFill>
                  <a:schemeClr val="accent2"/>
                </a:solidFill>
                <a:latin typeface="微软雅黑" pitchFamily="34" charset="-122"/>
              </a:rPr>
              <a:t>请在这里输入您的文字；请在这里输入您的文字；请在这里输入您的文字；请在这里输入您的文字。</a:t>
            </a:r>
          </a:p>
        </p:txBody>
      </p:sp>
      <p:sp>
        <p:nvSpPr>
          <p:cNvPr id="34842" name="矩形 45"/>
          <p:cNvSpPr>
            <a:spLocks noChangeArrowheads="1"/>
          </p:cNvSpPr>
          <p:nvPr/>
        </p:nvSpPr>
        <p:spPr bwMode="auto">
          <a:xfrm>
            <a:off x="9488488" y="2919413"/>
            <a:ext cx="20891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800">
                <a:solidFill>
                  <a:schemeClr val="accent2"/>
                </a:solidFill>
                <a:latin typeface="微软雅黑" pitchFamily="34" charset="-122"/>
              </a:rPr>
              <a:t>请在这里输入您的文字；请在这里输入您的文字；请在这里输入您的文字；请在这里输入您的文字。</a:t>
            </a:r>
          </a:p>
        </p:txBody>
      </p:sp>
      <p:grpSp>
        <p:nvGrpSpPr>
          <p:cNvPr id="34843" name="组合 46"/>
          <p:cNvGrpSpPr>
            <a:grpSpLocks/>
          </p:cNvGrpSpPr>
          <p:nvPr/>
        </p:nvGrpSpPr>
        <p:grpSpPr bwMode="auto">
          <a:xfrm>
            <a:off x="4300538" y="1938338"/>
            <a:ext cx="930275" cy="939800"/>
            <a:chOff x="0" y="0"/>
            <a:chExt cx="930275" cy="938213"/>
          </a:xfrm>
        </p:grpSpPr>
        <p:sp>
          <p:nvSpPr>
            <p:cNvPr id="60439" name="Oval 19"/>
            <p:cNvSpPr>
              <a:spLocks noChangeArrowheads="1"/>
            </p:cNvSpPr>
            <p:nvPr/>
          </p:nvSpPr>
          <p:spPr bwMode="auto">
            <a:xfrm>
              <a:off x="0" y="0"/>
              <a:ext cx="930275"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40" name="TextBox 48"/>
            <p:cNvSpPr txBox="1">
              <a:spLocks noChangeArrowheads="1"/>
            </p:cNvSpPr>
            <p:nvPr/>
          </p:nvSpPr>
          <p:spPr bwMode="auto">
            <a:xfrm>
              <a:off x="124700"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3200" b="1">
                  <a:solidFill>
                    <a:schemeClr val="tx1"/>
                  </a:solidFill>
                  <a:latin typeface="微软雅黑" pitchFamily="34" charset="-122"/>
                </a:rPr>
                <a:t>02</a:t>
              </a:r>
              <a:endParaRPr lang="zh-CN" altLang="en-US" sz="3200" b="1">
                <a:solidFill>
                  <a:schemeClr val="tx1"/>
                </a:solidFill>
                <a:latin typeface="微软雅黑" pitchFamily="34" charset="-122"/>
              </a:endParaRPr>
            </a:p>
          </p:txBody>
        </p:sp>
      </p:grpSp>
      <p:grpSp>
        <p:nvGrpSpPr>
          <p:cNvPr id="34846" name="组合 49"/>
          <p:cNvGrpSpPr>
            <a:grpSpLocks/>
          </p:cNvGrpSpPr>
          <p:nvPr/>
        </p:nvGrpSpPr>
        <p:grpSpPr bwMode="auto">
          <a:xfrm>
            <a:off x="7145338" y="1938338"/>
            <a:ext cx="931862" cy="939800"/>
            <a:chOff x="0" y="0"/>
            <a:chExt cx="931863" cy="938213"/>
          </a:xfrm>
        </p:grpSpPr>
        <p:sp>
          <p:nvSpPr>
            <p:cNvPr id="60437" name="Oval 20"/>
            <p:cNvSpPr>
              <a:spLocks noChangeArrowheads="1"/>
            </p:cNvSpPr>
            <p:nvPr/>
          </p:nvSpPr>
          <p:spPr bwMode="auto">
            <a:xfrm>
              <a:off x="0" y="0"/>
              <a:ext cx="931863"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38" name="TextBox 51"/>
            <p:cNvSpPr txBox="1">
              <a:spLocks noChangeArrowheads="1"/>
            </p:cNvSpPr>
            <p:nvPr/>
          </p:nvSpPr>
          <p:spPr bwMode="auto">
            <a:xfrm>
              <a:off x="118633"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3200" b="1">
                  <a:solidFill>
                    <a:schemeClr val="tx1"/>
                  </a:solidFill>
                  <a:latin typeface="微软雅黑" pitchFamily="34" charset="-122"/>
                </a:rPr>
                <a:t>03</a:t>
              </a:r>
              <a:endParaRPr lang="zh-CN" altLang="en-US" sz="3200" b="1">
                <a:solidFill>
                  <a:schemeClr val="tx1"/>
                </a:solidFill>
                <a:latin typeface="微软雅黑" pitchFamily="34" charset="-122"/>
              </a:endParaRPr>
            </a:p>
          </p:txBody>
        </p:sp>
      </p:grpSp>
      <p:grpSp>
        <p:nvGrpSpPr>
          <p:cNvPr id="34849" name="组合 52"/>
          <p:cNvGrpSpPr>
            <a:grpSpLocks/>
          </p:cNvGrpSpPr>
          <p:nvPr/>
        </p:nvGrpSpPr>
        <p:grpSpPr bwMode="auto">
          <a:xfrm>
            <a:off x="9991725" y="1938338"/>
            <a:ext cx="931863" cy="939800"/>
            <a:chOff x="0" y="0"/>
            <a:chExt cx="931863" cy="938213"/>
          </a:xfrm>
        </p:grpSpPr>
        <p:sp>
          <p:nvSpPr>
            <p:cNvPr id="60435" name="Oval 21"/>
            <p:cNvSpPr>
              <a:spLocks noChangeArrowheads="1"/>
            </p:cNvSpPr>
            <p:nvPr/>
          </p:nvSpPr>
          <p:spPr bwMode="auto">
            <a:xfrm>
              <a:off x="0" y="0"/>
              <a:ext cx="931863" cy="938213"/>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0436" name="TextBox 56"/>
            <p:cNvSpPr txBox="1">
              <a:spLocks noChangeArrowheads="1"/>
            </p:cNvSpPr>
            <p:nvPr/>
          </p:nvSpPr>
          <p:spPr bwMode="auto">
            <a:xfrm>
              <a:off x="138276" y="176718"/>
              <a:ext cx="6912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3200" b="1">
                  <a:solidFill>
                    <a:schemeClr val="tx1"/>
                  </a:solidFill>
                  <a:latin typeface="微软雅黑" pitchFamily="34" charset="-122"/>
                </a:rPr>
                <a:t>04</a:t>
              </a:r>
              <a:endParaRPr lang="zh-CN" altLang="en-US" sz="3200" b="1">
                <a:solidFill>
                  <a:schemeClr val="tx1"/>
                </a:solidFill>
                <a:latin typeface="微软雅黑" pitchFamily="34" charset="-122"/>
              </a:endParaRPr>
            </a:p>
          </p:txBody>
        </p:sp>
      </p:gr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818"/>
                                        </p:tgtEl>
                                        <p:attrNameLst>
                                          <p:attrName>style.visibility</p:attrName>
                                        </p:attrNameLst>
                                      </p:cBhvr>
                                      <p:to>
                                        <p:strVal val="visible"/>
                                      </p:to>
                                    </p:set>
                                    <p:anim calcmode="lin" valueType="num">
                                      <p:cBhvr>
                                        <p:cTn id="7"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4818"/>
                                        </p:tgtEl>
                                        <p:attrNameLst>
                                          <p:attrName>ppt_y</p:attrName>
                                        </p:attrNameLst>
                                      </p:cBhvr>
                                      <p:tavLst>
                                        <p:tav tm="0">
                                          <p:val>
                                            <p:strVal val="#ppt_y"/>
                                          </p:val>
                                        </p:tav>
                                        <p:tav tm="100000">
                                          <p:val>
                                            <p:strVal val="#ppt_y"/>
                                          </p:val>
                                        </p:tav>
                                      </p:tavLst>
                                    </p:anim>
                                    <p:anim calcmode="lin" valueType="num">
                                      <p:cBhvr>
                                        <p:cTn id="9"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4818"/>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34821"/>
                                        </p:tgtEl>
                                        <p:attrNameLst>
                                          <p:attrName>style.visibility</p:attrName>
                                        </p:attrNameLst>
                                      </p:cBhvr>
                                      <p:to>
                                        <p:strVal val="visible"/>
                                      </p:to>
                                    </p:set>
                                    <p:animEffect transition="in" filter="fade">
                                      <p:cBhvr>
                                        <p:cTn id="14" dur="500"/>
                                        <p:tgtEl>
                                          <p:spTgt spid="34821"/>
                                        </p:tgtEl>
                                      </p:cBhvr>
                                    </p:animEffect>
                                    <p:anim calcmode="lin" valueType="num">
                                      <p:cBhvr>
                                        <p:cTn id="15" dur="500" fill="hold"/>
                                        <p:tgtEl>
                                          <p:spTgt spid="34821"/>
                                        </p:tgtEl>
                                        <p:attrNameLst>
                                          <p:attrName>ppt_x</p:attrName>
                                        </p:attrNameLst>
                                      </p:cBhvr>
                                      <p:tavLst>
                                        <p:tav tm="0">
                                          <p:val>
                                            <p:strVal val="#ppt_x"/>
                                          </p:val>
                                        </p:tav>
                                        <p:tav tm="100000">
                                          <p:val>
                                            <p:strVal val="#ppt_x"/>
                                          </p:val>
                                        </p:tav>
                                      </p:tavLst>
                                    </p:anim>
                                    <p:anim calcmode="lin" valueType="num">
                                      <p:cBhvr>
                                        <p:cTn id="16" dur="500" fill="hold"/>
                                        <p:tgtEl>
                                          <p:spTgt spid="34821"/>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200"/>
                                  </p:stCondLst>
                                  <p:childTnLst>
                                    <p:set>
                                      <p:cBhvr>
                                        <p:cTn id="18" dur="1" fill="hold">
                                          <p:stCondLst>
                                            <p:cond delay="0"/>
                                          </p:stCondLst>
                                        </p:cTn>
                                        <p:tgtEl>
                                          <p:spTgt spid="34820"/>
                                        </p:tgtEl>
                                        <p:attrNameLst>
                                          <p:attrName>style.visibility</p:attrName>
                                        </p:attrNameLst>
                                      </p:cBhvr>
                                      <p:to>
                                        <p:strVal val="visible"/>
                                      </p:to>
                                    </p:set>
                                    <p:animEffect transition="in" filter="fade">
                                      <p:cBhvr>
                                        <p:cTn id="19" dur="500"/>
                                        <p:tgtEl>
                                          <p:spTgt spid="34820"/>
                                        </p:tgtEl>
                                      </p:cBhvr>
                                    </p:animEffect>
                                    <p:anim calcmode="lin" valueType="num">
                                      <p:cBhvr>
                                        <p:cTn id="20" dur="500" fill="hold"/>
                                        <p:tgtEl>
                                          <p:spTgt spid="34820"/>
                                        </p:tgtEl>
                                        <p:attrNameLst>
                                          <p:attrName>ppt_x</p:attrName>
                                        </p:attrNameLst>
                                      </p:cBhvr>
                                      <p:tavLst>
                                        <p:tav tm="0">
                                          <p:val>
                                            <p:strVal val="#ppt_x"/>
                                          </p:val>
                                        </p:tav>
                                        <p:tav tm="100000">
                                          <p:val>
                                            <p:strVal val="#ppt_x"/>
                                          </p:val>
                                        </p:tav>
                                      </p:tavLst>
                                    </p:anim>
                                    <p:anim calcmode="lin" valueType="num">
                                      <p:cBhvr>
                                        <p:cTn id="21" dur="500" fill="hold"/>
                                        <p:tgtEl>
                                          <p:spTgt spid="34820"/>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400"/>
                                  </p:stCondLst>
                                  <p:childTnLst>
                                    <p:set>
                                      <p:cBhvr>
                                        <p:cTn id="23" dur="1" fill="hold">
                                          <p:stCondLst>
                                            <p:cond delay="0"/>
                                          </p:stCondLst>
                                        </p:cTn>
                                        <p:tgtEl>
                                          <p:spTgt spid="34823"/>
                                        </p:tgtEl>
                                        <p:attrNameLst>
                                          <p:attrName>style.visibility</p:attrName>
                                        </p:attrNameLst>
                                      </p:cBhvr>
                                      <p:to>
                                        <p:strVal val="visible"/>
                                      </p:to>
                                    </p:set>
                                    <p:animEffect transition="in" filter="fade">
                                      <p:cBhvr>
                                        <p:cTn id="24" dur="500"/>
                                        <p:tgtEl>
                                          <p:spTgt spid="34823"/>
                                        </p:tgtEl>
                                      </p:cBhvr>
                                    </p:animEffect>
                                    <p:anim calcmode="lin" valueType="num">
                                      <p:cBhvr>
                                        <p:cTn id="25" dur="500" fill="hold"/>
                                        <p:tgtEl>
                                          <p:spTgt spid="34823"/>
                                        </p:tgtEl>
                                        <p:attrNameLst>
                                          <p:attrName>ppt_x</p:attrName>
                                        </p:attrNameLst>
                                      </p:cBhvr>
                                      <p:tavLst>
                                        <p:tav tm="0">
                                          <p:val>
                                            <p:strVal val="#ppt_x"/>
                                          </p:val>
                                        </p:tav>
                                        <p:tav tm="100000">
                                          <p:val>
                                            <p:strVal val="#ppt_x"/>
                                          </p:val>
                                        </p:tav>
                                      </p:tavLst>
                                    </p:anim>
                                    <p:anim calcmode="lin" valueType="num">
                                      <p:cBhvr>
                                        <p:cTn id="26" dur="500" fill="hold"/>
                                        <p:tgtEl>
                                          <p:spTgt spid="34823"/>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600"/>
                                  </p:stCondLst>
                                  <p:childTnLst>
                                    <p:set>
                                      <p:cBhvr>
                                        <p:cTn id="28" dur="1" fill="hold">
                                          <p:stCondLst>
                                            <p:cond delay="0"/>
                                          </p:stCondLst>
                                        </p:cTn>
                                        <p:tgtEl>
                                          <p:spTgt spid="34822"/>
                                        </p:tgtEl>
                                        <p:attrNameLst>
                                          <p:attrName>style.visibility</p:attrName>
                                        </p:attrNameLst>
                                      </p:cBhvr>
                                      <p:to>
                                        <p:strVal val="visible"/>
                                      </p:to>
                                    </p:set>
                                    <p:animEffect transition="in" filter="fade">
                                      <p:cBhvr>
                                        <p:cTn id="29" dur="500"/>
                                        <p:tgtEl>
                                          <p:spTgt spid="34822"/>
                                        </p:tgtEl>
                                      </p:cBhvr>
                                    </p:animEffect>
                                    <p:anim calcmode="lin" valueType="num">
                                      <p:cBhvr>
                                        <p:cTn id="30" dur="500" fill="hold"/>
                                        <p:tgtEl>
                                          <p:spTgt spid="34822"/>
                                        </p:tgtEl>
                                        <p:attrNameLst>
                                          <p:attrName>ppt_x</p:attrName>
                                        </p:attrNameLst>
                                      </p:cBhvr>
                                      <p:tavLst>
                                        <p:tav tm="0">
                                          <p:val>
                                            <p:strVal val="#ppt_x"/>
                                          </p:val>
                                        </p:tav>
                                        <p:tav tm="100000">
                                          <p:val>
                                            <p:strVal val="#ppt_x"/>
                                          </p:val>
                                        </p:tav>
                                      </p:tavLst>
                                    </p:anim>
                                    <p:anim calcmode="lin" valueType="num">
                                      <p:cBhvr>
                                        <p:cTn id="31" dur="500" fill="hold"/>
                                        <p:tgtEl>
                                          <p:spTgt spid="34822"/>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1100"/>
                            </p:stCondLst>
                            <p:childTnLst>
                              <p:par>
                                <p:cTn id="33" presetID="10" presetClass="entr" presetSubtype="0" fill="hold" nodeType="afterEffect">
                                  <p:stCondLst>
                                    <p:cond delay="0"/>
                                  </p:stCondLst>
                                  <p:childTnLst>
                                    <p:set>
                                      <p:cBhvr>
                                        <p:cTn id="34" dur="1" fill="hold">
                                          <p:stCondLst>
                                            <p:cond delay="0"/>
                                          </p:stCondLst>
                                        </p:cTn>
                                        <p:tgtEl>
                                          <p:spTgt spid="34836"/>
                                        </p:tgtEl>
                                        <p:attrNameLst>
                                          <p:attrName>style.visibility</p:attrName>
                                        </p:attrNameLst>
                                      </p:cBhvr>
                                      <p:to>
                                        <p:strVal val="visible"/>
                                      </p:to>
                                    </p:set>
                                    <p:anim calcmode="lin" valueType="num">
                                      <p:cBhvr>
                                        <p:cTn id="35" dur="300" fill="hold"/>
                                        <p:tgtEl>
                                          <p:spTgt spid="34836"/>
                                        </p:tgtEl>
                                        <p:attrNameLst>
                                          <p:attrName>ppt_w</p:attrName>
                                        </p:attrNameLst>
                                      </p:cBhvr>
                                      <p:tavLst>
                                        <p:tav tm="0">
                                          <p:val>
                                            <p:fltVal val="0"/>
                                          </p:val>
                                        </p:tav>
                                        <p:tav tm="100000">
                                          <p:val>
                                            <p:strVal val="#ppt_w"/>
                                          </p:val>
                                        </p:tav>
                                      </p:tavLst>
                                    </p:anim>
                                    <p:anim calcmode="lin" valueType="num">
                                      <p:cBhvr>
                                        <p:cTn id="36" dur="300" fill="hold"/>
                                        <p:tgtEl>
                                          <p:spTgt spid="34836"/>
                                        </p:tgtEl>
                                        <p:attrNameLst>
                                          <p:attrName>ppt_h</p:attrName>
                                        </p:attrNameLst>
                                      </p:cBhvr>
                                      <p:tavLst>
                                        <p:tav tm="0">
                                          <p:val>
                                            <p:fltVal val="0"/>
                                          </p:val>
                                        </p:tav>
                                        <p:tav tm="100000">
                                          <p:val>
                                            <p:strVal val="#ppt_h"/>
                                          </p:val>
                                        </p:tav>
                                      </p:tavLst>
                                    </p:anim>
                                    <p:animEffect transition="in" filter="fade">
                                      <p:cBhvr>
                                        <p:cTn id="37" dur="300"/>
                                        <p:tgtEl>
                                          <p:spTgt spid="34836"/>
                                        </p:tgtEl>
                                      </p:cBhvr>
                                    </p:animEffect>
                                  </p:childTnLst>
                                </p:cTn>
                              </p:par>
                            </p:childTnLst>
                          </p:cTn>
                        </p:par>
                        <p:par>
                          <p:cTn id="38" fill="hold" nodeType="afterGroup">
                            <p:stCondLst>
                              <p:cond delay="1400"/>
                            </p:stCondLst>
                            <p:childTnLst>
                              <p:par>
                                <p:cTn id="39" presetID="22" presetClass="entr" presetSubtype="1" fill="hold" grpId="0" nodeType="afterEffect">
                                  <p:stCondLst>
                                    <p:cond delay="0"/>
                                  </p:stCondLst>
                                  <p:childTnLst>
                                    <p:set>
                                      <p:cBhvr>
                                        <p:cTn id="40" dur="1" fill="hold">
                                          <p:stCondLst>
                                            <p:cond delay="0"/>
                                          </p:stCondLst>
                                        </p:cTn>
                                        <p:tgtEl>
                                          <p:spTgt spid="34839"/>
                                        </p:tgtEl>
                                        <p:attrNameLst>
                                          <p:attrName>style.visibility</p:attrName>
                                        </p:attrNameLst>
                                      </p:cBhvr>
                                      <p:to>
                                        <p:strVal val="visible"/>
                                      </p:to>
                                    </p:set>
                                    <p:animEffect transition="in" filter="wipe(up)">
                                      <p:cBhvr>
                                        <p:cTn id="41" dur="500"/>
                                        <p:tgtEl>
                                          <p:spTgt spid="34839"/>
                                        </p:tgtEl>
                                      </p:cBhvr>
                                    </p:animEffect>
                                  </p:childTnLst>
                                </p:cTn>
                              </p:par>
                            </p:childTnLst>
                          </p:cTn>
                        </p:par>
                        <p:par>
                          <p:cTn id="42" fill="hold" nodeType="afterGroup">
                            <p:stCondLst>
                              <p:cond delay="1900"/>
                            </p:stCondLst>
                            <p:childTnLst>
                              <p:par>
                                <p:cTn id="43" presetID="2" presetClass="entr" presetSubtype="8" fill="hold" nodeType="afterEffect">
                                  <p:stCondLst>
                                    <p:cond delay="0"/>
                                  </p:stCondLst>
                                  <p:childTnLst>
                                    <p:set>
                                      <p:cBhvr>
                                        <p:cTn id="44" dur="1" fill="hold">
                                          <p:stCondLst>
                                            <p:cond delay="0"/>
                                          </p:stCondLst>
                                        </p:cTn>
                                        <p:tgtEl>
                                          <p:spTgt spid="34824"/>
                                        </p:tgtEl>
                                        <p:attrNameLst>
                                          <p:attrName>style.visibility</p:attrName>
                                        </p:attrNameLst>
                                      </p:cBhvr>
                                      <p:to>
                                        <p:strVal val="visible"/>
                                      </p:to>
                                    </p:set>
                                    <p:anim calcmode="lin" valueType="num">
                                      <p:cBhvr additive="base">
                                        <p:cTn id="45" dur="500" fill="hold"/>
                                        <p:tgtEl>
                                          <p:spTgt spid="34824"/>
                                        </p:tgtEl>
                                        <p:attrNameLst>
                                          <p:attrName>ppt_x</p:attrName>
                                        </p:attrNameLst>
                                      </p:cBhvr>
                                      <p:tavLst>
                                        <p:tav tm="0">
                                          <p:val>
                                            <p:strVal val="0-#ppt_w/2"/>
                                          </p:val>
                                        </p:tav>
                                        <p:tav tm="100000">
                                          <p:val>
                                            <p:strVal val="#ppt_x"/>
                                          </p:val>
                                        </p:tav>
                                      </p:tavLst>
                                    </p:anim>
                                    <p:anim calcmode="lin" valueType="num">
                                      <p:cBhvr additive="base">
                                        <p:cTn id="46" dur="500" fill="hold"/>
                                        <p:tgtEl>
                                          <p:spTgt spid="34824"/>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2400"/>
                            </p:stCondLst>
                            <p:childTnLst>
                              <p:par>
                                <p:cTn id="48" presetID="10" presetClass="entr" presetSubtype="0" fill="hold" nodeType="afterEffect">
                                  <p:stCondLst>
                                    <p:cond delay="0"/>
                                  </p:stCondLst>
                                  <p:childTnLst>
                                    <p:set>
                                      <p:cBhvr>
                                        <p:cTn id="49" dur="1" fill="hold">
                                          <p:stCondLst>
                                            <p:cond delay="0"/>
                                          </p:stCondLst>
                                        </p:cTn>
                                        <p:tgtEl>
                                          <p:spTgt spid="34843"/>
                                        </p:tgtEl>
                                        <p:attrNameLst>
                                          <p:attrName>style.visibility</p:attrName>
                                        </p:attrNameLst>
                                      </p:cBhvr>
                                      <p:to>
                                        <p:strVal val="visible"/>
                                      </p:to>
                                    </p:set>
                                    <p:anim calcmode="lin" valueType="num">
                                      <p:cBhvr>
                                        <p:cTn id="50" dur="300" fill="hold"/>
                                        <p:tgtEl>
                                          <p:spTgt spid="34843"/>
                                        </p:tgtEl>
                                        <p:attrNameLst>
                                          <p:attrName>ppt_w</p:attrName>
                                        </p:attrNameLst>
                                      </p:cBhvr>
                                      <p:tavLst>
                                        <p:tav tm="0">
                                          <p:val>
                                            <p:fltVal val="0"/>
                                          </p:val>
                                        </p:tav>
                                        <p:tav tm="100000">
                                          <p:val>
                                            <p:strVal val="#ppt_w"/>
                                          </p:val>
                                        </p:tav>
                                      </p:tavLst>
                                    </p:anim>
                                    <p:anim calcmode="lin" valueType="num">
                                      <p:cBhvr>
                                        <p:cTn id="51" dur="300" fill="hold"/>
                                        <p:tgtEl>
                                          <p:spTgt spid="34843"/>
                                        </p:tgtEl>
                                        <p:attrNameLst>
                                          <p:attrName>ppt_h</p:attrName>
                                        </p:attrNameLst>
                                      </p:cBhvr>
                                      <p:tavLst>
                                        <p:tav tm="0">
                                          <p:val>
                                            <p:fltVal val="0"/>
                                          </p:val>
                                        </p:tav>
                                        <p:tav tm="100000">
                                          <p:val>
                                            <p:strVal val="#ppt_h"/>
                                          </p:val>
                                        </p:tav>
                                      </p:tavLst>
                                    </p:anim>
                                    <p:animEffect transition="in" filter="fade">
                                      <p:cBhvr>
                                        <p:cTn id="52" dur="300"/>
                                        <p:tgtEl>
                                          <p:spTgt spid="34843"/>
                                        </p:tgtEl>
                                      </p:cBhvr>
                                    </p:animEffect>
                                  </p:childTnLst>
                                </p:cTn>
                              </p:par>
                            </p:childTnLst>
                          </p:cTn>
                        </p:par>
                        <p:par>
                          <p:cTn id="53" fill="hold" nodeType="afterGroup">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34840"/>
                                        </p:tgtEl>
                                        <p:attrNameLst>
                                          <p:attrName>style.visibility</p:attrName>
                                        </p:attrNameLst>
                                      </p:cBhvr>
                                      <p:to>
                                        <p:strVal val="visible"/>
                                      </p:to>
                                    </p:set>
                                    <p:animEffect transition="in" filter="wipe(up)">
                                      <p:cBhvr>
                                        <p:cTn id="56" dur="500"/>
                                        <p:tgtEl>
                                          <p:spTgt spid="34840"/>
                                        </p:tgtEl>
                                      </p:cBhvr>
                                    </p:animEffect>
                                  </p:childTnLst>
                                </p:cTn>
                              </p:par>
                            </p:childTnLst>
                          </p:cTn>
                        </p:par>
                        <p:par>
                          <p:cTn id="57" fill="hold" nodeType="afterGroup">
                            <p:stCondLst>
                              <p:cond delay="3200"/>
                            </p:stCondLst>
                            <p:childTnLst>
                              <p:par>
                                <p:cTn id="58" presetID="2" presetClass="entr" presetSubtype="8" fill="hold" nodeType="afterEffect">
                                  <p:stCondLst>
                                    <p:cond delay="0"/>
                                  </p:stCondLst>
                                  <p:childTnLst>
                                    <p:set>
                                      <p:cBhvr>
                                        <p:cTn id="59" dur="1" fill="hold">
                                          <p:stCondLst>
                                            <p:cond delay="0"/>
                                          </p:stCondLst>
                                        </p:cTn>
                                        <p:tgtEl>
                                          <p:spTgt spid="34828"/>
                                        </p:tgtEl>
                                        <p:attrNameLst>
                                          <p:attrName>style.visibility</p:attrName>
                                        </p:attrNameLst>
                                      </p:cBhvr>
                                      <p:to>
                                        <p:strVal val="visible"/>
                                      </p:to>
                                    </p:set>
                                    <p:anim calcmode="lin" valueType="num">
                                      <p:cBhvr additive="base">
                                        <p:cTn id="60" dur="500" fill="hold"/>
                                        <p:tgtEl>
                                          <p:spTgt spid="34828"/>
                                        </p:tgtEl>
                                        <p:attrNameLst>
                                          <p:attrName>ppt_x</p:attrName>
                                        </p:attrNameLst>
                                      </p:cBhvr>
                                      <p:tavLst>
                                        <p:tav tm="0">
                                          <p:val>
                                            <p:strVal val="0-#ppt_w/2"/>
                                          </p:val>
                                        </p:tav>
                                        <p:tav tm="100000">
                                          <p:val>
                                            <p:strVal val="#ppt_x"/>
                                          </p:val>
                                        </p:tav>
                                      </p:tavLst>
                                    </p:anim>
                                    <p:anim calcmode="lin" valueType="num">
                                      <p:cBhvr additive="base">
                                        <p:cTn id="61" dur="500" fill="hold"/>
                                        <p:tgtEl>
                                          <p:spTgt spid="34828"/>
                                        </p:tgtEl>
                                        <p:attrNameLst>
                                          <p:attrName>ppt_y</p:attrName>
                                        </p:attrNameLst>
                                      </p:cBhvr>
                                      <p:tavLst>
                                        <p:tav tm="0">
                                          <p:val>
                                            <p:strVal val="#ppt_y"/>
                                          </p:val>
                                        </p:tav>
                                        <p:tav tm="100000">
                                          <p:val>
                                            <p:strVal val="#ppt_y"/>
                                          </p:val>
                                        </p:tav>
                                      </p:tavLst>
                                    </p:anim>
                                  </p:childTnLst>
                                </p:cTn>
                              </p:par>
                            </p:childTnLst>
                          </p:cTn>
                        </p:par>
                        <p:par>
                          <p:cTn id="62" fill="hold" nodeType="afterGroup">
                            <p:stCondLst>
                              <p:cond delay="3700"/>
                            </p:stCondLst>
                            <p:childTnLst>
                              <p:par>
                                <p:cTn id="63" presetID="10" presetClass="entr" presetSubtype="0" fill="hold" nodeType="afterEffect">
                                  <p:stCondLst>
                                    <p:cond delay="0"/>
                                  </p:stCondLst>
                                  <p:childTnLst>
                                    <p:set>
                                      <p:cBhvr>
                                        <p:cTn id="64" dur="1" fill="hold">
                                          <p:stCondLst>
                                            <p:cond delay="0"/>
                                          </p:stCondLst>
                                        </p:cTn>
                                        <p:tgtEl>
                                          <p:spTgt spid="34846"/>
                                        </p:tgtEl>
                                        <p:attrNameLst>
                                          <p:attrName>style.visibility</p:attrName>
                                        </p:attrNameLst>
                                      </p:cBhvr>
                                      <p:to>
                                        <p:strVal val="visible"/>
                                      </p:to>
                                    </p:set>
                                    <p:anim calcmode="lin" valueType="num">
                                      <p:cBhvr>
                                        <p:cTn id="65" dur="300" fill="hold"/>
                                        <p:tgtEl>
                                          <p:spTgt spid="34846"/>
                                        </p:tgtEl>
                                        <p:attrNameLst>
                                          <p:attrName>ppt_w</p:attrName>
                                        </p:attrNameLst>
                                      </p:cBhvr>
                                      <p:tavLst>
                                        <p:tav tm="0">
                                          <p:val>
                                            <p:fltVal val="0"/>
                                          </p:val>
                                        </p:tav>
                                        <p:tav tm="100000">
                                          <p:val>
                                            <p:strVal val="#ppt_w"/>
                                          </p:val>
                                        </p:tav>
                                      </p:tavLst>
                                    </p:anim>
                                    <p:anim calcmode="lin" valueType="num">
                                      <p:cBhvr>
                                        <p:cTn id="66" dur="300" fill="hold"/>
                                        <p:tgtEl>
                                          <p:spTgt spid="34846"/>
                                        </p:tgtEl>
                                        <p:attrNameLst>
                                          <p:attrName>ppt_h</p:attrName>
                                        </p:attrNameLst>
                                      </p:cBhvr>
                                      <p:tavLst>
                                        <p:tav tm="0">
                                          <p:val>
                                            <p:fltVal val="0"/>
                                          </p:val>
                                        </p:tav>
                                        <p:tav tm="100000">
                                          <p:val>
                                            <p:strVal val="#ppt_h"/>
                                          </p:val>
                                        </p:tav>
                                      </p:tavLst>
                                    </p:anim>
                                    <p:animEffect transition="in" filter="fade">
                                      <p:cBhvr>
                                        <p:cTn id="67" dur="300"/>
                                        <p:tgtEl>
                                          <p:spTgt spid="34846"/>
                                        </p:tgtEl>
                                      </p:cBhvr>
                                    </p:animEffect>
                                  </p:childTnLst>
                                </p:cTn>
                              </p:par>
                            </p:childTnLst>
                          </p:cTn>
                        </p:par>
                        <p:par>
                          <p:cTn id="68" fill="hold" nodeType="afterGroup">
                            <p:stCondLst>
                              <p:cond delay="4000"/>
                            </p:stCondLst>
                            <p:childTnLst>
                              <p:par>
                                <p:cTn id="69" presetID="22" presetClass="entr" presetSubtype="1" fill="hold" grpId="0" nodeType="afterEffect">
                                  <p:stCondLst>
                                    <p:cond delay="0"/>
                                  </p:stCondLst>
                                  <p:childTnLst>
                                    <p:set>
                                      <p:cBhvr>
                                        <p:cTn id="70" dur="1" fill="hold">
                                          <p:stCondLst>
                                            <p:cond delay="0"/>
                                          </p:stCondLst>
                                        </p:cTn>
                                        <p:tgtEl>
                                          <p:spTgt spid="34841"/>
                                        </p:tgtEl>
                                        <p:attrNameLst>
                                          <p:attrName>style.visibility</p:attrName>
                                        </p:attrNameLst>
                                      </p:cBhvr>
                                      <p:to>
                                        <p:strVal val="visible"/>
                                      </p:to>
                                    </p:set>
                                    <p:animEffect transition="in" filter="wipe(up)">
                                      <p:cBhvr>
                                        <p:cTn id="71" dur="500"/>
                                        <p:tgtEl>
                                          <p:spTgt spid="34841"/>
                                        </p:tgtEl>
                                      </p:cBhvr>
                                    </p:animEffect>
                                  </p:childTnLst>
                                </p:cTn>
                              </p:par>
                            </p:childTnLst>
                          </p:cTn>
                        </p:par>
                        <p:par>
                          <p:cTn id="72" fill="hold" nodeType="afterGroup">
                            <p:stCondLst>
                              <p:cond delay="4500"/>
                            </p:stCondLst>
                            <p:childTnLst>
                              <p:par>
                                <p:cTn id="73" presetID="2" presetClass="entr" presetSubtype="8" fill="hold" nodeType="afterEffect">
                                  <p:stCondLst>
                                    <p:cond delay="0"/>
                                  </p:stCondLst>
                                  <p:childTnLst>
                                    <p:set>
                                      <p:cBhvr>
                                        <p:cTn id="74" dur="1" fill="hold">
                                          <p:stCondLst>
                                            <p:cond delay="0"/>
                                          </p:stCondLst>
                                        </p:cTn>
                                        <p:tgtEl>
                                          <p:spTgt spid="34832"/>
                                        </p:tgtEl>
                                        <p:attrNameLst>
                                          <p:attrName>style.visibility</p:attrName>
                                        </p:attrNameLst>
                                      </p:cBhvr>
                                      <p:to>
                                        <p:strVal val="visible"/>
                                      </p:to>
                                    </p:set>
                                    <p:anim calcmode="lin" valueType="num">
                                      <p:cBhvr additive="base">
                                        <p:cTn id="75" dur="500" fill="hold"/>
                                        <p:tgtEl>
                                          <p:spTgt spid="34832"/>
                                        </p:tgtEl>
                                        <p:attrNameLst>
                                          <p:attrName>ppt_x</p:attrName>
                                        </p:attrNameLst>
                                      </p:cBhvr>
                                      <p:tavLst>
                                        <p:tav tm="0">
                                          <p:val>
                                            <p:strVal val="0-#ppt_w/2"/>
                                          </p:val>
                                        </p:tav>
                                        <p:tav tm="100000">
                                          <p:val>
                                            <p:strVal val="#ppt_x"/>
                                          </p:val>
                                        </p:tav>
                                      </p:tavLst>
                                    </p:anim>
                                    <p:anim calcmode="lin" valueType="num">
                                      <p:cBhvr additive="base">
                                        <p:cTn id="76" dur="500" fill="hold"/>
                                        <p:tgtEl>
                                          <p:spTgt spid="34832"/>
                                        </p:tgtEl>
                                        <p:attrNameLst>
                                          <p:attrName>ppt_y</p:attrName>
                                        </p:attrNameLst>
                                      </p:cBhvr>
                                      <p:tavLst>
                                        <p:tav tm="0">
                                          <p:val>
                                            <p:strVal val="#ppt_y"/>
                                          </p:val>
                                        </p:tav>
                                        <p:tav tm="100000">
                                          <p:val>
                                            <p:strVal val="#ppt_y"/>
                                          </p:val>
                                        </p:tav>
                                      </p:tavLst>
                                    </p:anim>
                                  </p:childTnLst>
                                </p:cTn>
                              </p:par>
                            </p:childTnLst>
                          </p:cTn>
                        </p:par>
                        <p:par>
                          <p:cTn id="77" fill="hold" nodeType="afterGroup">
                            <p:stCondLst>
                              <p:cond delay="5000"/>
                            </p:stCondLst>
                            <p:childTnLst>
                              <p:par>
                                <p:cTn id="78" presetID="10" presetClass="entr" presetSubtype="0" fill="hold" nodeType="afterEffect">
                                  <p:stCondLst>
                                    <p:cond delay="0"/>
                                  </p:stCondLst>
                                  <p:childTnLst>
                                    <p:set>
                                      <p:cBhvr>
                                        <p:cTn id="79" dur="1" fill="hold">
                                          <p:stCondLst>
                                            <p:cond delay="0"/>
                                          </p:stCondLst>
                                        </p:cTn>
                                        <p:tgtEl>
                                          <p:spTgt spid="34849"/>
                                        </p:tgtEl>
                                        <p:attrNameLst>
                                          <p:attrName>style.visibility</p:attrName>
                                        </p:attrNameLst>
                                      </p:cBhvr>
                                      <p:to>
                                        <p:strVal val="visible"/>
                                      </p:to>
                                    </p:set>
                                    <p:anim calcmode="lin" valueType="num">
                                      <p:cBhvr>
                                        <p:cTn id="80" dur="300" fill="hold"/>
                                        <p:tgtEl>
                                          <p:spTgt spid="34849"/>
                                        </p:tgtEl>
                                        <p:attrNameLst>
                                          <p:attrName>ppt_w</p:attrName>
                                        </p:attrNameLst>
                                      </p:cBhvr>
                                      <p:tavLst>
                                        <p:tav tm="0">
                                          <p:val>
                                            <p:fltVal val="0"/>
                                          </p:val>
                                        </p:tav>
                                        <p:tav tm="100000">
                                          <p:val>
                                            <p:strVal val="#ppt_w"/>
                                          </p:val>
                                        </p:tav>
                                      </p:tavLst>
                                    </p:anim>
                                    <p:anim calcmode="lin" valueType="num">
                                      <p:cBhvr>
                                        <p:cTn id="81" dur="300" fill="hold"/>
                                        <p:tgtEl>
                                          <p:spTgt spid="34849"/>
                                        </p:tgtEl>
                                        <p:attrNameLst>
                                          <p:attrName>ppt_h</p:attrName>
                                        </p:attrNameLst>
                                      </p:cBhvr>
                                      <p:tavLst>
                                        <p:tav tm="0">
                                          <p:val>
                                            <p:fltVal val="0"/>
                                          </p:val>
                                        </p:tav>
                                        <p:tav tm="100000">
                                          <p:val>
                                            <p:strVal val="#ppt_h"/>
                                          </p:val>
                                        </p:tav>
                                      </p:tavLst>
                                    </p:anim>
                                    <p:animEffect transition="in" filter="fade">
                                      <p:cBhvr>
                                        <p:cTn id="82" dur="300"/>
                                        <p:tgtEl>
                                          <p:spTgt spid="34849"/>
                                        </p:tgtEl>
                                      </p:cBhvr>
                                    </p:animEffect>
                                  </p:childTnLst>
                                </p:cTn>
                              </p:par>
                            </p:childTnLst>
                          </p:cTn>
                        </p:par>
                        <p:par>
                          <p:cTn id="83" fill="hold" nodeType="afterGroup">
                            <p:stCondLst>
                              <p:cond delay="5300"/>
                            </p:stCondLst>
                            <p:childTnLst>
                              <p:par>
                                <p:cTn id="84" presetID="22" presetClass="entr" presetSubtype="1" fill="hold" grpId="0" nodeType="afterEffect">
                                  <p:stCondLst>
                                    <p:cond delay="0"/>
                                  </p:stCondLst>
                                  <p:childTnLst>
                                    <p:set>
                                      <p:cBhvr>
                                        <p:cTn id="85" dur="1" fill="hold">
                                          <p:stCondLst>
                                            <p:cond delay="0"/>
                                          </p:stCondLst>
                                        </p:cTn>
                                        <p:tgtEl>
                                          <p:spTgt spid="34842"/>
                                        </p:tgtEl>
                                        <p:attrNameLst>
                                          <p:attrName>style.visibility</p:attrName>
                                        </p:attrNameLst>
                                      </p:cBhvr>
                                      <p:to>
                                        <p:strVal val="visible"/>
                                      </p:to>
                                    </p:set>
                                    <p:animEffect transition="in" filter="wipe(up)">
                                      <p:cBhvr>
                                        <p:cTn id="86" dur="500"/>
                                        <p:tgtEl>
                                          <p:spTgt spid="34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20" grpId="0" animBg="1"/>
      <p:bldP spid="34821" grpId="0" animBg="1"/>
      <p:bldP spid="34822" grpId="0" animBg="1"/>
      <p:bldP spid="34823" grpId="0" animBg="1"/>
      <p:bldP spid="34839" grpId="0" autoUpdateAnimBg="0"/>
      <p:bldP spid="34840" grpId="0" autoUpdateAnimBg="0"/>
      <p:bldP spid="34841" grpId="0" autoUpdateAnimBg="0"/>
      <p:bldP spid="34842"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4.4</a:t>
            </a:r>
            <a:r>
              <a:rPr lang="zh-CN" altLang="en-US" sz="2800">
                <a:solidFill>
                  <a:schemeClr val="accent2"/>
                </a:solidFill>
                <a:latin typeface="微软雅黑" pitchFamily="34" charset="-122"/>
              </a:rPr>
              <a:t>请输入您的标题</a:t>
            </a:r>
          </a:p>
        </p:txBody>
      </p:sp>
      <p:sp>
        <p:nvSpPr>
          <p:cNvPr id="62467"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4</a:t>
            </a:r>
            <a:endParaRPr lang="zh-CN" altLang="en-US" sz="1800">
              <a:solidFill>
                <a:schemeClr val="accent2"/>
              </a:solidFill>
              <a:ea typeface="宋体" charset="-122"/>
            </a:endParaRPr>
          </a:p>
        </p:txBody>
      </p:sp>
      <p:sp>
        <p:nvSpPr>
          <p:cNvPr id="35844" name="Freeform 14"/>
          <p:cNvSpPr>
            <a:spLocks/>
          </p:cNvSpPr>
          <p:nvPr/>
        </p:nvSpPr>
        <p:spPr bwMode="auto">
          <a:xfrm>
            <a:off x="1806575" y="2382838"/>
            <a:ext cx="298450" cy="344487"/>
          </a:xfrm>
          <a:custGeom>
            <a:avLst/>
            <a:gdLst>
              <a:gd name="T0" fmla="*/ 0 w 336"/>
              <a:gd name="T1" fmla="*/ 2147483646 h 388"/>
              <a:gd name="T2" fmla="*/ 2147483646 w 336"/>
              <a:gd name="T3" fmla="*/ 2147483646 h 388"/>
              <a:gd name="T4" fmla="*/ 2147483646 w 336"/>
              <a:gd name="T5" fmla="*/ 0 h 388"/>
              <a:gd name="T6" fmla="*/ 2147483646 w 336"/>
              <a:gd name="T7" fmla="*/ 2147483646 h 388"/>
              <a:gd name="T8" fmla="*/ 2147483646 w 336"/>
              <a:gd name="T9" fmla="*/ 2147483646 h 388"/>
              <a:gd name="T10" fmla="*/ 2147483646 w 336"/>
              <a:gd name="T11" fmla="*/ 2147483646 h 388"/>
              <a:gd name="T12" fmla="*/ 0 w 336"/>
              <a:gd name="T13" fmla="*/ 214748364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5" name="Freeform 15"/>
          <p:cNvSpPr>
            <a:spLocks/>
          </p:cNvSpPr>
          <p:nvPr/>
        </p:nvSpPr>
        <p:spPr bwMode="auto">
          <a:xfrm>
            <a:off x="2016125" y="3044825"/>
            <a:ext cx="344488" cy="298450"/>
          </a:xfrm>
          <a:custGeom>
            <a:avLst/>
            <a:gdLst>
              <a:gd name="T0" fmla="*/ 0 w 388"/>
              <a:gd name="T1" fmla="*/ 2147483646 h 336"/>
              <a:gd name="T2" fmla="*/ 2147483646 w 388"/>
              <a:gd name="T3" fmla="*/ 2147483646 h 336"/>
              <a:gd name="T4" fmla="*/ 2147483646 w 388"/>
              <a:gd name="T5" fmla="*/ 0 h 336"/>
              <a:gd name="T6" fmla="*/ 2147483646 w 388"/>
              <a:gd name="T7" fmla="*/ 2147483646 h 336"/>
              <a:gd name="T8" fmla="*/ 2147483646 w 388"/>
              <a:gd name="T9" fmla="*/ 2147483646 h 336"/>
              <a:gd name="T10" fmla="*/ 2147483646 w 388"/>
              <a:gd name="T11" fmla="*/ 2147483646 h 336"/>
              <a:gd name="T12" fmla="*/ 0 w 388"/>
              <a:gd name="T13" fmla="*/ 214748364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6"/>
          <p:cNvSpPr>
            <a:spLocks/>
          </p:cNvSpPr>
          <p:nvPr/>
        </p:nvSpPr>
        <p:spPr bwMode="auto">
          <a:xfrm>
            <a:off x="2501900" y="3525838"/>
            <a:ext cx="298450" cy="344487"/>
          </a:xfrm>
          <a:custGeom>
            <a:avLst/>
            <a:gdLst>
              <a:gd name="T0" fmla="*/ 0 w 336"/>
              <a:gd name="T1" fmla="*/ 2147483646 h 388"/>
              <a:gd name="T2" fmla="*/ 0 w 336"/>
              <a:gd name="T3" fmla="*/ 2147483646 h 388"/>
              <a:gd name="T4" fmla="*/ 0 w 336"/>
              <a:gd name="T5" fmla="*/ 0 h 388"/>
              <a:gd name="T6" fmla="*/ 2147483646 w 336"/>
              <a:gd name="T7" fmla="*/ 2147483646 h 388"/>
              <a:gd name="T8" fmla="*/ 2147483646 w 336"/>
              <a:gd name="T9" fmla="*/ 2147483646 h 388"/>
              <a:gd name="T10" fmla="*/ 2147483646 w 336"/>
              <a:gd name="T11" fmla="*/ 2147483646 h 388"/>
              <a:gd name="T12" fmla="*/ 0 w 336"/>
              <a:gd name="T13" fmla="*/ 214748364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Freeform 17"/>
          <p:cNvSpPr>
            <a:spLocks/>
          </p:cNvSpPr>
          <p:nvPr/>
        </p:nvSpPr>
        <p:spPr bwMode="auto">
          <a:xfrm>
            <a:off x="3100388" y="3781425"/>
            <a:ext cx="344487" cy="298450"/>
          </a:xfrm>
          <a:custGeom>
            <a:avLst/>
            <a:gdLst>
              <a:gd name="T0" fmla="*/ 2147483646 w 388"/>
              <a:gd name="T1" fmla="*/ 2147483646 h 336"/>
              <a:gd name="T2" fmla="*/ 2147483646 w 388"/>
              <a:gd name="T3" fmla="*/ 2147483646 h 336"/>
              <a:gd name="T4" fmla="*/ 0 w 388"/>
              <a:gd name="T5" fmla="*/ 0 h 336"/>
              <a:gd name="T6" fmla="*/ 2147483646 w 388"/>
              <a:gd name="T7" fmla="*/ 0 h 336"/>
              <a:gd name="T8" fmla="*/ 2147483646 w 388"/>
              <a:gd name="T9" fmla="*/ 0 h 336"/>
              <a:gd name="T10" fmla="*/ 2147483646 w 388"/>
              <a:gd name="T11" fmla="*/ 2147483646 h 336"/>
              <a:gd name="T12" fmla="*/ 2147483646 w 388"/>
              <a:gd name="T13" fmla="*/ 214748364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8" name="Freeform 18"/>
          <p:cNvSpPr>
            <a:spLocks/>
          </p:cNvSpPr>
          <p:nvPr/>
        </p:nvSpPr>
        <p:spPr bwMode="auto">
          <a:xfrm>
            <a:off x="3775075" y="3540125"/>
            <a:ext cx="298450" cy="344488"/>
          </a:xfrm>
          <a:custGeom>
            <a:avLst/>
            <a:gdLst>
              <a:gd name="T0" fmla="*/ 2147483646 w 336"/>
              <a:gd name="T1" fmla="*/ 2147483646 h 388"/>
              <a:gd name="T2" fmla="*/ 2147483646 w 336"/>
              <a:gd name="T3" fmla="*/ 2147483646 h 388"/>
              <a:gd name="T4" fmla="*/ 0 w 336"/>
              <a:gd name="T5" fmla="*/ 2147483646 h 388"/>
              <a:gd name="T6" fmla="*/ 2147483646 w 336"/>
              <a:gd name="T7" fmla="*/ 2147483646 h 388"/>
              <a:gd name="T8" fmla="*/ 2147483646 w 336"/>
              <a:gd name="T9" fmla="*/ 0 h 388"/>
              <a:gd name="T10" fmla="*/ 2147483646 w 336"/>
              <a:gd name="T11" fmla="*/ 2147483646 h 388"/>
              <a:gd name="T12" fmla="*/ 2147483646 w 336"/>
              <a:gd name="T13" fmla="*/ 214748364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9" name="Freeform 19"/>
          <p:cNvSpPr>
            <a:spLocks/>
          </p:cNvSpPr>
          <p:nvPr/>
        </p:nvSpPr>
        <p:spPr bwMode="auto">
          <a:xfrm>
            <a:off x="4260850" y="3036888"/>
            <a:ext cx="344488" cy="298450"/>
          </a:xfrm>
          <a:custGeom>
            <a:avLst/>
            <a:gdLst>
              <a:gd name="T0" fmla="*/ 2147483646 w 388"/>
              <a:gd name="T1" fmla="*/ 2147483646 h 336"/>
              <a:gd name="T2" fmla="*/ 2147483646 w 388"/>
              <a:gd name="T3" fmla="*/ 2147483646 h 336"/>
              <a:gd name="T4" fmla="*/ 0 w 388"/>
              <a:gd name="T5" fmla="*/ 2147483646 h 336"/>
              <a:gd name="T6" fmla="*/ 2147483646 w 388"/>
              <a:gd name="T7" fmla="*/ 2147483646 h 336"/>
              <a:gd name="T8" fmla="*/ 2147483646 w 388"/>
              <a:gd name="T9" fmla="*/ 0 h 336"/>
              <a:gd name="T10" fmla="*/ 2147483646 w 388"/>
              <a:gd name="T11" fmla="*/ 2147483646 h 336"/>
              <a:gd name="T12" fmla="*/ 2147483646 w 388"/>
              <a:gd name="T13" fmla="*/ 2147483646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0" name="Freeform 20"/>
          <p:cNvSpPr>
            <a:spLocks/>
          </p:cNvSpPr>
          <p:nvPr/>
        </p:nvSpPr>
        <p:spPr bwMode="auto">
          <a:xfrm>
            <a:off x="4510088" y="2379663"/>
            <a:ext cx="298450" cy="344487"/>
          </a:xfrm>
          <a:custGeom>
            <a:avLst/>
            <a:gdLst>
              <a:gd name="T0" fmla="*/ 2147483646 w 336"/>
              <a:gd name="T1" fmla="*/ 2147483646 h 388"/>
              <a:gd name="T2" fmla="*/ 2147483646 w 336"/>
              <a:gd name="T3" fmla="*/ 2147483646 h 388"/>
              <a:gd name="T4" fmla="*/ 0 w 336"/>
              <a:gd name="T5" fmla="*/ 2147483646 h 388"/>
              <a:gd name="T6" fmla="*/ 0 w 336"/>
              <a:gd name="T7" fmla="*/ 2147483646 h 388"/>
              <a:gd name="T8" fmla="*/ 0 w 336"/>
              <a:gd name="T9" fmla="*/ 0 h 388"/>
              <a:gd name="T10" fmla="*/ 2147483646 w 336"/>
              <a:gd name="T11" fmla="*/ 2147483646 h 388"/>
              <a:gd name="T12" fmla="*/ 2147483646 w 336"/>
              <a:gd name="T13" fmla="*/ 2147483646 h 38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5851" name="组合 43"/>
          <p:cNvGrpSpPr>
            <a:grpSpLocks/>
          </p:cNvGrpSpPr>
          <p:nvPr/>
        </p:nvGrpSpPr>
        <p:grpSpPr bwMode="auto">
          <a:xfrm>
            <a:off x="2254250" y="1535113"/>
            <a:ext cx="2058988" cy="2060575"/>
            <a:chOff x="0" y="0"/>
            <a:chExt cx="2058988" cy="2060575"/>
          </a:xfrm>
        </p:grpSpPr>
        <p:sp>
          <p:nvSpPr>
            <p:cNvPr id="62501" name="Oval 6"/>
            <p:cNvSpPr>
              <a:spLocks noChangeArrowheads="1"/>
            </p:cNvSpPr>
            <p:nvPr/>
          </p:nvSpPr>
          <p:spPr bwMode="auto">
            <a:xfrm>
              <a:off x="0" y="0"/>
              <a:ext cx="2058988" cy="20605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latin typeface="微软雅黑" pitchFamily="34" charset="-122"/>
              </a:endParaRPr>
            </a:p>
          </p:txBody>
        </p:sp>
        <p:sp>
          <p:nvSpPr>
            <p:cNvPr id="62502" name="TextBox 45"/>
            <p:cNvSpPr txBox="1">
              <a:spLocks noChangeArrowheads="1"/>
            </p:cNvSpPr>
            <p:nvPr/>
          </p:nvSpPr>
          <p:spPr bwMode="auto">
            <a:xfrm>
              <a:off x="272233" y="788928"/>
              <a:ext cx="14922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核心系统</a:t>
              </a:r>
            </a:p>
          </p:txBody>
        </p:sp>
      </p:grpSp>
      <p:grpSp>
        <p:nvGrpSpPr>
          <p:cNvPr id="35854" name="组合 46"/>
          <p:cNvGrpSpPr>
            <a:grpSpLocks/>
          </p:cNvGrpSpPr>
          <p:nvPr/>
        </p:nvGrpSpPr>
        <p:grpSpPr bwMode="auto">
          <a:xfrm>
            <a:off x="4864100" y="2122488"/>
            <a:ext cx="981075" cy="979487"/>
            <a:chOff x="0" y="0"/>
            <a:chExt cx="981075" cy="979488"/>
          </a:xfrm>
        </p:grpSpPr>
        <p:sp>
          <p:nvSpPr>
            <p:cNvPr id="62499" name="Freeform 7"/>
            <p:cNvSpPr>
              <a:spLocks/>
            </p:cNvSpPr>
            <p:nvPr/>
          </p:nvSpPr>
          <p:spPr bwMode="auto">
            <a:xfrm>
              <a:off x="0" y="0"/>
              <a:ext cx="981075" cy="979488"/>
            </a:xfrm>
            <a:custGeom>
              <a:avLst/>
              <a:gdLst>
                <a:gd name="T0" fmla="*/ 2147483646 w 1106"/>
                <a:gd name="T1" fmla="*/ 2147483646 h 1105"/>
                <a:gd name="T2" fmla="*/ 2147483646 w 1106"/>
                <a:gd name="T3" fmla="*/ 2147483646 h 1105"/>
                <a:gd name="T4" fmla="*/ 2147483646 w 1106"/>
                <a:gd name="T5" fmla="*/ 2147483646 h 1105"/>
                <a:gd name="T6" fmla="*/ 2147483646 w 1106"/>
                <a:gd name="T7" fmla="*/ 2147483646 h 1105"/>
                <a:gd name="T8" fmla="*/ 2147483646 w 1106"/>
                <a:gd name="T9" fmla="*/ 2147483646 h 11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500" name="TextBox 48"/>
            <p:cNvSpPr txBox="1">
              <a:spLocks noChangeArrowheads="1"/>
            </p:cNvSpPr>
            <p:nvPr/>
          </p:nvSpPr>
          <p:spPr bwMode="auto">
            <a:xfrm>
              <a:off x="79653" y="146564"/>
              <a:ext cx="77314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子系统七</a:t>
              </a:r>
            </a:p>
          </p:txBody>
        </p:sp>
      </p:grpSp>
      <p:grpSp>
        <p:nvGrpSpPr>
          <p:cNvPr id="35857" name="组合 49"/>
          <p:cNvGrpSpPr>
            <a:grpSpLocks/>
          </p:cNvGrpSpPr>
          <p:nvPr/>
        </p:nvGrpSpPr>
        <p:grpSpPr bwMode="auto">
          <a:xfrm>
            <a:off x="4572000" y="3151188"/>
            <a:ext cx="987425" cy="987425"/>
            <a:chOff x="0" y="0"/>
            <a:chExt cx="987425" cy="987425"/>
          </a:xfrm>
        </p:grpSpPr>
        <p:sp>
          <p:nvSpPr>
            <p:cNvPr id="62497" name="Freeform 8"/>
            <p:cNvSpPr>
              <a:spLocks/>
            </p:cNvSpPr>
            <p:nvPr/>
          </p:nvSpPr>
          <p:spPr bwMode="auto">
            <a:xfrm>
              <a:off x="0" y="0"/>
              <a:ext cx="987425" cy="987425"/>
            </a:xfrm>
            <a:custGeom>
              <a:avLst/>
              <a:gdLst>
                <a:gd name="T0" fmla="*/ 2147483646 w 1112"/>
                <a:gd name="T1" fmla="*/ 2147483646 h 1112"/>
                <a:gd name="T2" fmla="*/ 2147483646 w 1112"/>
                <a:gd name="T3" fmla="*/ 2147483646 h 1112"/>
                <a:gd name="T4" fmla="*/ 2147483646 w 1112"/>
                <a:gd name="T5" fmla="*/ 2147483646 h 1112"/>
                <a:gd name="T6" fmla="*/ 2147483646 w 1112"/>
                <a:gd name="T7" fmla="*/ 2147483646 h 1112"/>
                <a:gd name="T8" fmla="*/ 2147483646 w 1112"/>
                <a:gd name="T9" fmla="*/ 2147483646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98" name="TextBox 51"/>
            <p:cNvSpPr txBox="1">
              <a:spLocks noChangeArrowheads="1"/>
            </p:cNvSpPr>
            <p:nvPr/>
          </p:nvSpPr>
          <p:spPr bwMode="auto">
            <a:xfrm>
              <a:off x="26660" y="173283"/>
              <a:ext cx="94169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子系统六</a:t>
              </a:r>
            </a:p>
          </p:txBody>
        </p:sp>
      </p:grpSp>
      <p:grpSp>
        <p:nvGrpSpPr>
          <p:cNvPr id="35860" name="组合 52"/>
          <p:cNvGrpSpPr>
            <a:grpSpLocks/>
          </p:cNvGrpSpPr>
          <p:nvPr/>
        </p:nvGrpSpPr>
        <p:grpSpPr bwMode="auto">
          <a:xfrm>
            <a:off x="3810000" y="3905250"/>
            <a:ext cx="976313" cy="977900"/>
            <a:chOff x="0" y="0"/>
            <a:chExt cx="976313" cy="977900"/>
          </a:xfrm>
        </p:grpSpPr>
        <p:sp>
          <p:nvSpPr>
            <p:cNvPr id="62495" name="Freeform 9"/>
            <p:cNvSpPr>
              <a:spLocks/>
            </p:cNvSpPr>
            <p:nvPr/>
          </p:nvSpPr>
          <p:spPr bwMode="auto">
            <a:xfrm>
              <a:off x="0" y="0"/>
              <a:ext cx="976313" cy="977900"/>
            </a:xfrm>
            <a:custGeom>
              <a:avLst/>
              <a:gdLst>
                <a:gd name="T0" fmla="*/ 2147483646 w 1101"/>
                <a:gd name="T1" fmla="*/ 2147483646 h 1101"/>
                <a:gd name="T2" fmla="*/ 2147483646 w 1101"/>
                <a:gd name="T3" fmla="*/ 2147483646 h 1101"/>
                <a:gd name="T4" fmla="*/ 2147483646 w 1101"/>
                <a:gd name="T5" fmla="*/ 2147483646 h 1101"/>
                <a:gd name="T6" fmla="*/ 2147483646 w 1101"/>
                <a:gd name="T7" fmla="*/ 2147483646 h 1101"/>
                <a:gd name="T8" fmla="*/ 2147483646 w 1101"/>
                <a:gd name="T9" fmla="*/ 2147483646 h 11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96" name="TextBox 56"/>
            <p:cNvSpPr txBox="1">
              <a:spLocks noChangeArrowheads="1"/>
            </p:cNvSpPr>
            <p:nvPr/>
          </p:nvSpPr>
          <p:spPr bwMode="auto">
            <a:xfrm>
              <a:off x="47753" y="190246"/>
              <a:ext cx="9109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子系统五</a:t>
              </a:r>
            </a:p>
          </p:txBody>
        </p:sp>
      </p:grpSp>
      <p:grpSp>
        <p:nvGrpSpPr>
          <p:cNvPr id="35863" name="组合 57"/>
          <p:cNvGrpSpPr>
            <a:grpSpLocks/>
          </p:cNvGrpSpPr>
          <p:nvPr/>
        </p:nvGrpSpPr>
        <p:grpSpPr bwMode="auto">
          <a:xfrm>
            <a:off x="2768600" y="4168775"/>
            <a:ext cx="981075" cy="981075"/>
            <a:chOff x="0" y="0"/>
            <a:chExt cx="981075" cy="981075"/>
          </a:xfrm>
        </p:grpSpPr>
        <p:sp>
          <p:nvSpPr>
            <p:cNvPr id="62493" name="Freeform 10"/>
            <p:cNvSpPr>
              <a:spLocks/>
            </p:cNvSpPr>
            <p:nvPr/>
          </p:nvSpPr>
          <p:spPr bwMode="auto">
            <a:xfrm>
              <a:off x="0" y="0"/>
              <a:ext cx="981075" cy="981075"/>
            </a:xfrm>
            <a:custGeom>
              <a:avLst/>
              <a:gdLst>
                <a:gd name="T0" fmla="*/ 2147483646 w 1105"/>
                <a:gd name="T1" fmla="*/ 2147483646 h 1106"/>
                <a:gd name="T2" fmla="*/ 2147483646 w 1105"/>
                <a:gd name="T3" fmla="*/ 2147483646 h 1106"/>
                <a:gd name="T4" fmla="*/ 2147483646 w 1105"/>
                <a:gd name="T5" fmla="*/ 2147483646 h 1106"/>
                <a:gd name="T6" fmla="*/ 2147483646 w 1105"/>
                <a:gd name="T7" fmla="*/ 2147483646 h 1106"/>
                <a:gd name="T8" fmla="*/ 2147483646 w 1105"/>
                <a:gd name="T9" fmla="*/ 2147483646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94" name="TextBox 59"/>
            <p:cNvSpPr txBox="1">
              <a:spLocks noChangeArrowheads="1"/>
            </p:cNvSpPr>
            <p:nvPr/>
          </p:nvSpPr>
          <p:spPr bwMode="auto">
            <a:xfrm>
              <a:off x="33994" y="165305"/>
              <a:ext cx="8868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子系统四</a:t>
              </a:r>
            </a:p>
          </p:txBody>
        </p:sp>
      </p:grpSp>
      <p:grpSp>
        <p:nvGrpSpPr>
          <p:cNvPr id="35866" name="组合 60"/>
          <p:cNvGrpSpPr>
            <a:grpSpLocks/>
          </p:cNvGrpSpPr>
          <p:nvPr/>
        </p:nvGrpSpPr>
        <p:grpSpPr bwMode="auto">
          <a:xfrm>
            <a:off x="1733550" y="3876675"/>
            <a:ext cx="987425" cy="985838"/>
            <a:chOff x="0" y="0"/>
            <a:chExt cx="987425" cy="985838"/>
          </a:xfrm>
        </p:grpSpPr>
        <p:sp>
          <p:nvSpPr>
            <p:cNvPr id="62491" name="Freeform 11"/>
            <p:cNvSpPr>
              <a:spLocks/>
            </p:cNvSpPr>
            <p:nvPr/>
          </p:nvSpPr>
          <p:spPr bwMode="auto">
            <a:xfrm>
              <a:off x="0" y="0"/>
              <a:ext cx="987425" cy="985838"/>
            </a:xfrm>
            <a:custGeom>
              <a:avLst/>
              <a:gdLst>
                <a:gd name="T0" fmla="*/ 2147483646 w 1112"/>
                <a:gd name="T1" fmla="*/ 2147483646 h 1112"/>
                <a:gd name="T2" fmla="*/ 2147483646 w 1112"/>
                <a:gd name="T3" fmla="*/ 2147483646 h 1112"/>
                <a:gd name="T4" fmla="*/ 2147483646 w 1112"/>
                <a:gd name="T5" fmla="*/ 2147483646 h 1112"/>
                <a:gd name="T6" fmla="*/ 2147483646 w 1112"/>
                <a:gd name="T7" fmla="*/ 2147483646 h 1112"/>
                <a:gd name="T8" fmla="*/ 2147483646 w 1112"/>
                <a:gd name="T9" fmla="*/ 2147483646 h 11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92" name="TextBox 62"/>
            <p:cNvSpPr txBox="1">
              <a:spLocks noChangeArrowheads="1"/>
            </p:cNvSpPr>
            <p:nvPr/>
          </p:nvSpPr>
          <p:spPr bwMode="auto">
            <a:xfrm>
              <a:off x="123157" y="187290"/>
              <a:ext cx="74111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子系统三</a:t>
              </a:r>
            </a:p>
          </p:txBody>
        </p:sp>
      </p:grpSp>
      <p:grpSp>
        <p:nvGrpSpPr>
          <p:cNvPr id="35869" name="组合 63"/>
          <p:cNvGrpSpPr>
            <a:grpSpLocks/>
          </p:cNvGrpSpPr>
          <p:nvPr/>
        </p:nvGrpSpPr>
        <p:grpSpPr bwMode="auto">
          <a:xfrm>
            <a:off x="989013" y="3114675"/>
            <a:ext cx="977900" cy="977900"/>
            <a:chOff x="0" y="0"/>
            <a:chExt cx="977900" cy="977900"/>
          </a:xfrm>
        </p:grpSpPr>
        <p:sp>
          <p:nvSpPr>
            <p:cNvPr id="62489" name="Freeform 12"/>
            <p:cNvSpPr>
              <a:spLocks/>
            </p:cNvSpPr>
            <p:nvPr/>
          </p:nvSpPr>
          <p:spPr bwMode="auto">
            <a:xfrm>
              <a:off x="0" y="0"/>
              <a:ext cx="977900" cy="977900"/>
            </a:xfrm>
            <a:custGeom>
              <a:avLst/>
              <a:gdLst>
                <a:gd name="T0" fmla="*/ 2147483646 w 1101"/>
                <a:gd name="T1" fmla="*/ 2147483646 h 1102"/>
                <a:gd name="T2" fmla="*/ 2147483646 w 1101"/>
                <a:gd name="T3" fmla="*/ 2147483646 h 1102"/>
                <a:gd name="T4" fmla="*/ 2147483646 w 1101"/>
                <a:gd name="T5" fmla="*/ 2147483646 h 1102"/>
                <a:gd name="T6" fmla="*/ 2147483646 w 1101"/>
                <a:gd name="T7" fmla="*/ 2147483646 h 1102"/>
                <a:gd name="T8" fmla="*/ 2147483646 w 1101"/>
                <a:gd name="T9" fmla="*/ 2147483646 h 11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90" name="TextBox 65"/>
            <p:cNvSpPr txBox="1">
              <a:spLocks noChangeArrowheads="1"/>
            </p:cNvSpPr>
            <p:nvPr/>
          </p:nvSpPr>
          <p:spPr bwMode="auto">
            <a:xfrm>
              <a:off x="102694" y="207058"/>
              <a:ext cx="77251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子系统二</a:t>
              </a:r>
            </a:p>
          </p:txBody>
        </p:sp>
      </p:grpSp>
      <p:grpSp>
        <p:nvGrpSpPr>
          <p:cNvPr id="35872" name="组合 66"/>
          <p:cNvGrpSpPr>
            <a:grpSpLocks/>
          </p:cNvGrpSpPr>
          <p:nvPr/>
        </p:nvGrpSpPr>
        <p:grpSpPr bwMode="auto">
          <a:xfrm>
            <a:off x="720725" y="2073275"/>
            <a:ext cx="982663" cy="981075"/>
            <a:chOff x="0" y="0"/>
            <a:chExt cx="982663" cy="981075"/>
          </a:xfrm>
        </p:grpSpPr>
        <p:sp>
          <p:nvSpPr>
            <p:cNvPr id="62487" name="Freeform 13"/>
            <p:cNvSpPr>
              <a:spLocks/>
            </p:cNvSpPr>
            <p:nvPr/>
          </p:nvSpPr>
          <p:spPr bwMode="auto">
            <a:xfrm>
              <a:off x="0" y="0"/>
              <a:ext cx="982663" cy="981075"/>
            </a:xfrm>
            <a:custGeom>
              <a:avLst/>
              <a:gdLst>
                <a:gd name="T0" fmla="*/ 2147483646 w 1106"/>
                <a:gd name="T1" fmla="*/ 2147483646 h 1106"/>
                <a:gd name="T2" fmla="*/ 2147483646 w 1106"/>
                <a:gd name="T3" fmla="*/ 2147483646 h 1106"/>
                <a:gd name="T4" fmla="*/ 2147483646 w 1106"/>
                <a:gd name="T5" fmla="*/ 2147483646 h 1106"/>
                <a:gd name="T6" fmla="*/ 2147483646 w 1106"/>
                <a:gd name="T7" fmla="*/ 2147483646 h 1106"/>
                <a:gd name="T8" fmla="*/ 2147483646 w 1106"/>
                <a:gd name="T9" fmla="*/ 2147483646 h 1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488" name="TextBox 68"/>
            <p:cNvSpPr txBox="1">
              <a:spLocks noChangeArrowheads="1"/>
            </p:cNvSpPr>
            <p:nvPr/>
          </p:nvSpPr>
          <p:spPr bwMode="auto">
            <a:xfrm>
              <a:off x="116890" y="177655"/>
              <a:ext cx="748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子系统一</a:t>
              </a:r>
            </a:p>
          </p:txBody>
        </p:sp>
      </p:grpSp>
      <p:sp>
        <p:nvSpPr>
          <p:cNvPr id="35875" name="矩形 83"/>
          <p:cNvSpPr>
            <a:spLocks noChangeArrowheads="1"/>
          </p:cNvSpPr>
          <p:nvPr/>
        </p:nvSpPr>
        <p:spPr bwMode="auto">
          <a:xfrm>
            <a:off x="6462713" y="1511300"/>
            <a:ext cx="4864100" cy="4535488"/>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35876" name="TextBox 84"/>
          <p:cNvSpPr txBox="1">
            <a:spLocks noChangeArrowheads="1"/>
          </p:cNvSpPr>
          <p:nvPr/>
        </p:nvSpPr>
        <p:spPr bwMode="auto">
          <a:xfrm>
            <a:off x="6845300" y="1795463"/>
            <a:ext cx="4098925"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a:spcBef>
                <a:spcPct val="0"/>
              </a:spcBef>
              <a:buFontTx/>
              <a:buNone/>
            </a:pPr>
            <a:r>
              <a:rPr lang="zh-CN" altLang="en-US" sz="1800">
                <a:solidFill>
                  <a:srgbClr val="595959"/>
                </a:solidFill>
                <a:latin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spcBef>
                <a:spcPct val="0"/>
              </a:spcBef>
              <a:buFontTx/>
              <a:buNone/>
            </a:pPr>
            <a:r>
              <a:rPr lang="zh-CN" altLang="en-US" sz="1800">
                <a:solidFill>
                  <a:srgbClr val="595959"/>
                </a:solidFill>
                <a:latin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35877" name="Freeform 12"/>
          <p:cNvSpPr>
            <a:spLocks/>
          </p:cNvSpPr>
          <p:nvPr/>
        </p:nvSpPr>
        <p:spPr bwMode="auto">
          <a:xfrm>
            <a:off x="6402388" y="1419225"/>
            <a:ext cx="528637"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78" name="Freeform 12"/>
          <p:cNvSpPr>
            <a:spLocks/>
          </p:cNvSpPr>
          <p:nvPr/>
        </p:nvSpPr>
        <p:spPr bwMode="auto">
          <a:xfrm flipH="1" flipV="1">
            <a:off x="10895013" y="5584825"/>
            <a:ext cx="528637"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842"/>
                                        </p:tgtEl>
                                        <p:attrNameLst>
                                          <p:attrName>style.visibility</p:attrName>
                                        </p:attrNameLst>
                                      </p:cBhvr>
                                      <p:to>
                                        <p:strVal val="visible"/>
                                      </p:to>
                                    </p:set>
                                    <p:anim calcmode="lin" valueType="num">
                                      <p:cBhvr>
                                        <p:cTn id="7"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5842"/>
                                        </p:tgtEl>
                                        <p:attrNameLst>
                                          <p:attrName>ppt_y</p:attrName>
                                        </p:attrNameLst>
                                      </p:cBhvr>
                                      <p:tavLst>
                                        <p:tav tm="0">
                                          <p:val>
                                            <p:strVal val="#ppt_y"/>
                                          </p:val>
                                        </p:tav>
                                        <p:tav tm="100000">
                                          <p:val>
                                            <p:strVal val="#ppt_y"/>
                                          </p:val>
                                        </p:tav>
                                      </p:tavLst>
                                    </p:anim>
                                    <p:anim calcmode="lin" valueType="num">
                                      <p:cBhvr>
                                        <p:cTn id="9"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5842"/>
                                        </p:tgtEl>
                                      </p:cBhvr>
                                    </p:animEffect>
                                  </p:childTnLst>
                                </p:cTn>
                              </p:par>
                            </p:childTnLst>
                          </p:cTn>
                        </p:par>
                        <p:par>
                          <p:cTn id="12" fill="hold" nodeType="afterGroup">
                            <p:stCondLst>
                              <p:cond delay="760"/>
                            </p:stCondLst>
                            <p:childTnLst>
                              <p:par>
                                <p:cTn id="13" presetID="21" presetClass="entr" presetSubtype="1" fill="hold" nodeType="afterEffect">
                                  <p:stCondLst>
                                    <p:cond delay="0"/>
                                  </p:stCondLst>
                                  <p:childTnLst>
                                    <p:set>
                                      <p:cBhvr>
                                        <p:cTn id="14" dur="1" fill="hold">
                                          <p:stCondLst>
                                            <p:cond delay="0"/>
                                          </p:stCondLst>
                                        </p:cTn>
                                        <p:tgtEl>
                                          <p:spTgt spid="35851"/>
                                        </p:tgtEl>
                                        <p:attrNameLst>
                                          <p:attrName>style.visibility</p:attrName>
                                        </p:attrNameLst>
                                      </p:cBhvr>
                                      <p:to>
                                        <p:strVal val="visible"/>
                                      </p:to>
                                    </p:set>
                                    <p:animEffect transition="in" filter="wheel(1)">
                                      <p:cBhvr>
                                        <p:cTn id="15" dur="2000"/>
                                        <p:tgtEl>
                                          <p:spTgt spid="35851"/>
                                        </p:tgtEl>
                                      </p:cBhvr>
                                    </p:animEffect>
                                  </p:childTnLst>
                                </p:cTn>
                              </p:par>
                            </p:childTnLst>
                          </p:cTn>
                        </p:par>
                        <p:par>
                          <p:cTn id="16" fill="hold" nodeType="afterGroup">
                            <p:stCondLst>
                              <p:cond delay="2760"/>
                            </p:stCondLst>
                            <p:childTnLst>
                              <p:par>
                                <p:cTn id="17" presetID="1" presetClass="entr" presetSubtype="0" fill="hold" grpId="0" nodeType="afterEffect">
                                  <p:stCondLst>
                                    <p:cond delay="0"/>
                                  </p:stCondLst>
                                  <p:childTnLst>
                                    <p:set>
                                      <p:cBhvr>
                                        <p:cTn id="18" dur="1" fill="hold">
                                          <p:stCondLst>
                                            <p:cond delay="0"/>
                                          </p:stCondLst>
                                        </p:cTn>
                                        <p:tgtEl>
                                          <p:spTgt spid="35844"/>
                                        </p:tgtEl>
                                        <p:attrNameLst>
                                          <p:attrName>style.visibility</p:attrName>
                                        </p:attrNameLst>
                                      </p:cBhvr>
                                      <p:to>
                                        <p:strVal val="visible"/>
                                      </p:to>
                                    </p:set>
                                  </p:childTnLst>
                                </p:cTn>
                              </p:par>
                              <p:par>
                                <p:cTn id="19" presetID="63" presetClass="path" presetSubtype="0" accel="50000" decel="50000" fill="hold" grpId="1" nodeType="withEffect">
                                  <p:stCondLst>
                                    <p:cond delay="0"/>
                                  </p:stCondLst>
                                  <p:childTnLst>
                                    <p:animMotion origin="layout" path="M 4.31378E-6 -1.85185E-6 L 0.10732 -1.85185E-6 " pathEditMode="relative" rAng="0" ptsTypes="AA">
                                      <p:cBhvr>
                                        <p:cTn id="20" dur="300" spd="-99700" fill="hold"/>
                                        <p:tgtEl>
                                          <p:spTgt spid="35844"/>
                                        </p:tgtEl>
                                        <p:attrNameLst>
                                          <p:attrName>ppt_x,ppt_y</p:attrName>
                                        </p:attrNameLst>
                                      </p:cBhvr>
                                      <p:rCtr x="5400" y="0"/>
                                    </p:animMotion>
                                  </p:childTnLst>
                                </p:cTn>
                              </p:par>
                              <p:par>
                                <p:cTn id="21" presetID="1" presetClass="entr" presetSubtype="0" fill="hold" grpId="0" nodeType="withEffect">
                                  <p:stCondLst>
                                    <p:cond delay="100"/>
                                  </p:stCondLst>
                                  <p:childTnLst>
                                    <p:set>
                                      <p:cBhvr>
                                        <p:cTn id="22" dur="1" fill="hold">
                                          <p:stCondLst>
                                            <p:cond delay="0"/>
                                          </p:stCondLst>
                                        </p:cTn>
                                        <p:tgtEl>
                                          <p:spTgt spid="35845"/>
                                        </p:tgtEl>
                                        <p:attrNameLst>
                                          <p:attrName>style.visibility</p:attrName>
                                        </p:attrNameLst>
                                      </p:cBhvr>
                                      <p:to>
                                        <p:strVal val="visible"/>
                                      </p:to>
                                    </p:set>
                                  </p:childTnLst>
                                </p:cTn>
                              </p:par>
                              <p:par>
                                <p:cTn id="23" presetID="63" presetClass="path" presetSubtype="0" accel="50000" decel="50000" fill="hold" grpId="1" nodeType="withEffect">
                                  <p:stCondLst>
                                    <p:cond delay="100"/>
                                  </p:stCondLst>
                                  <p:childTnLst>
                                    <p:animMotion origin="layout" path="M 1.20853E-6 1.11111E-6 L 0.08833 -0.09329 " pathEditMode="relative" rAng="0" ptsTypes="AA">
                                      <p:cBhvr>
                                        <p:cTn id="24" dur="300" spd="-99700" fill="hold"/>
                                        <p:tgtEl>
                                          <p:spTgt spid="35845"/>
                                        </p:tgtEl>
                                        <p:attrNameLst>
                                          <p:attrName>ppt_x,ppt_y</p:attrName>
                                        </p:attrNameLst>
                                      </p:cBhvr>
                                      <p:rCtr x="4400" y="-4400"/>
                                    </p:animMotion>
                                  </p:childTnLst>
                                </p:cTn>
                              </p:par>
                              <p:par>
                                <p:cTn id="25" presetID="1" presetClass="entr" presetSubtype="0" fill="hold" grpId="0" nodeType="withEffect">
                                  <p:stCondLst>
                                    <p:cond delay="200"/>
                                  </p:stCondLst>
                                  <p:childTnLst>
                                    <p:set>
                                      <p:cBhvr>
                                        <p:cTn id="26" dur="1" fill="hold">
                                          <p:stCondLst>
                                            <p:cond delay="0"/>
                                          </p:stCondLst>
                                        </p:cTn>
                                        <p:tgtEl>
                                          <p:spTgt spid="35846"/>
                                        </p:tgtEl>
                                        <p:attrNameLst>
                                          <p:attrName>style.visibility</p:attrName>
                                        </p:attrNameLst>
                                      </p:cBhvr>
                                      <p:to>
                                        <p:strVal val="visible"/>
                                      </p:to>
                                    </p:set>
                                  </p:childTnLst>
                                </p:cTn>
                              </p:par>
                              <p:par>
                                <p:cTn id="27" presetID="63" presetClass="path" presetSubtype="0" accel="50000" decel="50000" fill="hold" grpId="1" nodeType="withEffect">
                                  <p:stCondLst>
                                    <p:cond delay="200"/>
                                  </p:stCondLst>
                                  <p:childTnLst>
                                    <p:animMotion origin="layout" path="M 4.99805E-6 1.48148E-6 L 0.05034 -0.16667 " pathEditMode="relative" rAng="0" ptsTypes="AA">
                                      <p:cBhvr>
                                        <p:cTn id="28" dur="300" spd="-99700" fill="hold"/>
                                        <p:tgtEl>
                                          <p:spTgt spid="35846"/>
                                        </p:tgtEl>
                                        <p:attrNameLst>
                                          <p:attrName>ppt_x,ppt_y</p:attrName>
                                        </p:attrNameLst>
                                      </p:cBhvr>
                                      <p:rCtr x="2500" y="-8000"/>
                                    </p:animMotion>
                                  </p:childTnLst>
                                </p:cTn>
                              </p:par>
                              <p:par>
                                <p:cTn id="29" presetID="1" presetClass="entr" presetSubtype="0" fill="hold" grpId="0" nodeType="withEffect">
                                  <p:stCondLst>
                                    <p:cond delay="300"/>
                                  </p:stCondLst>
                                  <p:childTnLst>
                                    <p:set>
                                      <p:cBhvr>
                                        <p:cTn id="30" dur="1" fill="hold">
                                          <p:stCondLst>
                                            <p:cond delay="0"/>
                                          </p:stCondLst>
                                        </p:cTn>
                                        <p:tgtEl>
                                          <p:spTgt spid="35847"/>
                                        </p:tgtEl>
                                        <p:attrNameLst>
                                          <p:attrName>style.visibility</p:attrName>
                                        </p:attrNameLst>
                                      </p:cBhvr>
                                      <p:to>
                                        <p:strVal val="visible"/>
                                      </p:to>
                                    </p:set>
                                  </p:childTnLst>
                                </p:cTn>
                              </p:par>
                              <p:par>
                                <p:cTn id="31" presetID="63" presetClass="path" presetSubtype="0" accel="50000" decel="50000" fill="hold" grpId="1" nodeType="withEffect">
                                  <p:stCondLst>
                                    <p:cond delay="300"/>
                                  </p:stCondLst>
                                  <p:childTnLst>
                                    <p:animMotion origin="layout" path="M -9.88682E-8 3.7037E-6 L -9.88682E-8 -0.2007 " pathEditMode="relative" rAng="0" ptsTypes="AA">
                                      <p:cBhvr>
                                        <p:cTn id="32" dur="300" spd="-99700" fill="hold"/>
                                        <p:tgtEl>
                                          <p:spTgt spid="35847"/>
                                        </p:tgtEl>
                                        <p:attrNameLst>
                                          <p:attrName>ppt_x,ppt_y</p:attrName>
                                        </p:attrNameLst>
                                      </p:cBhvr>
                                      <p:rCtr x="0" y="-9700"/>
                                    </p:animMotion>
                                  </p:childTnLst>
                                </p:cTn>
                              </p:par>
                              <p:par>
                                <p:cTn id="33" presetID="1" presetClass="entr" presetSubtype="0" fill="hold" grpId="0" nodeType="withEffect">
                                  <p:stCondLst>
                                    <p:cond delay="400"/>
                                  </p:stCondLst>
                                  <p:childTnLst>
                                    <p:set>
                                      <p:cBhvr>
                                        <p:cTn id="34" dur="1" fill="hold">
                                          <p:stCondLst>
                                            <p:cond delay="0"/>
                                          </p:stCondLst>
                                        </p:cTn>
                                        <p:tgtEl>
                                          <p:spTgt spid="35848"/>
                                        </p:tgtEl>
                                        <p:attrNameLst>
                                          <p:attrName>style.visibility</p:attrName>
                                        </p:attrNameLst>
                                      </p:cBhvr>
                                      <p:to>
                                        <p:strVal val="visible"/>
                                      </p:to>
                                    </p:set>
                                  </p:childTnLst>
                                </p:cTn>
                              </p:par>
                              <p:par>
                                <p:cTn id="35" presetID="63" presetClass="path" presetSubtype="0" accel="50000" decel="50000" fill="hold" grpId="1" nodeType="withEffect">
                                  <p:stCondLst>
                                    <p:cond delay="400"/>
                                  </p:stCondLst>
                                  <p:childTnLst>
                                    <p:animMotion origin="layout" path="M 3.00898E-6 -1.85185E-6 L -0.05347 -0.16875 " pathEditMode="relative" rAng="0" ptsTypes="AA">
                                      <p:cBhvr>
                                        <p:cTn id="36" dur="300" spd="-99700" fill="hold"/>
                                        <p:tgtEl>
                                          <p:spTgt spid="35848"/>
                                        </p:tgtEl>
                                        <p:attrNameLst>
                                          <p:attrName>ppt_x,ppt_y</p:attrName>
                                        </p:attrNameLst>
                                      </p:cBhvr>
                                      <p:rCtr x="-2400" y="-8100"/>
                                    </p:animMotion>
                                  </p:childTnLst>
                                </p:cTn>
                              </p:par>
                              <p:par>
                                <p:cTn id="37" presetID="1" presetClass="entr" presetSubtype="0" fill="hold" grpId="0" nodeType="withEffect">
                                  <p:stCondLst>
                                    <p:cond delay="500"/>
                                  </p:stCondLst>
                                  <p:childTnLst>
                                    <p:set>
                                      <p:cBhvr>
                                        <p:cTn id="38" dur="1" fill="hold">
                                          <p:stCondLst>
                                            <p:cond delay="0"/>
                                          </p:stCondLst>
                                        </p:cTn>
                                        <p:tgtEl>
                                          <p:spTgt spid="35849"/>
                                        </p:tgtEl>
                                        <p:attrNameLst>
                                          <p:attrName>style.visibility</p:attrName>
                                        </p:attrNameLst>
                                      </p:cBhvr>
                                      <p:to>
                                        <p:strVal val="visible"/>
                                      </p:to>
                                    </p:set>
                                  </p:childTnLst>
                                </p:cTn>
                              </p:par>
                              <p:par>
                                <p:cTn id="39" presetID="63" presetClass="path" presetSubtype="0" accel="50000" decel="50000" fill="hold" grpId="1" nodeType="withEffect">
                                  <p:stCondLst>
                                    <p:cond delay="500"/>
                                  </p:stCondLst>
                                  <p:childTnLst>
                                    <p:animMotion origin="layout" path="M 4.28516E-6 -1.48148E-6 L -0.09562 -0.09213 " pathEditMode="relative" rAng="0" ptsTypes="AA">
                                      <p:cBhvr>
                                        <p:cTn id="40" dur="300" spd="-99700" fill="hold"/>
                                        <p:tgtEl>
                                          <p:spTgt spid="35849"/>
                                        </p:tgtEl>
                                        <p:attrNameLst>
                                          <p:attrName>ppt_x,ppt_y</p:attrName>
                                        </p:attrNameLst>
                                      </p:cBhvr>
                                      <p:rCtr x="-4500" y="-4300"/>
                                    </p:animMotion>
                                  </p:childTnLst>
                                </p:cTn>
                              </p:par>
                              <p:par>
                                <p:cTn id="41" presetID="1" presetClass="entr" presetSubtype="0" fill="hold" grpId="0" nodeType="withEffect">
                                  <p:stCondLst>
                                    <p:cond delay="600"/>
                                  </p:stCondLst>
                                  <p:childTnLst>
                                    <p:set>
                                      <p:cBhvr>
                                        <p:cTn id="42" dur="1" fill="hold">
                                          <p:stCondLst>
                                            <p:cond delay="0"/>
                                          </p:stCondLst>
                                        </p:cTn>
                                        <p:tgtEl>
                                          <p:spTgt spid="35850"/>
                                        </p:tgtEl>
                                        <p:attrNameLst>
                                          <p:attrName>style.visibility</p:attrName>
                                        </p:attrNameLst>
                                      </p:cBhvr>
                                      <p:to>
                                        <p:strVal val="visible"/>
                                      </p:to>
                                    </p:set>
                                  </p:childTnLst>
                                </p:cTn>
                              </p:par>
                              <p:par>
                                <p:cTn id="43" presetID="63" presetClass="path" presetSubtype="0" accel="50000" decel="50000" fill="hold" grpId="1" nodeType="withEffect">
                                  <p:stCondLst>
                                    <p:cond delay="600"/>
                                  </p:stCondLst>
                                  <p:childTnLst>
                                    <p:animMotion origin="layout" path="M 1.4492E-6 1.11111E-6 L -0.1137 1.11111E-6 " pathEditMode="relative" rAng="0" ptsTypes="AA">
                                      <p:cBhvr>
                                        <p:cTn id="44" dur="300" spd="-99700" fill="hold"/>
                                        <p:tgtEl>
                                          <p:spTgt spid="35850"/>
                                        </p:tgtEl>
                                        <p:attrNameLst>
                                          <p:attrName>ppt_x,ppt_y</p:attrName>
                                        </p:attrNameLst>
                                      </p:cBhvr>
                                      <p:rCtr x="-5400" y="0"/>
                                    </p:animMotion>
                                  </p:childTnLst>
                                </p:cTn>
                              </p:par>
                            </p:childTnLst>
                          </p:cTn>
                        </p:par>
                        <p:par>
                          <p:cTn id="45" fill="hold" nodeType="afterGroup">
                            <p:stCondLst>
                              <p:cond delay="3660"/>
                            </p:stCondLst>
                            <p:childTnLst>
                              <p:par>
                                <p:cTn id="46" presetID="10" presetClass="entr" presetSubtype="0" fill="hold" nodeType="afterEffect">
                                  <p:stCondLst>
                                    <p:cond delay="0"/>
                                  </p:stCondLst>
                                  <p:childTnLst>
                                    <p:set>
                                      <p:cBhvr>
                                        <p:cTn id="47" dur="1" fill="hold">
                                          <p:stCondLst>
                                            <p:cond delay="0"/>
                                          </p:stCondLst>
                                        </p:cTn>
                                        <p:tgtEl>
                                          <p:spTgt spid="35872"/>
                                        </p:tgtEl>
                                        <p:attrNameLst>
                                          <p:attrName>style.visibility</p:attrName>
                                        </p:attrNameLst>
                                      </p:cBhvr>
                                      <p:to>
                                        <p:strVal val="visible"/>
                                      </p:to>
                                    </p:set>
                                    <p:anim calcmode="lin" valueType="num">
                                      <p:cBhvr>
                                        <p:cTn id="48" dur="500" fill="hold"/>
                                        <p:tgtEl>
                                          <p:spTgt spid="35872"/>
                                        </p:tgtEl>
                                        <p:attrNameLst>
                                          <p:attrName>ppt_w</p:attrName>
                                        </p:attrNameLst>
                                      </p:cBhvr>
                                      <p:tavLst>
                                        <p:tav tm="0">
                                          <p:val>
                                            <p:fltVal val="0"/>
                                          </p:val>
                                        </p:tav>
                                        <p:tav tm="100000">
                                          <p:val>
                                            <p:strVal val="#ppt_w"/>
                                          </p:val>
                                        </p:tav>
                                      </p:tavLst>
                                    </p:anim>
                                    <p:anim calcmode="lin" valueType="num">
                                      <p:cBhvr>
                                        <p:cTn id="49" dur="500" fill="hold"/>
                                        <p:tgtEl>
                                          <p:spTgt spid="35872"/>
                                        </p:tgtEl>
                                        <p:attrNameLst>
                                          <p:attrName>ppt_h</p:attrName>
                                        </p:attrNameLst>
                                      </p:cBhvr>
                                      <p:tavLst>
                                        <p:tav tm="0">
                                          <p:val>
                                            <p:fltVal val="0"/>
                                          </p:val>
                                        </p:tav>
                                        <p:tav tm="100000">
                                          <p:val>
                                            <p:strVal val="#ppt_h"/>
                                          </p:val>
                                        </p:tav>
                                      </p:tavLst>
                                    </p:anim>
                                    <p:animEffect transition="in" filter="fade">
                                      <p:cBhvr>
                                        <p:cTn id="50" dur="500"/>
                                        <p:tgtEl>
                                          <p:spTgt spid="35872"/>
                                        </p:tgtEl>
                                      </p:cBhvr>
                                    </p:animEffect>
                                  </p:childTnLst>
                                </p:cTn>
                              </p:par>
                              <p:par>
                                <p:cTn id="51" presetID="10" presetClass="entr" presetSubtype="0" fill="hold" nodeType="withEffect">
                                  <p:stCondLst>
                                    <p:cond delay="100"/>
                                  </p:stCondLst>
                                  <p:childTnLst>
                                    <p:set>
                                      <p:cBhvr>
                                        <p:cTn id="52" dur="1" fill="hold">
                                          <p:stCondLst>
                                            <p:cond delay="0"/>
                                          </p:stCondLst>
                                        </p:cTn>
                                        <p:tgtEl>
                                          <p:spTgt spid="35869"/>
                                        </p:tgtEl>
                                        <p:attrNameLst>
                                          <p:attrName>style.visibility</p:attrName>
                                        </p:attrNameLst>
                                      </p:cBhvr>
                                      <p:to>
                                        <p:strVal val="visible"/>
                                      </p:to>
                                    </p:set>
                                    <p:anim calcmode="lin" valueType="num">
                                      <p:cBhvr>
                                        <p:cTn id="53" dur="500" fill="hold"/>
                                        <p:tgtEl>
                                          <p:spTgt spid="35869"/>
                                        </p:tgtEl>
                                        <p:attrNameLst>
                                          <p:attrName>ppt_w</p:attrName>
                                        </p:attrNameLst>
                                      </p:cBhvr>
                                      <p:tavLst>
                                        <p:tav tm="0">
                                          <p:val>
                                            <p:fltVal val="0"/>
                                          </p:val>
                                        </p:tav>
                                        <p:tav tm="100000">
                                          <p:val>
                                            <p:strVal val="#ppt_w"/>
                                          </p:val>
                                        </p:tav>
                                      </p:tavLst>
                                    </p:anim>
                                    <p:anim calcmode="lin" valueType="num">
                                      <p:cBhvr>
                                        <p:cTn id="54" dur="500" fill="hold"/>
                                        <p:tgtEl>
                                          <p:spTgt spid="35869"/>
                                        </p:tgtEl>
                                        <p:attrNameLst>
                                          <p:attrName>ppt_h</p:attrName>
                                        </p:attrNameLst>
                                      </p:cBhvr>
                                      <p:tavLst>
                                        <p:tav tm="0">
                                          <p:val>
                                            <p:fltVal val="0"/>
                                          </p:val>
                                        </p:tav>
                                        <p:tav tm="100000">
                                          <p:val>
                                            <p:strVal val="#ppt_h"/>
                                          </p:val>
                                        </p:tav>
                                      </p:tavLst>
                                    </p:anim>
                                    <p:animEffect transition="in" filter="fade">
                                      <p:cBhvr>
                                        <p:cTn id="55" dur="500"/>
                                        <p:tgtEl>
                                          <p:spTgt spid="35869"/>
                                        </p:tgtEl>
                                      </p:cBhvr>
                                    </p:animEffect>
                                  </p:childTnLst>
                                </p:cTn>
                              </p:par>
                              <p:par>
                                <p:cTn id="56" presetID="10" presetClass="entr" presetSubtype="0" fill="hold" nodeType="withEffect">
                                  <p:stCondLst>
                                    <p:cond delay="200"/>
                                  </p:stCondLst>
                                  <p:childTnLst>
                                    <p:set>
                                      <p:cBhvr>
                                        <p:cTn id="57" dur="1" fill="hold">
                                          <p:stCondLst>
                                            <p:cond delay="0"/>
                                          </p:stCondLst>
                                        </p:cTn>
                                        <p:tgtEl>
                                          <p:spTgt spid="35866"/>
                                        </p:tgtEl>
                                        <p:attrNameLst>
                                          <p:attrName>style.visibility</p:attrName>
                                        </p:attrNameLst>
                                      </p:cBhvr>
                                      <p:to>
                                        <p:strVal val="visible"/>
                                      </p:to>
                                    </p:set>
                                    <p:anim calcmode="lin" valueType="num">
                                      <p:cBhvr>
                                        <p:cTn id="58" dur="500" fill="hold"/>
                                        <p:tgtEl>
                                          <p:spTgt spid="35866"/>
                                        </p:tgtEl>
                                        <p:attrNameLst>
                                          <p:attrName>ppt_w</p:attrName>
                                        </p:attrNameLst>
                                      </p:cBhvr>
                                      <p:tavLst>
                                        <p:tav tm="0">
                                          <p:val>
                                            <p:fltVal val="0"/>
                                          </p:val>
                                        </p:tav>
                                        <p:tav tm="100000">
                                          <p:val>
                                            <p:strVal val="#ppt_w"/>
                                          </p:val>
                                        </p:tav>
                                      </p:tavLst>
                                    </p:anim>
                                    <p:anim calcmode="lin" valueType="num">
                                      <p:cBhvr>
                                        <p:cTn id="59" dur="500" fill="hold"/>
                                        <p:tgtEl>
                                          <p:spTgt spid="35866"/>
                                        </p:tgtEl>
                                        <p:attrNameLst>
                                          <p:attrName>ppt_h</p:attrName>
                                        </p:attrNameLst>
                                      </p:cBhvr>
                                      <p:tavLst>
                                        <p:tav tm="0">
                                          <p:val>
                                            <p:fltVal val="0"/>
                                          </p:val>
                                        </p:tav>
                                        <p:tav tm="100000">
                                          <p:val>
                                            <p:strVal val="#ppt_h"/>
                                          </p:val>
                                        </p:tav>
                                      </p:tavLst>
                                    </p:anim>
                                    <p:animEffect transition="in" filter="fade">
                                      <p:cBhvr>
                                        <p:cTn id="60" dur="500"/>
                                        <p:tgtEl>
                                          <p:spTgt spid="35866"/>
                                        </p:tgtEl>
                                      </p:cBhvr>
                                    </p:animEffect>
                                  </p:childTnLst>
                                </p:cTn>
                              </p:par>
                              <p:par>
                                <p:cTn id="61" presetID="10" presetClass="entr" presetSubtype="0" fill="hold" nodeType="withEffect">
                                  <p:stCondLst>
                                    <p:cond delay="300"/>
                                  </p:stCondLst>
                                  <p:childTnLst>
                                    <p:set>
                                      <p:cBhvr>
                                        <p:cTn id="62" dur="1" fill="hold">
                                          <p:stCondLst>
                                            <p:cond delay="0"/>
                                          </p:stCondLst>
                                        </p:cTn>
                                        <p:tgtEl>
                                          <p:spTgt spid="35863"/>
                                        </p:tgtEl>
                                        <p:attrNameLst>
                                          <p:attrName>style.visibility</p:attrName>
                                        </p:attrNameLst>
                                      </p:cBhvr>
                                      <p:to>
                                        <p:strVal val="visible"/>
                                      </p:to>
                                    </p:set>
                                    <p:anim calcmode="lin" valueType="num">
                                      <p:cBhvr>
                                        <p:cTn id="63" dur="500" fill="hold"/>
                                        <p:tgtEl>
                                          <p:spTgt spid="35863"/>
                                        </p:tgtEl>
                                        <p:attrNameLst>
                                          <p:attrName>ppt_w</p:attrName>
                                        </p:attrNameLst>
                                      </p:cBhvr>
                                      <p:tavLst>
                                        <p:tav tm="0">
                                          <p:val>
                                            <p:fltVal val="0"/>
                                          </p:val>
                                        </p:tav>
                                        <p:tav tm="100000">
                                          <p:val>
                                            <p:strVal val="#ppt_w"/>
                                          </p:val>
                                        </p:tav>
                                      </p:tavLst>
                                    </p:anim>
                                    <p:anim calcmode="lin" valueType="num">
                                      <p:cBhvr>
                                        <p:cTn id="64" dur="500" fill="hold"/>
                                        <p:tgtEl>
                                          <p:spTgt spid="35863"/>
                                        </p:tgtEl>
                                        <p:attrNameLst>
                                          <p:attrName>ppt_h</p:attrName>
                                        </p:attrNameLst>
                                      </p:cBhvr>
                                      <p:tavLst>
                                        <p:tav tm="0">
                                          <p:val>
                                            <p:fltVal val="0"/>
                                          </p:val>
                                        </p:tav>
                                        <p:tav tm="100000">
                                          <p:val>
                                            <p:strVal val="#ppt_h"/>
                                          </p:val>
                                        </p:tav>
                                      </p:tavLst>
                                    </p:anim>
                                    <p:animEffect transition="in" filter="fade">
                                      <p:cBhvr>
                                        <p:cTn id="65" dur="500"/>
                                        <p:tgtEl>
                                          <p:spTgt spid="35863"/>
                                        </p:tgtEl>
                                      </p:cBhvr>
                                    </p:animEffect>
                                  </p:childTnLst>
                                </p:cTn>
                              </p:par>
                              <p:par>
                                <p:cTn id="66" presetID="10" presetClass="entr" presetSubtype="0" fill="hold" nodeType="withEffect">
                                  <p:stCondLst>
                                    <p:cond delay="400"/>
                                  </p:stCondLst>
                                  <p:childTnLst>
                                    <p:set>
                                      <p:cBhvr>
                                        <p:cTn id="67" dur="1" fill="hold">
                                          <p:stCondLst>
                                            <p:cond delay="0"/>
                                          </p:stCondLst>
                                        </p:cTn>
                                        <p:tgtEl>
                                          <p:spTgt spid="35860"/>
                                        </p:tgtEl>
                                        <p:attrNameLst>
                                          <p:attrName>style.visibility</p:attrName>
                                        </p:attrNameLst>
                                      </p:cBhvr>
                                      <p:to>
                                        <p:strVal val="visible"/>
                                      </p:to>
                                    </p:set>
                                    <p:anim calcmode="lin" valueType="num">
                                      <p:cBhvr>
                                        <p:cTn id="68" dur="500" fill="hold"/>
                                        <p:tgtEl>
                                          <p:spTgt spid="35860"/>
                                        </p:tgtEl>
                                        <p:attrNameLst>
                                          <p:attrName>ppt_w</p:attrName>
                                        </p:attrNameLst>
                                      </p:cBhvr>
                                      <p:tavLst>
                                        <p:tav tm="0">
                                          <p:val>
                                            <p:fltVal val="0"/>
                                          </p:val>
                                        </p:tav>
                                        <p:tav tm="100000">
                                          <p:val>
                                            <p:strVal val="#ppt_w"/>
                                          </p:val>
                                        </p:tav>
                                      </p:tavLst>
                                    </p:anim>
                                    <p:anim calcmode="lin" valueType="num">
                                      <p:cBhvr>
                                        <p:cTn id="69" dur="500" fill="hold"/>
                                        <p:tgtEl>
                                          <p:spTgt spid="35860"/>
                                        </p:tgtEl>
                                        <p:attrNameLst>
                                          <p:attrName>ppt_h</p:attrName>
                                        </p:attrNameLst>
                                      </p:cBhvr>
                                      <p:tavLst>
                                        <p:tav tm="0">
                                          <p:val>
                                            <p:fltVal val="0"/>
                                          </p:val>
                                        </p:tav>
                                        <p:tav tm="100000">
                                          <p:val>
                                            <p:strVal val="#ppt_h"/>
                                          </p:val>
                                        </p:tav>
                                      </p:tavLst>
                                    </p:anim>
                                    <p:animEffect transition="in" filter="fade">
                                      <p:cBhvr>
                                        <p:cTn id="70" dur="500"/>
                                        <p:tgtEl>
                                          <p:spTgt spid="35860"/>
                                        </p:tgtEl>
                                      </p:cBhvr>
                                    </p:animEffect>
                                  </p:childTnLst>
                                </p:cTn>
                              </p:par>
                              <p:par>
                                <p:cTn id="71" presetID="10" presetClass="entr" presetSubtype="0" fill="hold" nodeType="withEffect">
                                  <p:stCondLst>
                                    <p:cond delay="500"/>
                                  </p:stCondLst>
                                  <p:childTnLst>
                                    <p:set>
                                      <p:cBhvr>
                                        <p:cTn id="72" dur="1" fill="hold">
                                          <p:stCondLst>
                                            <p:cond delay="0"/>
                                          </p:stCondLst>
                                        </p:cTn>
                                        <p:tgtEl>
                                          <p:spTgt spid="35857"/>
                                        </p:tgtEl>
                                        <p:attrNameLst>
                                          <p:attrName>style.visibility</p:attrName>
                                        </p:attrNameLst>
                                      </p:cBhvr>
                                      <p:to>
                                        <p:strVal val="visible"/>
                                      </p:to>
                                    </p:set>
                                    <p:anim calcmode="lin" valueType="num">
                                      <p:cBhvr>
                                        <p:cTn id="73" dur="500" fill="hold"/>
                                        <p:tgtEl>
                                          <p:spTgt spid="35857"/>
                                        </p:tgtEl>
                                        <p:attrNameLst>
                                          <p:attrName>ppt_w</p:attrName>
                                        </p:attrNameLst>
                                      </p:cBhvr>
                                      <p:tavLst>
                                        <p:tav tm="0">
                                          <p:val>
                                            <p:fltVal val="0"/>
                                          </p:val>
                                        </p:tav>
                                        <p:tav tm="100000">
                                          <p:val>
                                            <p:strVal val="#ppt_w"/>
                                          </p:val>
                                        </p:tav>
                                      </p:tavLst>
                                    </p:anim>
                                    <p:anim calcmode="lin" valueType="num">
                                      <p:cBhvr>
                                        <p:cTn id="74" dur="500" fill="hold"/>
                                        <p:tgtEl>
                                          <p:spTgt spid="35857"/>
                                        </p:tgtEl>
                                        <p:attrNameLst>
                                          <p:attrName>ppt_h</p:attrName>
                                        </p:attrNameLst>
                                      </p:cBhvr>
                                      <p:tavLst>
                                        <p:tav tm="0">
                                          <p:val>
                                            <p:fltVal val="0"/>
                                          </p:val>
                                        </p:tav>
                                        <p:tav tm="100000">
                                          <p:val>
                                            <p:strVal val="#ppt_h"/>
                                          </p:val>
                                        </p:tav>
                                      </p:tavLst>
                                    </p:anim>
                                    <p:animEffect transition="in" filter="fade">
                                      <p:cBhvr>
                                        <p:cTn id="75" dur="500"/>
                                        <p:tgtEl>
                                          <p:spTgt spid="35857"/>
                                        </p:tgtEl>
                                      </p:cBhvr>
                                    </p:animEffect>
                                  </p:childTnLst>
                                </p:cTn>
                              </p:par>
                              <p:par>
                                <p:cTn id="76" presetID="10" presetClass="entr" presetSubtype="0" fill="hold" nodeType="withEffect">
                                  <p:stCondLst>
                                    <p:cond delay="600"/>
                                  </p:stCondLst>
                                  <p:childTnLst>
                                    <p:set>
                                      <p:cBhvr>
                                        <p:cTn id="77" dur="1" fill="hold">
                                          <p:stCondLst>
                                            <p:cond delay="0"/>
                                          </p:stCondLst>
                                        </p:cTn>
                                        <p:tgtEl>
                                          <p:spTgt spid="35854"/>
                                        </p:tgtEl>
                                        <p:attrNameLst>
                                          <p:attrName>style.visibility</p:attrName>
                                        </p:attrNameLst>
                                      </p:cBhvr>
                                      <p:to>
                                        <p:strVal val="visible"/>
                                      </p:to>
                                    </p:set>
                                    <p:anim calcmode="lin" valueType="num">
                                      <p:cBhvr>
                                        <p:cTn id="78" dur="500" fill="hold"/>
                                        <p:tgtEl>
                                          <p:spTgt spid="35854"/>
                                        </p:tgtEl>
                                        <p:attrNameLst>
                                          <p:attrName>ppt_w</p:attrName>
                                        </p:attrNameLst>
                                      </p:cBhvr>
                                      <p:tavLst>
                                        <p:tav tm="0">
                                          <p:val>
                                            <p:fltVal val="0"/>
                                          </p:val>
                                        </p:tav>
                                        <p:tav tm="100000">
                                          <p:val>
                                            <p:strVal val="#ppt_w"/>
                                          </p:val>
                                        </p:tav>
                                      </p:tavLst>
                                    </p:anim>
                                    <p:anim calcmode="lin" valueType="num">
                                      <p:cBhvr>
                                        <p:cTn id="79" dur="500" fill="hold"/>
                                        <p:tgtEl>
                                          <p:spTgt spid="35854"/>
                                        </p:tgtEl>
                                        <p:attrNameLst>
                                          <p:attrName>ppt_h</p:attrName>
                                        </p:attrNameLst>
                                      </p:cBhvr>
                                      <p:tavLst>
                                        <p:tav tm="0">
                                          <p:val>
                                            <p:fltVal val="0"/>
                                          </p:val>
                                        </p:tav>
                                        <p:tav tm="100000">
                                          <p:val>
                                            <p:strVal val="#ppt_h"/>
                                          </p:val>
                                        </p:tav>
                                      </p:tavLst>
                                    </p:anim>
                                    <p:animEffect transition="in" filter="fade">
                                      <p:cBhvr>
                                        <p:cTn id="80" dur="500"/>
                                        <p:tgtEl>
                                          <p:spTgt spid="35854"/>
                                        </p:tgtEl>
                                      </p:cBhvr>
                                    </p:animEffect>
                                  </p:childTnLst>
                                </p:cTn>
                              </p:par>
                            </p:childTnLst>
                          </p:cTn>
                        </p:par>
                        <p:par>
                          <p:cTn id="81" fill="hold" nodeType="afterGroup">
                            <p:stCondLst>
                              <p:cond delay="4760"/>
                            </p:stCondLst>
                            <p:childTnLst>
                              <p:par>
                                <p:cTn id="82" presetID="1" presetClass="entr" presetSubtype="0" fill="hold" grpId="0" nodeType="afterEffect">
                                  <p:stCondLst>
                                    <p:cond delay="0"/>
                                  </p:stCondLst>
                                  <p:childTnLst>
                                    <p:set>
                                      <p:cBhvr>
                                        <p:cTn id="83" dur="1" fill="hold">
                                          <p:stCondLst>
                                            <p:cond delay="0"/>
                                          </p:stCondLst>
                                        </p:cTn>
                                        <p:tgtEl>
                                          <p:spTgt spid="35877"/>
                                        </p:tgtEl>
                                        <p:attrNameLst>
                                          <p:attrName>style.visibility</p:attrName>
                                        </p:attrNameLst>
                                      </p:cBhvr>
                                      <p:to>
                                        <p:strVal val="visible"/>
                                      </p:to>
                                    </p:set>
                                  </p:childTnLst>
                                </p:cTn>
                              </p:par>
                              <p:par>
                                <p:cTn id="84" presetID="35" presetClass="path" presetSubtype="0" accel="50000" decel="50000" fill="hold" grpId="1" nodeType="withEffect">
                                  <p:stCondLst>
                                    <p:cond delay="0"/>
                                  </p:stCondLst>
                                  <p:childTnLst>
                                    <p:animMotion origin="layout" path="M 2.17538E-6 -2.95097E-6 L 0.16536 0.28539 " pathEditMode="relative" rAng="0" ptsTypes="AA">
                                      <p:cBhvr>
                                        <p:cTn id="85" dur="500" spd="-99600" fill="hold"/>
                                        <p:tgtEl>
                                          <p:spTgt spid="35877"/>
                                        </p:tgtEl>
                                        <p:attrNameLst>
                                          <p:attrName>ppt_x,ppt_y</p:attrName>
                                        </p:attrNameLst>
                                      </p:cBhvr>
                                      <p:rCtr x="8300" y="14300"/>
                                    </p:animMotion>
                                  </p:childTnLst>
                                </p:cTn>
                              </p:par>
                              <p:par>
                                <p:cTn id="86" presetID="1" presetClass="entr" presetSubtype="0" fill="hold" grpId="0" nodeType="withEffect">
                                  <p:stCondLst>
                                    <p:cond delay="0"/>
                                  </p:stCondLst>
                                  <p:childTnLst>
                                    <p:set>
                                      <p:cBhvr>
                                        <p:cTn id="87" dur="1" fill="hold">
                                          <p:stCondLst>
                                            <p:cond delay="0"/>
                                          </p:stCondLst>
                                        </p:cTn>
                                        <p:tgtEl>
                                          <p:spTgt spid="35878"/>
                                        </p:tgtEl>
                                        <p:attrNameLst>
                                          <p:attrName>style.visibility</p:attrName>
                                        </p:attrNameLst>
                                      </p:cBhvr>
                                      <p:to>
                                        <p:strVal val="visible"/>
                                      </p:to>
                                    </p:set>
                                  </p:childTnLst>
                                </p:cTn>
                              </p:par>
                              <p:par>
                                <p:cTn id="88" presetID="35" presetClass="path" presetSubtype="0" accel="50000" decel="50000" fill="hold" grpId="1" nodeType="withEffect">
                                  <p:stCondLst>
                                    <p:cond delay="0"/>
                                  </p:stCondLst>
                                  <p:childTnLst>
                                    <p:animMotion origin="layout" path="M 3.64299E-7 3.02498E-6 L -0.15392 -0.26827 " pathEditMode="relative" rAng="0" ptsTypes="AA">
                                      <p:cBhvr>
                                        <p:cTn id="89" dur="500" spd="-99600" fill="hold"/>
                                        <p:tgtEl>
                                          <p:spTgt spid="35878"/>
                                        </p:tgtEl>
                                        <p:attrNameLst>
                                          <p:attrName>ppt_x,ppt_y</p:attrName>
                                        </p:attrNameLst>
                                      </p:cBhvr>
                                      <p:rCtr x="-7400" y="-13100"/>
                                    </p:animMotion>
                                  </p:childTnLst>
                                </p:cTn>
                              </p:par>
                              <p:par>
                                <p:cTn id="90" presetID="10" presetClass="entr" presetSubtype="0" fill="hold" grpId="0" nodeType="withEffect">
                                  <p:stCondLst>
                                    <p:cond delay="0"/>
                                  </p:stCondLst>
                                  <p:childTnLst>
                                    <p:set>
                                      <p:cBhvr>
                                        <p:cTn id="91" dur="1" fill="hold">
                                          <p:stCondLst>
                                            <p:cond delay="0"/>
                                          </p:stCondLst>
                                        </p:cTn>
                                        <p:tgtEl>
                                          <p:spTgt spid="35875"/>
                                        </p:tgtEl>
                                        <p:attrNameLst>
                                          <p:attrName>style.visibility</p:attrName>
                                        </p:attrNameLst>
                                      </p:cBhvr>
                                      <p:to>
                                        <p:strVal val="visible"/>
                                      </p:to>
                                    </p:set>
                                    <p:anim calcmode="lin" valueType="num">
                                      <p:cBhvr>
                                        <p:cTn id="92" dur="500" fill="hold"/>
                                        <p:tgtEl>
                                          <p:spTgt spid="35875"/>
                                        </p:tgtEl>
                                        <p:attrNameLst>
                                          <p:attrName>ppt_w</p:attrName>
                                        </p:attrNameLst>
                                      </p:cBhvr>
                                      <p:tavLst>
                                        <p:tav tm="0">
                                          <p:val>
                                            <p:fltVal val="0"/>
                                          </p:val>
                                        </p:tav>
                                        <p:tav tm="100000">
                                          <p:val>
                                            <p:strVal val="#ppt_w"/>
                                          </p:val>
                                        </p:tav>
                                      </p:tavLst>
                                    </p:anim>
                                    <p:anim calcmode="lin" valueType="num">
                                      <p:cBhvr>
                                        <p:cTn id="93" dur="500" fill="hold"/>
                                        <p:tgtEl>
                                          <p:spTgt spid="35875"/>
                                        </p:tgtEl>
                                        <p:attrNameLst>
                                          <p:attrName>ppt_h</p:attrName>
                                        </p:attrNameLst>
                                      </p:cBhvr>
                                      <p:tavLst>
                                        <p:tav tm="0">
                                          <p:val>
                                            <p:fltVal val="0"/>
                                          </p:val>
                                        </p:tav>
                                        <p:tav tm="100000">
                                          <p:val>
                                            <p:strVal val="#ppt_h"/>
                                          </p:val>
                                        </p:tav>
                                      </p:tavLst>
                                    </p:anim>
                                    <p:animEffect transition="in" filter="fade">
                                      <p:cBhvr>
                                        <p:cTn id="94" dur="500"/>
                                        <p:tgtEl>
                                          <p:spTgt spid="35875"/>
                                        </p:tgtEl>
                                      </p:cBhvr>
                                    </p:animEffect>
                                  </p:childTnLst>
                                </p:cTn>
                              </p:par>
                            </p:childTnLst>
                          </p:cTn>
                        </p:par>
                        <p:par>
                          <p:cTn id="95" fill="hold" nodeType="afterGroup">
                            <p:stCondLst>
                              <p:cond delay="5260"/>
                            </p:stCondLst>
                            <p:childTnLst>
                              <p:par>
                                <p:cTn id="96" presetID="22" presetClass="entr" presetSubtype="1" fill="hold" nodeType="afterEffect">
                                  <p:stCondLst>
                                    <p:cond delay="0"/>
                                  </p:stCondLst>
                                  <p:childTnLst>
                                    <p:set>
                                      <p:cBhvr>
                                        <p:cTn id="97" dur="1" fill="hold">
                                          <p:stCondLst>
                                            <p:cond delay="0"/>
                                          </p:stCondLst>
                                        </p:cTn>
                                        <p:tgtEl>
                                          <p:spTgt spid="35876">
                                            <p:txEl>
                                              <p:pRg st="0" end="0"/>
                                            </p:txEl>
                                          </p:spTgt>
                                        </p:tgtEl>
                                        <p:attrNameLst>
                                          <p:attrName>style.visibility</p:attrName>
                                        </p:attrNameLst>
                                      </p:cBhvr>
                                      <p:to>
                                        <p:strVal val="visible"/>
                                      </p:to>
                                    </p:set>
                                    <p:animEffect transition="in" filter="wipe(up)">
                                      <p:cBhvr>
                                        <p:cTn id="98" dur="500"/>
                                        <p:tgtEl>
                                          <p:spTgt spid="35876">
                                            <p:txEl>
                                              <p:pRg st="0" end="0"/>
                                            </p:txEl>
                                          </p:spTgt>
                                        </p:tgtEl>
                                      </p:cBhvr>
                                    </p:animEffect>
                                  </p:childTnLst>
                                </p:cTn>
                              </p:par>
                            </p:childTnLst>
                          </p:cTn>
                        </p:par>
                        <p:par>
                          <p:cTn id="99" fill="hold" nodeType="afterGroup">
                            <p:stCondLst>
                              <p:cond delay="5760"/>
                            </p:stCondLst>
                            <p:childTnLst>
                              <p:par>
                                <p:cTn id="100" presetID="22" presetClass="entr" presetSubtype="1" fill="hold" nodeType="afterEffect">
                                  <p:stCondLst>
                                    <p:cond delay="0"/>
                                  </p:stCondLst>
                                  <p:childTnLst>
                                    <p:set>
                                      <p:cBhvr>
                                        <p:cTn id="101" dur="1" fill="hold">
                                          <p:stCondLst>
                                            <p:cond delay="0"/>
                                          </p:stCondLst>
                                        </p:cTn>
                                        <p:tgtEl>
                                          <p:spTgt spid="35876">
                                            <p:txEl>
                                              <p:pRg st="1" end="1"/>
                                            </p:txEl>
                                          </p:spTgt>
                                        </p:tgtEl>
                                        <p:attrNameLst>
                                          <p:attrName>style.visibility</p:attrName>
                                        </p:attrNameLst>
                                      </p:cBhvr>
                                      <p:to>
                                        <p:strVal val="visible"/>
                                      </p:to>
                                    </p:set>
                                    <p:animEffect transition="in" filter="wipe(up)">
                                      <p:cBhvr>
                                        <p:cTn id="102" dur="500"/>
                                        <p:tgtEl>
                                          <p:spTgt spid="3587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4" grpId="0" animBg="1"/>
      <p:bldP spid="35844" grpId="1" animBg="1"/>
      <p:bldP spid="35845" grpId="0" animBg="1"/>
      <p:bldP spid="35845" grpId="1" animBg="1"/>
      <p:bldP spid="35846" grpId="0" animBg="1"/>
      <p:bldP spid="35846" grpId="1" animBg="1"/>
      <p:bldP spid="35847" grpId="0" animBg="1"/>
      <p:bldP spid="35847" grpId="1" animBg="1"/>
      <p:bldP spid="35848" grpId="0" animBg="1"/>
      <p:bldP spid="35848" grpId="1" animBg="1"/>
      <p:bldP spid="35849" grpId="0" animBg="1"/>
      <p:bldP spid="35849" grpId="1" animBg="1"/>
      <p:bldP spid="35850" grpId="0" animBg="1"/>
      <p:bldP spid="35850" grpId="1" animBg="1"/>
      <p:bldP spid="35875" grpId="0" animBg="1" autoUpdateAnimBg="0"/>
      <p:bldP spid="35877" grpId="0" animBg="1"/>
      <p:bldP spid="35877" grpId="1" animBg="1"/>
      <p:bldP spid="35878" grpId="0" animBg="1"/>
      <p:bldP spid="35878"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4.5</a:t>
            </a:r>
            <a:r>
              <a:rPr lang="zh-CN" altLang="en-US" sz="2800">
                <a:solidFill>
                  <a:schemeClr val="accent2"/>
                </a:solidFill>
                <a:latin typeface="微软雅黑" pitchFamily="34" charset="-122"/>
              </a:rPr>
              <a:t>请输入您的标题</a:t>
            </a:r>
          </a:p>
        </p:txBody>
      </p:sp>
      <p:sp>
        <p:nvSpPr>
          <p:cNvPr id="6451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4</a:t>
            </a:r>
            <a:endParaRPr lang="zh-CN" altLang="en-US" sz="1800">
              <a:solidFill>
                <a:schemeClr val="accent2"/>
              </a:solidFill>
              <a:ea typeface="宋体" charset="-122"/>
            </a:endParaRPr>
          </a:p>
        </p:txBody>
      </p:sp>
      <p:sp>
        <p:nvSpPr>
          <p:cNvPr id="36868" name="Freeform 6"/>
          <p:cNvSpPr>
            <a:spLocks/>
          </p:cNvSpPr>
          <p:nvPr/>
        </p:nvSpPr>
        <p:spPr bwMode="auto">
          <a:xfrm>
            <a:off x="1077913" y="1611313"/>
            <a:ext cx="10115550" cy="685800"/>
          </a:xfrm>
          <a:custGeom>
            <a:avLst/>
            <a:gdLst>
              <a:gd name="T0" fmla="*/ 2147483646 w 12630"/>
              <a:gd name="T1" fmla="*/ 0 h 856"/>
              <a:gd name="T2" fmla="*/ 2147483646 w 12630"/>
              <a:gd name="T3" fmla="*/ 0 h 856"/>
              <a:gd name="T4" fmla="*/ 2147483646 w 12630"/>
              <a:gd name="T5" fmla="*/ 2147483646 h 856"/>
              <a:gd name="T6" fmla="*/ 2147483646 w 12630"/>
              <a:gd name="T7" fmla="*/ 2147483646 h 856"/>
              <a:gd name="T8" fmla="*/ 2147483646 w 12630"/>
              <a:gd name="T9" fmla="*/ 2147483646 h 856"/>
              <a:gd name="T10" fmla="*/ 2147483646 w 12630"/>
              <a:gd name="T11" fmla="*/ 2147483646 h 856"/>
              <a:gd name="T12" fmla="*/ 0 w 12630"/>
              <a:gd name="T13" fmla="*/ 2147483646 h 856"/>
              <a:gd name="T14" fmla="*/ 0 w 12630"/>
              <a:gd name="T15" fmla="*/ 2147483646 h 856"/>
              <a:gd name="T16" fmla="*/ 2147483646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6869" name="Freeform 7"/>
          <p:cNvSpPr>
            <a:spLocks/>
          </p:cNvSpPr>
          <p:nvPr/>
        </p:nvSpPr>
        <p:spPr bwMode="auto">
          <a:xfrm>
            <a:off x="1077913" y="2919413"/>
            <a:ext cx="10115550" cy="685800"/>
          </a:xfrm>
          <a:custGeom>
            <a:avLst/>
            <a:gdLst>
              <a:gd name="T0" fmla="*/ 2147483646 w 12630"/>
              <a:gd name="T1" fmla="*/ 0 h 856"/>
              <a:gd name="T2" fmla="*/ 2147483646 w 12630"/>
              <a:gd name="T3" fmla="*/ 0 h 856"/>
              <a:gd name="T4" fmla="*/ 2147483646 w 12630"/>
              <a:gd name="T5" fmla="*/ 2147483646 h 856"/>
              <a:gd name="T6" fmla="*/ 2147483646 w 12630"/>
              <a:gd name="T7" fmla="*/ 2147483646 h 856"/>
              <a:gd name="T8" fmla="*/ 2147483646 w 12630"/>
              <a:gd name="T9" fmla="*/ 2147483646 h 856"/>
              <a:gd name="T10" fmla="*/ 2147483646 w 12630"/>
              <a:gd name="T11" fmla="*/ 2147483646 h 856"/>
              <a:gd name="T12" fmla="*/ 0 w 12630"/>
              <a:gd name="T13" fmla="*/ 2147483646 h 856"/>
              <a:gd name="T14" fmla="*/ 0 w 12630"/>
              <a:gd name="T15" fmla="*/ 2147483646 h 856"/>
              <a:gd name="T16" fmla="*/ 2147483646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6870" name="Freeform 8"/>
          <p:cNvSpPr>
            <a:spLocks/>
          </p:cNvSpPr>
          <p:nvPr/>
        </p:nvSpPr>
        <p:spPr bwMode="auto">
          <a:xfrm>
            <a:off x="1077913" y="4171950"/>
            <a:ext cx="10115550" cy="685800"/>
          </a:xfrm>
          <a:custGeom>
            <a:avLst/>
            <a:gdLst>
              <a:gd name="T0" fmla="*/ 2147483646 w 12630"/>
              <a:gd name="T1" fmla="*/ 0 h 856"/>
              <a:gd name="T2" fmla="*/ 2147483646 w 12630"/>
              <a:gd name="T3" fmla="*/ 0 h 856"/>
              <a:gd name="T4" fmla="*/ 2147483646 w 12630"/>
              <a:gd name="T5" fmla="*/ 2147483646 h 856"/>
              <a:gd name="T6" fmla="*/ 2147483646 w 12630"/>
              <a:gd name="T7" fmla="*/ 2147483646 h 856"/>
              <a:gd name="T8" fmla="*/ 2147483646 w 12630"/>
              <a:gd name="T9" fmla="*/ 2147483646 h 856"/>
              <a:gd name="T10" fmla="*/ 2147483646 w 12630"/>
              <a:gd name="T11" fmla="*/ 2147483646 h 856"/>
              <a:gd name="T12" fmla="*/ 0 w 12630"/>
              <a:gd name="T13" fmla="*/ 2147483646 h 856"/>
              <a:gd name="T14" fmla="*/ 0 w 12630"/>
              <a:gd name="T15" fmla="*/ 2147483646 h 856"/>
              <a:gd name="T16" fmla="*/ 2147483646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6871" name="Freeform 9"/>
          <p:cNvSpPr>
            <a:spLocks/>
          </p:cNvSpPr>
          <p:nvPr/>
        </p:nvSpPr>
        <p:spPr bwMode="auto">
          <a:xfrm>
            <a:off x="1077913" y="5394325"/>
            <a:ext cx="10115550" cy="685800"/>
          </a:xfrm>
          <a:custGeom>
            <a:avLst/>
            <a:gdLst>
              <a:gd name="T0" fmla="*/ 2147483646 w 12630"/>
              <a:gd name="T1" fmla="*/ 0 h 856"/>
              <a:gd name="T2" fmla="*/ 2147483646 w 12630"/>
              <a:gd name="T3" fmla="*/ 0 h 856"/>
              <a:gd name="T4" fmla="*/ 2147483646 w 12630"/>
              <a:gd name="T5" fmla="*/ 2147483646 h 856"/>
              <a:gd name="T6" fmla="*/ 2147483646 w 12630"/>
              <a:gd name="T7" fmla="*/ 2147483646 h 856"/>
              <a:gd name="T8" fmla="*/ 2147483646 w 12630"/>
              <a:gd name="T9" fmla="*/ 2147483646 h 856"/>
              <a:gd name="T10" fmla="*/ 2147483646 w 12630"/>
              <a:gd name="T11" fmla="*/ 2147483646 h 856"/>
              <a:gd name="T12" fmla="*/ 0 w 12630"/>
              <a:gd name="T13" fmla="*/ 2147483646 h 856"/>
              <a:gd name="T14" fmla="*/ 0 w 12630"/>
              <a:gd name="T15" fmla="*/ 2147483646 h 856"/>
              <a:gd name="T16" fmla="*/ 2147483646 w 12630"/>
              <a:gd name="T17" fmla="*/ 0 h 8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DADADB"/>
          </a:solidFill>
          <a:ln w="10" cap="flat" cmpd="sng">
            <a:solidFill>
              <a:srgbClr val="B5B5B7"/>
            </a:solidFill>
            <a:round/>
            <a:headEnd/>
            <a:tailEnd/>
          </a:ln>
        </p:spPr>
        <p:txBody>
          <a:bodyPr/>
          <a:lstStyle/>
          <a:p>
            <a:endParaRPr lang="zh-CN" altLang="en-US"/>
          </a:p>
        </p:txBody>
      </p:sp>
      <p:sp>
        <p:nvSpPr>
          <p:cNvPr id="36872" name="Freeform 10"/>
          <p:cNvSpPr>
            <a:spLocks noEditPoints="1"/>
          </p:cNvSpPr>
          <p:nvPr/>
        </p:nvSpPr>
        <p:spPr bwMode="auto">
          <a:xfrm>
            <a:off x="1789113" y="1255713"/>
            <a:ext cx="1868487" cy="1455737"/>
          </a:xfrm>
          <a:custGeom>
            <a:avLst/>
            <a:gdLst>
              <a:gd name="T0" fmla="*/ 2147483646 w 2333"/>
              <a:gd name="T1" fmla="*/ 0 h 1818"/>
              <a:gd name="T2" fmla="*/ 2147483646 w 2333"/>
              <a:gd name="T3" fmla="*/ 2147483646 h 1818"/>
              <a:gd name="T4" fmla="*/ 2147483646 w 2333"/>
              <a:gd name="T5" fmla="*/ 2147483646 h 1818"/>
              <a:gd name="T6" fmla="*/ 0 w 2333"/>
              <a:gd name="T7" fmla="*/ 2147483646 h 1818"/>
              <a:gd name="T8" fmla="*/ 0 w 2333"/>
              <a:gd name="T9" fmla="*/ 0 h 1818"/>
              <a:gd name="T10" fmla="*/ 2147483646 w 2333"/>
              <a:gd name="T11" fmla="*/ 0 h 1818"/>
              <a:gd name="T12" fmla="*/ 2147483646 w 2333"/>
              <a:gd name="T13" fmla="*/ 0 h 18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3" name="Freeform 11"/>
          <p:cNvSpPr>
            <a:spLocks noEditPoints="1"/>
          </p:cNvSpPr>
          <p:nvPr/>
        </p:nvSpPr>
        <p:spPr bwMode="auto">
          <a:xfrm>
            <a:off x="1789113" y="2552700"/>
            <a:ext cx="1868487" cy="1420813"/>
          </a:xfrm>
          <a:custGeom>
            <a:avLst/>
            <a:gdLst>
              <a:gd name="T0" fmla="*/ 2147483646 w 2333"/>
              <a:gd name="T1" fmla="*/ 0 h 1775"/>
              <a:gd name="T2" fmla="*/ 2147483646 w 2333"/>
              <a:gd name="T3" fmla="*/ 2147483646 h 1775"/>
              <a:gd name="T4" fmla="*/ 2147483646 w 2333"/>
              <a:gd name="T5" fmla="*/ 2147483646 h 1775"/>
              <a:gd name="T6" fmla="*/ 0 w 2333"/>
              <a:gd name="T7" fmla="*/ 2147483646 h 1775"/>
              <a:gd name="T8" fmla="*/ 0 w 2333"/>
              <a:gd name="T9" fmla="*/ 0 h 1775"/>
              <a:gd name="T10" fmla="*/ 2147483646 w 2333"/>
              <a:gd name="T11" fmla="*/ 2147483646 h 1775"/>
              <a:gd name="T12" fmla="*/ 2147483646 w 2333"/>
              <a:gd name="T13" fmla="*/ 0 h 1775"/>
              <a:gd name="T14" fmla="*/ 2147483646 w 2333"/>
              <a:gd name="T15" fmla="*/ 2147483646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4" name="Freeform 12"/>
          <p:cNvSpPr>
            <a:spLocks noEditPoints="1"/>
          </p:cNvSpPr>
          <p:nvPr/>
        </p:nvSpPr>
        <p:spPr bwMode="auto">
          <a:xfrm>
            <a:off x="1789113" y="3794125"/>
            <a:ext cx="1868487" cy="1420813"/>
          </a:xfrm>
          <a:custGeom>
            <a:avLst/>
            <a:gdLst>
              <a:gd name="T0" fmla="*/ 2147483646 w 2333"/>
              <a:gd name="T1" fmla="*/ 0 h 1775"/>
              <a:gd name="T2" fmla="*/ 2147483646 w 2333"/>
              <a:gd name="T3" fmla="*/ 2147483646 h 1775"/>
              <a:gd name="T4" fmla="*/ 2147483646 w 2333"/>
              <a:gd name="T5" fmla="*/ 2147483646 h 1775"/>
              <a:gd name="T6" fmla="*/ 0 w 2333"/>
              <a:gd name="T7" fmla="*/ 2147483646 h 1775"/>
              <a:gd name="T8" fmla="*/ 0 w 2333"/>
              <a:gd name="T9" fmla="*/ 0 h 1775"/>
              <a:gd name="T10" fmla="*/ 2147483646 w 2333"/>
              <a:gd name="T11" fmla="*/ 2147483646 h 1775"/>
              <a:gd name="T12" fmla="*/ 2147483646 w 2333"/>
              <a:gd name="T13" fmla="*/ 0 h 1775"/>
              <a:gd name="T14" fmla="*/ 2147483646 w 2333"/>
              <a:gd name="T15" fmla="*/ 2147483646 h 177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5" name="Freeform 13"/>
          <p:cNvSpPr>
            <a:spLocks noEditPoints="1"/>
          </p:cNvSpPr>
          <p:nvPr/>
        </p:nvSpPr>
        <p:spPr bwMode="auto">
          <a:xfrm>
            <a:off x="1789113" y="5019675"/>
            <a:ext cx="1868487" cy="1419225"/>
          </a:xfrm>
          <a:custGeom>
            <a:avLst/>
            <a:gdLst>
              <a:gd name="T0" fmla="*/ 2147483646 w 2333"/>
              <a:gd name="T1" fmla="*/ 0 h 1774"/>
              <a:gd name="T2" fmla="*/ 2147483646 w 2333"/>
              <a:gd name="T3" fmla="*/ 2147483646 h 1774"/>
              <a:gd name="T4" fmla="*/ 2147483646 w 2333"/>
              <a:gd name="T5" fmla="*/ 2147483646 h 1774"/>
              <a:gd name="T6" fmla="*/ 0 w 2333"/>
              <a:gd name="T7" fmla="*/ 2147483646 h 1774"/>
              <a:gd name="T8" fmla="*/ 0 w 2333"/>
              <a:gd name="T9" fmla="*/ 0 h 1774"/>
              <a:gd name="T10" fmla="*/ 2147483646 w 2333"/>
              <a:gd name="T11" fmla="*/ 2147483646 h 1774"/>
              <a:gd name="T12" fmla="*/ 2147483646 w 2333"/>
              <a:gd name="T13" fmla="*/ 0 h 1774"/>
              <a:gd name="T14" fmla="*/ 2147483646 w 2333"/>
              <a:gd name="T15" fmla="*/ 2147483646 h 177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33" h="1774">
                <a:moveTo>
                  <a:pt x="2333" y="0"/>
                </a:moveTo>
                <a:lnTo>
                  <a:pt x="2333" y="1331"/>
                </a:lnTo>
                <a:lnTo>
                  <a:pt x="1166" y="1774"/>
                </a:lnTo>
                <a:lnTo>
                  <a:pt x="0" y="1331"/>
                </a:lnTo>
                <a:lnTo>
                  <a:pt x="0" y="0"/>
                </a:lnTo>
                <a:lnTo>
                  <a:pt x="1166" y="443"/>
                </a:lnTo>
                <a:lnTo>
                  <a:pt x="2333" y="0"/>
                </a:lnTo>
                <a:close/>
                <a:moveTo>
                  <a:pt x="1750" y="221"/>
                </a:moveTo>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6" name="TextBox 11"/>
          <p:cNvSpPr txBox="1">
            <a:spLocks noChangeArrowheads="1"/>
          </p:cNvSpPr>
          <p:nvPr/>
        </p:nvSpPr>
        <p:spPr bwMode="auto">
          <a:xfrm>
            <a:off x="4081463" y="1631950"/>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a:t>
            </a:r>
          </a:p>
        </p:txBody>
      </p:sp>
      <p:sp>
        <p:nvSpPr>
          <p:cNvPr id="36877" name="TextBox 12"/>
          <p:cNvSpPr txBox="1">
            <a:spLocks noChangeArrowheads="1"/>
          </p:cNvSpPr>
          <p:nvPr/>
        </p:nvSpPr>
        <p:spPr bwMode="auto">
          <a:xfrm>
            <a:off x="1939925" y="1739900"/>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本地市场</a:t>
            </a:r>
            <a:endParaRPr lang="en-US" altLang="zh-CN" sz="2200">
              <a:solidFill>
                <a:schemeClr val="accent2"/>
              </a:solidFill>
              <a:latin typeface="微软雅黑" pitchFamily="34" charset="-122"/>
            </a:endParaRPr>
          </a:p>
        </p:txBody>
      </p:sp>
      <p:sp>
        <p:nvSpPr>
          <p:cNvPr id="36878" name="TextBox 13"/>
          <p:cNvSpPr txBox="1">
            <a:spLocks noChangeArrowheads="1"/>
          </p:cNvSpPr>
          <p:nvPr/>
        </p:nvSpPr>
        <p:spPr bwMode="auto">
          <a:xfrm>
            <a:off x="1939925" y="3090863"/>
            <a:ext cx="15668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周边市场</a:t>
            </a:r>
            <a:endParaRPr lang="en-US" altLang="zh-CN" sz="2200">
              <a:solidFill>
                <a:schemeClr val="accent2"/>
              </a:solidFill>
              <a:latin typeface="微软雅黑" pitchFamily="34" charset="-122"/>
            </a:endParaRPr>
          </a:p>
        </p:txBody>
      </p:sp>
      <p:sp>
        <p:nvSpPr>
          <p:cNvPr id="36879" name="TextBox 14"/>
          <p:cNvSpPr txBox="1">
            <a:spLocks noChangeArrowheads="1"/>
          </p:cNvSpPr>
          <p:nvPr/>
        </p:nvSpPr>
        <p:spPr bwMode="auto">
          <a:xfrm>
            <a:off x="1939925" y="4346575"/>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细分市场</a:t>
            </a:r>
            <a:endParaRPr lang="en-US" altLang="zh-CN" sz="2200">
              <a:solidFill>
                <a:schemeClr val="accent2"/>
              </a:solidFill>
              <a:latin typeface="微软雅黑" pitchFamily="34" charset="-122"/>
            </a:endParaRPr>
          </a:p>
        </p:txBody>
      </p:sp>
      <p:sp>
        <p:nvSpPr>
          <p:cNvPr id="36880" name="TextBox 15"/>
          <p:cNvSpPr txBox="1">
            <a:spLocks noChangeArrowheads="1"/>
          </p:cNvSpPr>
          <p:nvPr/>
        </p:nvSpPr>
        <p:spPr bwMode="auto">
          <a:xfrm>
            <a:off x="1939925" y="5534025"/>
            <a:ext cx="15668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高端市场</a:t>
            </a:r>
            <a:endParaRPr lang="en-US" altLang="zh-CN" sz="2200">
              <a:solidFill>
                <a:schemeClr val="accent2"/>
              </a:solidFill>
              <a:latin typeface="微软雅黑" pitchFamily="34" charset="-122"/>
            </a:endParaRPr>
          </a:p>
        </p:txBody>
      </p:sp>
      <p:sp>
        <p:nvSpPr>
          <p:cNvPr id="36881" name="TextBox 16"/>
          <p:cNvSpPr txBox="1">
            <a:spLocks noChangeArrowheads="1"/>
          </p:cNvSpPr>
          <p:nvPr/>
        </p:nvSpPr>
        <p:spPr bwMode="auto">
          <a:xfrm>
            <a:off x="4081463" y="2955925"/>
            <a:ext cx="691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a:t>
            </a:r>
          </a:p>
        </p:txBody>
      </p:sp>
      <p:sp>
        <p:nvSpPr>
          <p:cNvPr id="36882" name="TextBox 17"/>
          <p:cNvSpPr txBox="1">
            <a:spLocks noChangeArrowheads="1"/>
          </p:cNvSpPr>
          <p:nvPr/>
        </p:nvSpPr>
        <p:spPr bwMode="auto">
          <a:xfrm>
            <a:off x="4081463" y="4211638"/>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a:t>
            </a:r>
          </a:p>
        </p:txBody>
      </p:sp>
      <p:sp>
        <p:nvSpPr>
          <p:cNvPr id="36883" name="TextBox 18"/>
          <p:cNvSpPr txBox="1">
            <a:spLocks noChangeArrowheads="1"/>
          </p:cNvSpPr>
          <p:nvPr/>
        </p:nvSpPr>
        <p:spPr bwMode="auto">
          <a:xfrm>
            <a:off x="4081463" y="5411788"/>
            <a:ext cx="691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这里可以添加主要内容这里可以添加主要内容这里可以添加主要内容这里可以添加主要内容可以添加主要内容</a:t>
            </a:r>
          </a:p>
        </p:txBody>
      </p:sp>
      <p:sp>
        <p:nvSpPr>
          <p:cNvPr id="36884" name="TextBox 19"/>
          <p:cNvSpPr txBox="1">
            <a:spLocks noChangeArrowheads="1"/>
          </p:cNvSpPr>
          <p:nvPr/>
        </p:nvSpPr>
        <p:spPr bwMode="auto">
          <a:xfrm>
            <a:off x="1130300" y="1616075"/>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1</a:t>
            </a:r>
          </a:p>
        </p:txBody>
      </p:sp>
      <p:sp>
        <p:nvSpPr>
          <p:cNvPr id="36885" name="TextBox 20"/>
          <p:cNvSpPr txBox="1">
            <a:spLocks noChangeArrowheads="1"/>
          </p:cNvSpPr>
          <p:nvPr/>
        </p:nvSpPr>
        <p:spPr bwMode="auto">
          <a:xfrm>
            <a:off x="1130300" y="2940050"/>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2</a:t>
            </a:r>
          </a:p>
        </p:txBody>
      </p:sp>
      <p:sp>
        <p:nvSpPr>
          <p:cNvPr id="36886" name="TextBox 21"/>
          <p:cNvSpPr txBox="1">
            <a:spLocks noChangeArrowheads="1"/>
          </p:cNvSpPr>
          <p:nvPr/>
        </p:nvSpPr>
        <p:spPr bwMode="auto">
          <a:xfrm>
            <a:off x="1130300" y="4195763"/>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3</a:t>
            </a:r>
          </a:p>
        </p:txBody>
      </p:sp>
      <p:sp>
        <p:nvSpPr>
          <p:cNvPr id="36887" name="TextBox 22"/>
          <p:cNvSpPr txBox="1">
            <a:spLocks noChangeArrowheads="1"/>
          </p:cNvSpPr>
          <p:nvPr/>
        </p:nvSpPr>
        <p:spPr bwMode="auto">
          <a:xfrm>
            <a:off x="1130300" y="5383213"/>
            <a:ext cx="6048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4</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calcmode="lin" valueType="num">
                                      <p:cBhvr>
                                        <p:cTn id="7" dur="4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6866"/>
                                        </p:tgtEl>
                                        <p:attrNameLst>
                                          <p:attrName>ppt_y</p:attrName>
                                        </p:attrNameLst>
                                      </p:cBhvr>
                                      <p:tavLst>
                                        <p:tav tm="0">
                                          <p:val>
                                            <p:strVal val="#ppt_y"/>
                                          </p:val>
                                        </p:tav>
                                        <p:tav tm="100000">
                                          <p:val>
                                            <p:strVal val="#ppt_y"/>
                                          </p:val>
                                        </p:tav>
                                      </p:tavLst>
                                    </p:anim>
                                    <p:anim calcmode="lin" valueType="num">
                                      <p:cBhvr>
                                        <p:cTn id="9" dur="4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6866"/>
                                        </p:tgtEl>
                                      </p:cBhvr>
                                    </p:animEffect>
                                  </p:childTnLst>
                                </p:cTn>
                              </p:par>
                            </p:childTnLst>
                          </p:cTn>
                        </p:par>
                        <p:par>
                          <p:cTn id="12" fill="hold" nodeType="afterGroup">
                            <p:stCondLst>
                              <p:cond delay="760"/>
                            </p:stCondLst>
                            <p:childTnLst>
                              <p:par>
                                <p:cTn id="13" presetID="22" presetClass="entr" presetSubtype="8" fill="hold" grpId="0" nodeType="afterEffect">
                                  <p:stCondLst>
                                    <p:cond delay="0"/>
                                  </p:stCondLst>
                                  <p:childTnLst>
                                    <p:set>
                                      <p:cBhvr>
                                        <p:cTn id="14" dur="1" fill="hold">
                                          <p:stCondLst>
                                            <p:cond delay="0"/>
                                          </p:stCondLst>
                                        </p:cTn>
                                        <p:tgtEl>
                                          <p:spTgt spid="36868"/>
                                        </p:tgtEl>
                                        <p:attrNameLst>
                                          <p:attrName>style.visibility</p:attrName>
                                        </p:attrNameLst>
                                      </p:cBhvr>
                                      <p:to>
                                        <p:strVal val="visible"/>
                                      </p:to>
                                    </p:set>
                                    <p:animEffect transition="in" filter="wipe(left)">
                                      <p:cBhvr>
                                        <p:cTn id="15" dur="500"/>
                                        <p:tgtEl>
                                          <p:spTgt spid="36868"/>
                                        </p:tgtEl>
                                      </p:cBhvr>
                                    </p:animEffect>
                                  </p:childTnLst>
                                </p:cTn>
                              </p:par>
                              <p:par>
                                <p:cTn id="16" presetID="22" presetClass="entr" presetSubtype="8" fill="hold" grpId="0" nodeType="withEffect">
                                  <p:stCondLst>
                                    <p:cond delay="100"/>
                                  </p:stCondLst>
                                  <p:childTnLst>
                                    <p:set>
                                      <p:cBhvr>
                                        <p:cTn id="17" dur="1" fill="hold">
                                          <p:stCondLst>
                                            <p:cond delay="0"/>
                                          </p:stCondLst>
                                        </p:cTn>
                                        <p:tgtEl>
                                          <p:spTgt spid="36869"/>
                                        </p:tgtEl>
                                        <p:attrNameLst>
                                          <p:attrName>style.visibility</p:attrName>
                                        </p:attrNameLst>
                                      </p:cBhvr>
                                      <p:to>
                                        <p:strVal val="visible"/>
                                      </p:to>
                                    </p:set>
                                    <p:animEffect transition="in" filter="wipe(left)">
                                      <p:cBhvr>
                                        <p:cTn id="18" dur="500"/>
                                        <p:tgtEl>
                                          <p:spTgt spid="36869"/>
                                        </p:tgtEl>
                                      </p:cBhvr>
                                    </p:animEffect>
                                  </p:childTnLst>
                                </p:cTn>
                              </p:par>
                              <p:par>
                                <p:cTn id="19" presetID="22" presetClass="entr" presetSubtype="8" fill="hold" grpId="0" nodeType="withEffect">
                                  <p:stCondLst>
                                    <p:cond delay="200"/>
                                  </p:stCondLst>
                                  <p:childTnLst>
                                    <p:set>
                                      <p:cBhvr>
                                        <p:cTn id="20" dur="1" fill="hold">
                                          <p:stCondLst>
                                            <p:cond delay="0"/>
                                          </p:stCondLst>
                                        </p:cTn>
                                        <p:tgtEl>
                                          <p:spTgt spid="36870"/>
                                        </p:tgtEl>
                                        <p:attrNameLst>
                                          <p:attrName>style.visibility</p:attrName>
                                        </p:attrNameLst>
                                      </p:cBhvr>
                                      <p:to>
                                        <p:strVal val="visible"/>
                                      </p:to>
                                    </p:set>
                                    <p:animEffect transition="in" filter="wipe(left)">
                                      <p:cBhvr>
                                        <p:cTn id="21" dur="500"/>
                                        <p:tgtEl>
                                          <p:spTgt spid="36870"/>
                                        </p:tgtEl>
                                      </p:cBhvr>
                                    </p:animEffect>
                                  </p:childTnLst>
                                </p:cTn>
                              </p:par>
                              <p:par>
                                <p:cTn id="22" presetID="22" presetClass="entr" presetSubtype="8" fill="hold" grpId="0" nodeType="withEffect">
                                  <p:stCondLst>
                                    <p:cond delay="300"/>
                                  </p:stCondLst>
                                  <p:childTnLst>
                                    <p:set>
                                      <p:cBhvr>
                                        <p:cTn id="23" dur="1" fill="hold">
                                          <p:stCondLst>
                                            <p:cond delay="0"/>
                                          </p:stCondLst>
                                        </p:cTn>
                                        <p:tgtEl>
                                          <p:spTgt spid="36871"/>
                                        </p:tgtEl>
                                        <p:attrNameLst>
                                          <p:attrName>style.visibility</p:attrName>
                                        </p:attrNameLst>
                                      </p:cBhvr>
                                      <p:to>
                                        <p:strVal val="visible"/>
                                      </p:to>
                                    </p:set>
                                    <p:animEffect transition="in" filter="wipe(left)">
                                      <p:cBhvr>
                                        <p:cTn id="24" dur="500"/>
                                        <p:tgtEl>
                                          <p:spTgt spid="36871"/>
                                        </p:tgtEl>
                                      </p:cBhvr>
                                    </p:animEffect>
                                  </p:childTnLst>
                                </p:cTn>
                              </p:par>
                            </p:childTnLst>
                          </p:cTn>
                        </p:par>
                        <p:par>
                          <p:cTn id="25" fill="hold" nodeType="afterGroup">
                            <p:stCondLst>
                              <p:cond delay="1560"/>
                            </p:stCondLst>
                            <p:childTnLst>
                              <p:par>
                                <p:cTn id="26" presetID="47" presetClass="entr" presetSubtype="0" fill="hold" grpId="0" nodeType="afterEffect">
                                  <p:stCondLst>
                                    <p:cond delay="0"/>
                                  </p:stCondLst>
                                  <p:childTnLst>
                                    <p:set>
                                      <p:cBhvr>
                                        <p:cTn id="27" dur="1" fill="hold">
                                          <p:stCondLst>
                                            <p:cond delay="0"/>
                                          </p:stCondLst>
                                        </p:cTn>
                                        <p:tgtEl>
                                          <p:spTgt spid="36872"/>
                                        </p:tgtEl>
                                        <p:attrNameLst>
                                          <p:attrName>style.visibility</p:attrName>
                                        </p:attrNameLst>
                                      </p:cBhvr>
                                      <p:to>
                                        <p:strVal val="visible"/>
                                      </p:to>
                                    </p:set>
                                    <p:animEffect transition="in" filter="fade">
                                      <p:cBhvr>
                                        <p:cTn id="28" dur="1000"/>
                                        <p:tgtEl>
                                          <p:spTgt spid="36872"/>
                                        </p:tgtEl>
                                      </p:cBhvr>
                                    </p:animEffect>
                                    <p:anim calcmode="lin" valueType="num">
                                      <p:cBhvr>
                                        <p:cTn id="29" dur="1000" fill="hold"/>
                                        <p:tgtEl>
                                          <p:spTgt spid="36872"/>
                                        </p:tgtEl>
                                        <p:attrNameLst>
                                          <p:attrName>ppt_x</p:attrName>
                                        </p:attrNameLst>
                                      </p:cBhvr>
                                      <p:tavLst>
                                        <p:tav tm="0">
                                          <p:val>
                                            <p:strVal val="#ppt_x"/>
                                          </p:val>
                                        </p:tav>
                                        <p:tav tm="100000">
                                          <p:val>
                                            <p:strVal val="#ppt_x"/>
                                          </p:val>
                                        </p:tav>
                                      </p:tavLst>
                                    </p:anim>
                                    <p:anim calcmode="lin" valueType="num">
                                      <p:cBhvr>
                                        <p:cTn id="30" dur="1000" fill="hold"/>
                                        <p:tgtEl>
                                          <p:spTgt spid="36872"/>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36877"/>
                                        </p:tgtEl>
                                        <p:attrNameLst>
                                          <p:attrName>style.visibility</p:attrName>
                                        </p:attrNameLst>
                                      </p:cBhvr>
                                      <p:to>
                                        <p:strVal val="visible"/>
                                      </p:to>
                                    </p:set>
                                    <p:animEffect transition="in" filter="fade">
                                      <p:cBhvr>
                                        <p:cTn id="33" dur="1000"/>
                                        <p:tgtEl>
                                          <p:spTgt spid="36877"/>
                                        </p:tgtEl>
                                      </p:cBhvr>
                                    </p:animEffect>
                                    <p:anim calcmode="lin" valueType="num">
                                      <p:cBhvr>
                                        <p:cTn id="34" dur="1000" fill="hold"/>
                                        <p:tgtEl>
                                          <p:spTgt spid="36877"/>
                                        </p:tgtEl>
                                        <p:attrNameLst>
                                          <p:attrName>ppt_x</p:attrName>
                                        </p:attrNameLst>
                                      </p:cBhvr>
                                      <p:tavLst>
                                        <p:tav tm="0">
                                          <p:val>
                                            <p:strVal val="#ppt_x"/>
                                          </p:val>
                                        </p:tav>
                                        <p:tav tm="100000">
                                          <p:val>
                                            <p:strVal val="#ppt_x"/>
                                          </p:val>
                                        </p:tav>
                                      </p:tavLst>
                                    </p:anim>
                                    <p:anim calcmode="lin" valueType="num">
                                      <p:cBhvr>
                                        <p:cTn id="35" dur="1000" fill="hold"/>
                                        <p:tgtEl>
                                          <p:spTgt spid="36877"/>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600"/>
                                  </p:stCondLst>
                                  <p:childTnLst>
                                    <p:set>
                                      <p:cBhvr>
                                        <p:cTn id="37" dur="1" fill="hold">
                                          <p:stCondLst>
                                            <p:cond delay="0"/>
                                          </p:stCondLst>
                                        </p:cTn>
                                        <p:tgtEl>
                                          <p:spTgt spid="36878"/>
                                        </p:tgtEl>
                                        <p:attrNameLst>
                                          <p:attrName>style.visibility</p:attrName>
                                        </p:attrNameLst>
                                      </p:cBhvr>
                                      <p:to>
                                        <p:strVal val="visible"/>
                                      </p:to>
                                    </p:set>
                                    <p:animEffect transition="in" filter="fade">
                                      <p:cBhvr>
                                        <p:cTn id="38" dur="1000"/>
                                        <p:tgtEl>
                                          <p:spTgt spid="36878"/>
                                        </p:tgtEl>
                                      </p:cBhvr>
                                    </p:animEffect>
                                    <p:anim calcmode="lin" valueType="num">
                                      <p:cBhvr>
                                        <p:cTn id="39" dur="1000" fill="hold"/>
                                        <p:tgtEl>
                                          <p:spTgt spid="36878"/>
                                        </p:tgtEl>
                                        <p:attrNameLst>
                                          <p:attrName>ppt_x</p:attrName>
                                        </p:attrNameLst>
                                      </p:cBhvr>
                                      <p:tavLst>
                                        <p:tav tm="0">
                                          <p:val>
                                            <p:strVal val="#ppt_x"/>
                                          </p:val>
                                        </p:tav>
                                        <p:tav tm="100000">
                                          <p:val>
                                            <p:strVal val="#ppt_x"/>
                                          </p:val>
                                        </p:tav>
                                      </p:tavLst>
                                    </p:anim>
                                    <p:anim calcmode="lin" valueType="num">
                                      <p:cBhvr>
                                        <p:cTn id="40" dur="1000" fill="hold"/>
                                        <p:tgtEl>
                                          <p:spTgt spid="3687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600"/>
                                  </p:stCondLst>
                                  <p:childTnLst>
                                    <p:set>
                                      <p:cBhvr>
                                        <p:cTn id="42" dur="1" fill="hold">
                                          <p:stCondLst>
                                            <p:cond delay="0"/>
                                          </p:stCondLst>
                                        </p:cTn>
                                        <p:tgtEl>
                                          <p:spTgt spid="36873"/>
                                        </p:tgtEl>
                                        <p:attrNameLst>
                                          <p:attrName>style.visibility</p:attrName>
                                        </p:attrNameLst>
                                      </p:cBhvr>
                                      <p:to>
                                        <p:strVal val="visible"/>
                                      </p:to>
                                    </p:set>
                                    <p:animEffect transition="in" filter="fade">
                                      <p:cBhvr>
                                        <p:cTn id="43" dur="1000"/>
                                        <p:tgtEl>
                                          <p:spTgt spid="36873"/>
                                        </p:tgtEl>
                                      </p:cBhvr>
                                    </p:animEffect>
                                    <p:anim calcmode="lin" valueType="num">
                                      <p:cBhvr>
                                        <p:cTn id="44" dur="1000" fill="hold"/>
                                        <p:tgtEl>
                                          <p:spTgt spid="36873"/>
                                        </p:tgtEl>
                                        <p:attrNameLst>
                                          <p:attrName>ppt_x</p:attrName>
                                        </p:attrNameLst>
                                      </p:cBhvr>
                                      <p:tavLst>
                                        <p:tav tm="0">
                                          <p:val>
                                            <p:strVal val="#ppt_x"/>
                                          </p:val>
                                        </p:tav>
                                        <p:tav tm="100000">
                                          <p:val>
                                            <p:strVal val="#ppt_x"/>
                                          </p:val>
                                        </p:tav>
                                      </p:tavLst>
                                    </p:anim>
                                    <p:anim calcmode="lin" valueType="num">
                                      <p:cBhvr>
                                        <p:cTn id="45" dur="1000" fill="hold"/>
                                        <p:tgtEl>
                                          <p:spTgt spid="36873"/>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400"/>
                                  </p:stCondLst>
                                  <p:childTnLst>
                                    <p:set>
                                      <p:cBhvr>
                                        <p:cTn id="47" dur="1" fill="hold">
                                          <p:stCondLst>
                                            <p:cond delay="0"/>
                                          </p:stCondLst>
                                        </p:cTn>
                                        <p:tgtEl>
                                          <p:spTgt spid="36879"/>
                                        </p:tgtEl>
                                        <p:attrNameLst>
                                          <p:attrName>style.visibility</p:attrName>
                                        </p:attrNameLst>
                                      </p:cBhvr>
                                      <p:to>
                                        <p:strVal val="visible"/>
                                      </p:to>
                                    </p:set>
                                    <p:animEffect transition="in" filter="fade">
                                      <p:cBhvr>
                                        <p:cTn id="48" dur="1000"/>
                                        <p:tgtEl>
                                          <p:spTgt spid="36879"/>
                                        </p:tgtEl>
                                      </p:cBhvr>
                                    </p:animEffect>
                                    <p:anim calcmode="lin" valueType="num">
                                      <p:cBhvr>
                                        <p:cTn id="49" dur="1000" fill="hold"/>
                                        <p:tgtEl>
                                          <p:spTgt spid="36879"/>
                                        </p:tgtEl>
                                        <p:attrNameLst>
                                          <p:attrName>ppt_x</p:attrName>
                                        </p:attrNameLst>
                                      </p:cBhvr>
                                      <p:tavLst>
                                        <p:tav tm="0">
                                          <p:val>
                                            <p:strVal val="#ppt_x"/>
                                          </p:val>
                                        </p:tav>
                                        <p:tav tm="100000">
                                          <p:val>
                                            <p:strVal val="#ppt_x"/>
                                          </p:val>
                                        </p:tav>
                                      </p:tavLst>
                                    </p:anim>
                                    <p:anim calcmode="lin" valueType="num">
                                      <p:cBhvr>
                                        <p:cTn id="50" dur="1000" fill="hold"/>
                                        <p:tgtEl>
                                          <p:spTgt spid="3687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400"/>
                                  </p:stCondLst>
                                  <p:childTnLst>
                                    <p:set>
                                      <p:cBhvr>
                                        <p:cTn id="52" dur="1" fill="hold">
                                          <p:stCondLst>
                                            <p:cond delay="0"/>
                                          </p:stCondLst>
                                        </p:cTn>
                                        <p:tgtEl>
                                          <p:spTgt spid="36874"/>
                                        </p:tgtEl>
                                        <p:attrNameLst>
                                          <p:attrName>style.visibility</p:attrName>
                                        </p:attrNameLst>
                                      </p:cBhvr>
                                      <p:to>
                                        <p:strVal val="visible"/>
                                      </p:to>
                                    </p:set>
                                    <p:animEffect transition="in" filter="fade">
                                      <p:cBhvr>
                                        <p:cTn id="53" dur="1000"/>
                                        <p:tgtEl>
                                          <p:spTgt spid="36874"/>
                                        </p:tgtEl>
                                      </p:cBhvr>
                                    </p:animEffect>
                                    <p:anim calcmode="lin" valueType="num">
                                      <p:cBhvr>
                                        <p:cTn id="54" dur="1000" fill="hold"/>
                                        <p:tgtEl>
                                          <p:spTgt spid="36874"/>
                                        </p:tgtEl>
                                        <p:attrNameLst>
                                          <p:attrName>ppt_x</p:attrName>
                                        </p:attrNameLst>
                                      </p:cBhvr>
                                      <p:tavLst>
                                        <p:tav tm="0">
                                          <p:val>
                                            <p:strVal val="#ppt_x"/>
                                          </p:val>
                                        </p:tav>
                                        <p:tav tm="100000">
                                          <p:val>
                                            <p:strVal val="#ppt_x"/>
                                          </p:val>
                                        </p:tav>
                                      </p:tavLst>
                                    </p:anim>
                                    <p:anim calcmode="lin" valueType="num">
                                      <p:cBhvr>
                                        <p:cTn id="55" dur="1000" fill="hold"/>
                                        <p:tgtEl>
                                          <p:spTgt spid="3687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200"/>
                                  </p:stCondLst>
                                  <p:childTnLst>
                                    <p:set>
                                      <p:cBhvr>
                                        <p:cTn id="57" dur="1" fill="hold">
                                          <p:stCondLst>
                                            <p:cond delay="0"/>
                                          </p:stCondLst>
                                        </p:cTn>
                                        <p:tgtEl>
                                          <p:spTgt spid="36880"/>
                                        </p:tgtEl>
                                        <p:attrNameLst>
                                          <p:attrName>style.visibility</p:attrName>
                                        </p:attrNameLst>
                                      </p:cBhvr>
                                      <p:to>
                                        <p:strVal val="visible"/>
                                      </p:to>
                                    </p:set>
                                    <p:animEffect transition="in" filter="fade">
                                      <p:cBhvr>
                                        <p:cTn id="58" dur="1000"/>
                                        <p:tgtEl>
                                          <p:spTgt spid="36880"/>
                                        </p:tgtEl>
                                      </p:cBhvr>
                                    </p:animEffect>
                                    <p:anim calcmode="lin" valueType="num">
                                      <p:cBhvr>
                                        <p:cTn id="59" dur="1000" fill="hold"/>
                                        <p:tgtEl>
                                          <p:spTgt spid="36880"/>
                                        </p:tgtEl>
                                        <p:attrNameLst>
                                          <p:attrName>ppt_x</p:attrName>
                                        </p:attrNameLst>
                                      </p:cBhvr>
                                      <p:tavLst>
                                        <p:tav tm="0">
                                          <p:val>
                                            <p:strVal val="#ppt_x"/>
                                          </p:val>
                                        </p:tav>
                                        <p:tav tm="100000">
                                          <p:val>
                                            <p:strVal val="#ppt_x"/>
                                          </p:val>
                                        </p:tav>
                                      </p:tavLst>
                                    </p:anim>
                                    <p:anim calcmode="lin" valueType="num">
                                      <p:cBhvr>
                                        <p:cTn id="60" dur="1000" fill="hold"/>
                                        <p:tgtEl>
                                          <p:spTgt spid="36880"/>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200"/>
                                  </p:stCondLst>
                                  <p:childTnLst>
                                    <p:set>
                                      <p:cBhvr>
                                        <p:cTn id="62" dur="1" fill="hold">
                                          <p:stCondLst>
                                            <p:cond delay="0"/>
                                          </p:stCondLst>
                                        </p:cTn>
                                        <p:tgtEl>
                                          <p:spTgt spid="36875"/>
                                        </p:tgtEl>
                                        <p:attrNameLst>
                                          <p:attrName>style.visibility</p:attrName>
                                        </p:attrNameLst>
                                      </p:cBhvr>
                                      <p:to>
                                        <p:strVal val="visible"/>
                                      </p:to>
                                    </p:set>
                                    <p:animEffect transition="in" filter="fade">
                                      <p:cBhvr>
                                        <p:cTn id="63" dur="1000"/>
                                        <p:tgtEl>
                                          <p:spTgt spid="36875"/>
                                        </p:tgtEl>
                                      </p:cBhvr>
                                    </p:animEffect>
                                    <p:anim calcmode="lin" valueType="num">
                                      <p:cBhvr>
                                        <p:cTn id="64" dur="1000" fill="hold"/>
                                        <p:tgtEl>
                                          <p:spTgt spid="36875"/>
                                        </p:tgtEl>
                                        <p:attrNameLst>
                                          <p:attrName>ppt_x</p:attrName>
                                        </p:attrNameLst>
                                      </p:cBhvr>
                                      <p:tavLst>
                                        <p:tav tm="0">
                                          <p:val>
                                            <p:strVal val="#ppt_x"/>
                                          </p:val>
                                        </p:tav>
                                        <p:tav tm="100000">
                                          <p:val>
                                            <p:strVal val="#ppt_x"/>
                                          </p:val>
                                        </p:tav>
                                      </p:tavLst>
                                    </p:anim>
                                    <p:anim calcmode="lin" valueType="num">
                                      <p:cBhvr>
                                        <p:cTn id="65" dur="1000" fill="hold"/>
                                        <p:tgtEl>
                                          <p:spTgt spid="36875"/>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3160"/>
                            </p:stCondLst>
                            <p:childTnLst>
                              <p:par>
                                <p:cTn id="67" presetID="31" presetClass="entr" presetSubtype="0" fill="hold" grpId="0" nodeType="afterEffect">
                                  <p:stCondLst>
                                    <p:cond delay="0"/>
                                  </p:stCondLst>
                                  <p:childTnLst>
                                    <p:set>
                                      <p:cBhvr>
                                        <p:cTn id="68" dur="1" fill="hold">
                                          <p:stCondLst>
                                            <p:cond delay="0"/>
                                          </p:stCondLst>
                                        </p:cTn>
                                        <p:tgtEl>
                                          <p:spTgt spid="36884"/>
                                        </p:tgtEl>
                                        <p:attrNameLst>
                                          <p:attrName>style.visibility</p:attrName>
                                        </p:attrNameLst>
                                      </p:cBhvr>
                                      <p:to>
                                        <p:strVal val="visible"/>
                                      </p:to>
                                    </p:set>
                                    <p:anim calcmode="lin" valueType="num">
                                      <p:cBhvr>
                                        <p:cTn id="69" dur="400" fill="hold"/>
                                        <p:tgtEl>
                                          <p:spTgt spid="36884"/>
                                        </p:tgtEl>
                                        <p:attrNameLst>
                                          <p:attrName>ppt_w</p:attrName>
                                        </p:attrNameLst>
                                      </p:cBhvr>
                                      <p:tavLst>
                                        <p:tav tm="0">
                                          <p:val>
                                            <p:fltVal val="0"/>
                                          </p:val>
                                        </p:tav>
                                        <p:tav tm="100000">
                                          <p:val>
                                            <p:strVal val="#ppt_w"/>
                                          </p:val>
                                        </p:tav>
                                      </p:tavLst>
                                    </p:anim>
                                    <p:anim calcmode="lin" valueType="num">
                                      <p:cBhvr>
                                        <p:cTn id="70" dur="400" fill="hold"/>
                                        <p:tgtEl>
                                          <p:spTgt spid="36884"/>
                                        </p:tgtEl>
                                        <p:attrNameLst>
                                          <p:attrName>ppt_h</p:attrName>
                                        </p:attrNameLst>
                                      </p:cBhvr>
                                      <p:tavLst>
                                        <p:tav tm="0">
                                          <p:val>
                                            <p:fltVal val="0"/>
                                          </p:val>
                                        </p:tav>
                                        <p:tav tm="100000">
                                          <p:val>
                                            <p:strVal val="#ppt_h"/>
                                          </p:val>
                                        </p:tav>
                                      </p:tavLst>
                                    </p:anim>
                                    <p:anim calcmode="lin" valueType="num">
                                      <p:cBhvr>
                                        <p:cTn id="71" dur="400" fill="hold"/>
                                        <p:tgtEl>
                                          <p:spTgt spid="36884"/>
                                        </p:tgtEl>
                                        <p:attrNameLst>
                                          <p:attrName>style.rotation</p:attrName>
                                        </p:attrNameLst>
                                      </p:cBhvr>
                                      <p:tavLst>
                                        <p:tav tm="0">
                                          <p:val>
                                            <p:fltVal val="90"/>
                                          </p:val>
                                        </p:tav>
                                        <p:tav tm="100000">
                                          <p:val>
                                            <p:fltVal val="0"/>
                                          </p:val>
                                        </p:tav>
                                      </p:tavLst>
                                    </p:anim>
                                    <p:animEffect transition="in" filter="fade">
                                      <p:cBhvr>
                                        <p:cTn id="72" dur="400"/>
                                        <p:tgtEl>
                                          <p:spTgt spid="36884"/>
                                        </p:tgtEl>
                                      </p:cBhvr>
                                    </p:animEffect>
                                  </p:childTnLst>
                                </p:cTn>
                              </p:par>
                            </p:childTnLst>
                          </p:cTn>
                        </p:par>
                        <p:par>
                          <p:cTn id="73" fill="hold" nodeType="afterGroup">
                            <p:stCondLst>
                              <p:cond delay="3560"/>
                            </p:stCondLst>
                            <p:childTnLst>
                              <p:par>
                                <p:cTn id="74" presetID="22" presetClass="entr" presetSubtype="8" fill="hold" grpId="0" nodeType="afterEffect">
                                  <p:stCondLst>
                                    <p:cond delay="0"/>
                                  </p:stCondLst>
                                  <p:childTnLst>
                                    <p:set>
                                      <p:cBhvr>
                                        <p:cTn id="75" dur="1" fill="hold">
                                          <p:stCondLst>
                                            <p:cond delay="0"/>
                                          </p:stCondLst>
                                        </p:cTn>
                                        <p:tgtEl>
                                          <p:spTgt spid="36876"/>
                                        </p:tgtEl>
                                        <p:attrNameLst>
                                          <p:attrName>style.visibility</p:attrName>
                                        </p:attrNameLst>
                                      </p:cBhvr>
                                      <p:to>
                                        <p:strVal val="visible"/>
                                      </p:to>
                                    </p:set>
                                    <p:animEffect transition="in" filter="wipe(left)">
                                      <p:cBhvr>
                                        <p:cTn id="76" dur="500"/>
                                        <p:tgtEl>
                                          <p:spTgt spid="36876"/>
                                        </p:tgtEl>
                                      </p:cBhvr>
                                    </p:animEffect>
                                  </p:childTnLst>
                                </p:cTn>
                              </p:par>
                            </p:childTnLst>
                          </p:cTn>
                        </p:par>
                        <p:par>
                          <p:cTn id="77" fill="hold" nodeType="afterGroup">
                            <p:stCondLst>
                              <p:cond delay="4060"/>
                            </p:stCondLst>
                            <p:childTnLst>
                              <p:par>
                                <p:cTn id="78" presetID="31" presetClass="entr" presetSubtype="0" fill="hold" grpId="0" nodeType="afterEffect">
                                  <p:stCondLst>
                                    <p:cond delay="0"/>
                                  </p:stCondLst>
                                  <p:childTnLst>
                                    <p:set>
                                      <p:cBhvr>
                                        <p:cTn id="79" dur="1" fill="hold">
                                          <p:stCondLst>
                                            <p:cond delay="0"/>
                                          </p:stCondLst>
                                        </p:cTn>
                                        <p:tgtEl>
                                          <p:spTgt spid="36885"/>
                                        </p:tgtEl>
                                        <p:attrNameLst>
                                          <p:attrName>style.visibility</p:attrName>
                                        </p:attrNameLst>
                                      </p:cBhvr>
                                      <p:to>
                                        <p:strVal val="visible"/>
                                      </p:to>
                                    </p:set>
                                    <p:anim calcmode="lin" valueType="num">
                                      <p:cBhvr>
                                        <p:cTn id="80" dur="400" fill="hold"/>
                                        <p:tgtEl>
                                          <p:spTgt spid="36885"/>
                                        </p:tgtEl>
                                        <p:attrNameLst>
                                          <p:attrName>ppt_w</p:attrName>
                                        </p:attrNameLst>
                                      </p:cBhvr>
                                      <p:tavLst>
                                        <p:tav tm="0">
                                          <p:val>
                                            <p:fltVal val="0"/>
                                          </p:val>
                                        </p:tav>
                                        <p:tav tm="100000">
                                          <p:val>
                                            <p:strVal val="#ppt_w"/>
                                          </p:val>
                                        </p:tav>
                                      </p:tavLst>
                                    </p:anim>
                                    <p:anim calcmode="lin" valueType="num">
                                      <p:cBhvr>
                                        <p:cTn id="81" dur="400" fill="hold"/>
                                        <p:tgtEl>
                                          <p:spTgt spid="36885"/>
                                        </p:tgtEl>
                                        <p:attrNameLst>
                                          <p:attrName>ppt_h</p:attrName>
                                        </p:attrNameLst>
                                      </p:cBhvr>
                                      <p:tavLst>
                                        <p:tav tm="0">
                                          <p:val>
                                            <p:fltVal val="0"/>
                                          </p:val>
                                        </p:tav>
                                        <p:tav tm="100000">
                                          <p:val>
                                            <p:strVal val="#ppt_h"/>
                                          </p:val>
                                        </p:tav>
                                      </p:tavLst>
                                    </p:anim>
                                    <p:anim calcmode="lin" valueType="num">
                                      <p:cBhvr>
                                        <p:cTn id="82" dur="400" fill="hold"/>
                                        <p:tgtEl>
                                          <p:spTgt spid="36885"/>
                                        </p:tgtEl>
                                        <p:attrNameLst>
                                          <p:attrName>style.rotation</p:attrName>
                                        </p:attrNameLst>
                                      </p:cBhvr>
                                      <p:tavLst>
                                        <p:tav tm="0">
                                          <p:val>
                                            <p:fltVal val="90"/>
                                          </p:val>
                                        </p:tav>
                                        <p:tav tm="100000">
                                          <p:val>
                                            <p:fltVal val="0"/>
                                          </p:val>
                                        </p:tav>
                                      </p:tavLst>
                                    </p:anim>
                                    <p:animEffect transition="in" filter="fade">
                                      <p:cBhvr>
                                        <p:cTn id="83" dur="400"/>
                                        <p:tgtEl>
                                          <p:spTgt spid="36885"/>
                                        </p:tgtEl>
                                      </p:cBhvr>
                                    </p:animEffect>
                                  </p:childTnLst>
                                </p:cTn>
                              </p:par>
                            </p:childTnLst>
                          </p:cTn>
                        </p:par>
                        <p:par>
                          <p:cTn id="84" fill="hold" nodeType="afterGroup">
                            <p:stCondLst>
                              <p:cond delay="4460"/>
                            </p:stCondLst>
                            <p:childTnLst>
                              <p:par>
                                <p:cTn id="85" presetID="22" presetClass="entr" presetSubtype="8" fill="hold" grpId="0" nodeType="afterEffect">
                                  <p:stCondLst>
                                    <p:cond delay="0"/>
                                  </p:stCondLst>
                                  <p:childTnLst>
                                    <p:set>
                                      <p:cBhvr>
                                        <p:cTn id="86" dur="1" fill="hold">
                                          <p:stCondLst>
                                            <p:cond delay="0"/>
                                          </p:stCondLst>
                                        </p:cTn>
                                        <p:tgtEl>
                                          <p:spTgt spid="36881"/>
                                        </p:tgtEl>
                                        <p:attrNameLst>
                                          <p:attrName>style.visibility</p:attrName>
                                        </p:attrNameLst>
                                      </p:cBhvr>
                                      <p:to>
                                        <p:strVal val="visible"/>
                                      </p:to>
                                    </p:set>
                                    <p:animEffect transition="in" filter="wipe(left)">
                                      <p:cBhvr>
                                        <p:cTn id="87" dur="500"/>
                                        <p:tgtEl>
                                          <p:spTgt spid="36881"/>
                                        </p:tgtEl>
                                      </p:cBhvr>
                                    </p:animEffect>
                                  </p:childTnLst>
                                </p:cTn>
                              </p:par>
                            </p:childTnLst>
                          </p:cTn>
                        </p:par>
                        <p:par>
                          <p:cTn id="88" fill="hold" nodeType="afterGroup">
                            <p:stCondLst>
                              <p:cond delay="4960"/>
                            </p:stCondLst>
                            <p:childTnLst>
                              <p:par>
                                <p:cTn id="89" presetID="31" presetClass="entr" presetSubtype="0" fill="hold" grpId="0" nodeType="afterEffect">
                                  <p:stCondLst>
                                    <p:cond delay="0"/>
                                  </p:stCondLst>
                                  <p:childTnLst>
                                    <p:set>
                                      <p:cBhvr>
                                        <p:cTn id="90" dur="1" fill="hold">
                                          <p:stCondLst>
                                            <p:cond delay="0"/>
                                          </p:stCondLst>
                                        </p:cTn>
                                        <p:tgtEl>
                                          <p:spTgt spid="36886"/>
                                        </p:tgtEl>
                                        <p:attrNameLst>
                                          <p:attrName>style.visibility</p:attrName>
                                        </p:attrNameLst>
                                      </p:cBhvr>
                                      <p:to>
                                        <p:strVal val="visible"/>
                                      </p:to>
                                    </p:set>
                                    <p:anim calcmode="lin" valueType="num">
                                      <p:cBhvr>
                                        <p:cTn id="91" dur="400" fill="hold"/>
                                        <p:tgtEl>
                                          <p:spTgt spid="36886"/>
                                        </p:tgtEl>
                                        <p:attrNameLst>
                                          <p:attrName>ppt_w</p:attrName>
                                        </p:attrNameLst>
                                      </p:cBhvr>
                                      <p:tavLst>
                                        <p:tav tm="0">
                                          <p:val>
                                            <p:fltVal val="0"/>
                                          </p:val>
                                        </p:tav>
                                        <p:tav tm="100000">
                                          <p:val>
                                            <p:strVal val="#ppt_w"/>
                                          </p:val>
                                        </p:tav>
                                      </p:tavLst>
                                    </p:anim>
                                    <p:anim calcmode="lin" valueType="num">
                                      <p:cBhvr>
                                        <p:cTn id="92" dur="400" fill="hold"/>
                                        <p:tgtEl>
                                          <p:spTgt spid="36886"/>
                                        </p:tgtEl>
                                        <p:attrNameLst>
                                          <p:attrName>ppt_h</p:attrName>
                                        </p:attrNameLst>
                                      </p:cBhvr>
                                      <p:tavLst>
                                        <p:tav tm="0">
                                          <p:val>
                                            <p:fltVal val="0"/>
                                          </p:val>
                                        </p:tav>
                                        <p:tav tm="100000">
                                          <p:val>
                                            <p:strVal val="#ppt_h"/>
                                          </p:val>
                                        </p:tav>
                                      </p:tavLst>
                                    </p:anim>
                                    <p:anim calcmode="lin" valueType="num">
                                      <p:cBhvr>
                                        <p:cTn id="93" dur="400" fill="hold"/>
                                        <p:tgtEl>
                                          <p:spTgt spid="36886"/>
                                        </p:tgtEl>
                                        <p:attrNameLst>
                                          <p:attrName>style.rotation</p:attrName>
                                        </p:attrNameLst>
                                      </p:cBhvr>
                                      <p:tavLst>
                                        <p:tav tm="0">
                                          <p:val>
                                            <p:fltVal val="90"/>
                                          </p:val>
                                        </p:tav>
                                        <p:tav tm="100000">
                                          <p:val>
                                            <p:fltVal val="0"/>
                                          </p:val>
                                        </p:tav>
                                      </p:tavLst>
                                    </p:anim>
                                    <p:animEffect transition="in" filter="fade">
                                      <p:cBhvr>
                                        <p:cTn id="94" dur="400"/>
                                        <p:tgtEl>
                                          <p:spTgt spid="36886"/>
                                        </p:tgtEl>
                                      </p:cBhvr>
                                    </p:animEffect>
                                  </p:childTnLst>
                                </p:cTn>
                              </p:par>
                            </p:childTnLst>
                          </p:cTn>
                        </p:par>
                        <p:par>
                          <p:cTn id="95" fill="hold" nodeType="afterGroup">
                            <p:stCondLst>
                              <p:cond delay="5360"/>
                            </p:stCondLst>
                            <p:childTnLst>
                              <p:par>
                                <p:cTn id="96" presetID="22" presetClass="entr" presetSubtype="8" fill="hold" grpId="0" nodeType="afterEffect">
                                  <p:stCondLst>
                                    <p:cond delay="0"/>
                                  </p:stCondLst>
                                  <p:childTnLst>
                                    <p:set>
                                      <p:cBhvr>
                                        <p:cTn id="97" dur="1" fill="hold">
                                          <p:stCondLst>
                                            <p:cond delay="0"/>
                                          </p:stCondLst>
                                        </p:cTn>
                                        <p:tgtEl>
                                          <p:spTgt spid="36882"/>
                                        </p:tgtEl>
                                        <p:attrNameLst>
                                          <p:attrName>style.visibility</p:attrName>
                                        </p:attrNameLst>
                                      </p:cBhvr>
                                      <p:to>
                                        <p:strVal val="visible"/>
                                      </p:to>
                                    </p:set>
                                    <p:animEffect transition="in" filter="wipe(left)">
                                      <p:cBhvr>
                                        <p:cTn id="98" dur="500"/>
                                        <p:tgtEl>
                                          <p:spTgt spid="36882"/>
                                        </p:tgtEl>
                                      </p:cBhvr>
                                    </p:animEffect>
                                  </p:childTnLst>
                                </p:cTn>
                              </p:par>
                            </p:childTnLst>
                          </p:cTn>
                        </p:par>
                        <p:par>
                          <p:cTn id="99" fill="hold" nodeType="afterGroup">
                            <p:stCondLst>
                              <p:cond delay="5860"/>
                            </p:stCondLst>
                            <p:childTnLst>
                              <p:par>
                                <p:cTn id="100" presetID="31" presetClass="entr" presetSubtype="0" fill="hold" grpId="0" nodeType="afterEffect">
                                  <p:stCondLst>
                                    <p:cond delay="0"/>
                                  </p:stCondLst>
                                  <p:childTnLst>
                                    <p:set>
                                      <p:cBhvr>
                                        <p:cTn id="101" dur="1" fill="hold">
                                          <p:stCondLst>
                                            <p:cond delay="0"/>
                                          </p:stCondLst>
                                        </p:cTn>
                                        <p:tgtEl>
                                          <p:spTgt spid="36887"/>
                                        </p:tgtEl>
                                        <p:attrNameLst>
                                          <p:attrName>style.visibility</p:attrName>
                                        </p:attrNameLst>
                                      </p:cBhvr>
                                      <p:to>
                                        <p:strVal val="visible"/>
                                      </p:to>
                                    </p:set>
                                    <p:anim calcmode="lin" valueType="num">
                                      <p:cBhvr>
                                        <p:cTn id="102" dur="400" fill="hold"/>
                                        <p:tgtEl>
                                          <p:spTgt spid="36887"/>
                                        </p:tgtEl>
                                        <p:attrNameLst>
                                          <p:attrName>ppt_w</p:attrName>
                                        </p:attrNameLst>
                                      </p:cBhvr>
                                      <p:tavLst>
                                        <p:tav tm="0">
                                          <p:val>
                                            <p:fltVal val="0"/>
                                          </p:val>
                                        </p:tav>
                                        <p:tav tm="100000">
                                          <p:val>
                                            <p:strVal val="#ppt_w"/>
                                          </p:val>
                                        </p:tav>
                                      </p:tavLst>
                                    </p:anim>
                                    <p:anim calcmode="lin" valueType="num">
                                      <p:cBhvr>
                                        <p:cTn id="103" dur="400" fill="hold"/>
                                        <p:tgtEl>
                                          <p:spTgt spid="36887"/>
                                        </p:tgtEl>
                                        <p:attrNameLst>
                                          <p:attrName>ppt_h</p:attrName>
                                        </p:attrNameLst>
                                      </p:cBhvr>
                                      <p:tavLst>
                                        <p:tav tm="0">
                                          <p:val>
                                            <p:fltVal val="0"/>
                                          </p:val>
                                        </p:tav>
                                        <p:tav tm="100000">
                                          <p:val>
                                            <p:strVal val="#ppt_h"/>
                                          </p:val>
                                        </p:tav>
                                      </p:tavLst>
                                    </p:anim>
                                    <p:anim calcmode="lin" valueType="num">
                                      <p:cBhvr>
                                        <p:cTn id="104" dur="400" fill="hold"/>
                                        <p:tgtEl>
                                          <p:spTgt spid="36887"/>
                                        </p:tgtEl>
                                        <p:attrNameLst>
                                          <p:attrName>style.rotation</p:attrName>
                                        </p:attrNameLst>
                                      </p:cBhvr>
                                      <p:tavLst>
                                        <p:tav tm="0">
                                          <p:val>
                                            <p:fltVal val="90"/>
                                          </p:val>
                                        </p:tav>
                                        <p:tav tm="100000">
                                          <p:val>
                                            <p:fltVal val="0"/>
                                          </p:val>
                                        </p:tav>
                                      </p:tavLst>
                                    </p:anim>
                                    <p:animEffect transition="in" filter="fade">
                                      <p:cBhvr>
                                        <p:cTn id="105" dur="400"/>
                                        <p:tgtEl>
                                          <p:spTgt spid="36887"/>
                                        </p:tgtEl>
                                      </p:cBhvr>
                                    </p:animEffect>
                                  </p:childTnLst>
                                </p:cTn>
                              </p:par>
                            </p:childTnLst>
                          </p:cTn>
                        </p:par>
                        <p:par>
                          <p:cTn id="106" fill="hold" nodeType="afterGroup">
                            <p:stCondLst>
                              <p:cond delay="6260"/>
                            </p:stCondLst>
                            <p:childTnLst>
                              <p:par>
                                <p:cTn id="107" presetID="22" presetClass="entr" presetSubtype="8" fill="hold" grpId="0" nodeType="afterEffect">
                                  <p:stCondLst>
                                    <p:cond delay="0"/>
                                  </p:stCondLst>
                                  <p:childTnLst>
                                    <p:set>
                                      <p:cBhvr>
                                        <p:cTn id="108" dur="1" fill="hold">
                                          <p:stCondLst>
                                            <p:cond delay="0"/>
                                          </p:stCondLst>
                                        </p:cTn>
                                        <p:tgtEl>
                                          <p:spTgt spid="36883"/>
                                        </p:tgtEl>
                                        <p:attrNameLst>
                                          <p:attrName>style.visibility</p:attrName>
                                        </p:attrNameLst>
                                      </p:cBhvr>
                                      <p:to>
                                        <p:strVal val="visible"/>
                                      </p:to>
                                    </p:set>
                                    <p:animEffect transition="in" filter="wipe(left)">
                                      <p:cBhvr>
                                        <p:cTn id="109" dur="500"/>
                                        <p:tgtEl>
                                          <p:spTgt spid="368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8" grpId="0" animBg="1"/>
      <p:bldP spid="36869" grpId="0" animBg="1"/>
      <p:bldP spid="36870" grpId="0" animBg="1"/>
      <p:bldP spid="36871" grpId="0" animBg="1"/>
      <p:bldP spid="36872" grpId="0" animBg="1"/>
      <p:bldP spid="36873" grpId="0" animBg="1"/>
      <p:bldP spid="36874" grpId="0" animBg="1"/>
      <p:bldP spid="36875" grpId="0" animBg="1"/>
      <p:bldP spid="36876" grpId="0" autoUpdateAnimBg="0"/>
      <p:bldP spid="36877" grpId="0" autoUpdateAnimBg="0"/>
      <p:bldP spid="36878" grpId="0" autoUpdateAnimBg="0"/>
      <p:bldP spid="36879" grpId="0" autoUpdateAnimBg="0"/>
      <p:bldP spid="36880" grpId="0" autoUpdateAnimBg="0"/>
      <p:bldP spid="36881" grpId="0" autoUpdateAnimBg="0"/>
      <p:bldP spid="36882" grpId="0" autoUpdateAnimBg="0"/>
      <p:bldP spid="36883" grpId="0" autoUpdateAnimBg="0"/>
      <p:bldP spid="36884" grpId="0" autoUpdateAnimBg="0"/>
      <p:bldP spid="36885" grpId="0" autoUpdateAnimBg="0"/>
      <p:bldP spid="36886" grpId="0" autoUpdateAnimBg="0"/>
      <p:bldP spid="3688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9218" name="Picture 2" descr="H:\WPS上传PPT\高铁\过渡页.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2205038"/>
            <a:ext cx="12196763"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19" name="组合 7"/>
          <p:cNvGrpSpPr>
            <a:grpSpLocks/>
          </p:cNvGrpSpPr>
          <p:nvPr/>
        </p:nvGrpSpPr>
        <p:grpSpPr bwMode="auto">
          <a:xfrm>
            <a:off x="4948238" y="1049338"/>
            <a:ext cx="2301875" cy="2308225"/>
            <a:chOff x="0" y="0"/>
            <a:chExt cx="2301875" cy="2308226"/>
          </a:xfrm>
        </p:grpSpPr>
        <p:sp>
          <p:nvSpPr>
            <p:cNvPr id="11272"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1273" name="Freeform 6"/>
            <p:cNvSpPr>
              <a:spLocks noEditPoint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222" name="TextBox 12"/>
          <p:cNvSpPr txBox="1">
            <a:spLocks noChangeArrowheads="1"/>
          </p:cNvSpPr>
          <p:nvPr/>
        </p:nvSpPr>
        <p:spPr bwMode="auto">
          <a:xfrm>
            <a:off x="2641600" y="3382963"/>
            <a:ext cx="6913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800" b="1">
                <a:solidFill>
                  <a:schemeClr val="accent2"/>
                </a:solidFill>
                <a:latin typeface="微软雅黑" pitchFamily="34" charset="-122"/>
              </a:rPr>
              <a:t>请输入您的章节大标题</a:t>
            </a:r>
          </a:p>
        </p:txBody>
      </p:sp>
      <p:cxnSp>
        <p:nvCxnSpPr>
          <p:cNvPr id="9223" name="直接连接符 13"/>
          <p:cNvCxnSpPr>
            <a:cxnSpLocks noChangeShapeType="1"/>
          </p:cNvCxnSpPr>
          <p:nvPr/>
        </p:nvCxnSpPr>
        <p:spPr bwMode="auto">
          <a:xfrm>
            <a:off x="2641600" y="4221163"/>
            <a:ext cx="6913563"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4" name="TextBox 28"/>
          <p:cNvSpPr txBox="1">
            <a:spLocks noChangeArrowheads="1"/>
          </p:cNvSpPr>
          <p:nvPr/>
        </p:nvSpPr>
        <p:spPr bwMode="auto">
          <a:xfrm>
            <a:off x="2714625" y="4316413"/>
            <a:ext cx="66246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这里可以用一段简洁的文字描述出本章中心思想，或者作为章节导语。还可以列出本章的小节标题。</a:t>
            </a:r>
          </a:p>
        </p:txBody>
      </p:sp>
      <p:sp>
        <p:nvSpPr>
          <p:cNvPr id="9225" name="Freeform 42"/>
          <p:cNvSpPr>
            <a:spLocks noEditPoints="1"/>
          </p:cNvSpPr>
          <p:nvPr/>
        </p:nvSpPr>
        <p:spPr bwMode="auto">
          <a:xfrm>
            <a:off x="5792788" y="1427163"/>
            <a:ext cx="611187" cy="1550987"/>
          </a:xfrm>
          <a:custGeom>
            <a:avLst/>
            <a:gdLst>
              <a:gd name="T0" fmla="*/ 2147483646 w 178"/>
              <a:gd name="T1" fmla="*/ 2147483646 h 454"/>
              <a:gd name="T2" fmla="*/ 2147483646 w 178"/>
              <a:gd name="T3" fmla="*/ 2147483646 h 454"/>
              <a:gd name="T4" fmla="*/ 2147483646 w 178"/>
              <a:gd name="T5" fmla="*/ 2147483646 h 454"/>
              <a:gd name="T6" fmla="*/ 2147483646 w 178"/>
              <a:gd name="T7" fmla="*/ 2147483646 h 454"/>
              <a:gd name="T8" fmla="*/ 2147483646 w 178"/>
              <a:gd name="T9" fmla="*/ 2147483646 h 454"/>
              <a:gd name="T10" fmla="*/ 2147483646 w 178"/>
              <a:gd name="T11" fmla="*/ 2147483646 h 454"/>
              <a:gd name="T12" fmla="*/ 2147483646 w 178"/>
              <a:gd name="T13" fmla="*/ 2147483646 h 454"/>
              <a:gd name="T14" fmla="*/ 2147483646 w 178"/>
              <a:gd name="T15" fmla="*/ 2147483646 h 454"/>
              <a:gd name="T16" fmla="*/ 2147483646 w 178"/>
              <a:gd name="T17" fmla="*/ 2147483646 h 454"/>
              <a:gd name="T18" fmla="*/ 2147483646 w 178"/>
              <a:gd name="T19" fmla="*/ 2147483646 h 454"/>
              <a:gd name="T20" fmla="*/ 2147483646 w 178"/>
              <a:gd name="T21" fmla="*/ 2147483646 h 454"/>
              <a:gd name="T22" fmla="*/ 2147483646 w 178"/>
              <a:gd name="T23" fmla="*/ 2147483646 h 454"/>
              <a:gd name="T24" fmla="*/ 2147483646 w 178"/>
              <a:gd name="T25" fmla="*/ 2147483646 h 454"/>
              <a:gd name="T26" fmla="*/ 2147483646 w 178"/>
              <a:gd name="T27" fmla="*/ 2147483646 h 454"/>
              <a:gd name="T28" fmla="*/ 2147483646 w 178"/>
              <a:gd name="T29" fmla="*/ 2147483646 h 454"/>
              <a:gd name="T30" fmla="*/ 2147483646 w 178"/>
              <a:gd name="T31" fmla="*/ 2147483646 h 454"/>
              <a:gd name="T32" fmla="*/ 2147483646 w 178"/>
              <a:gd name="T33" fmla="*/ 2147483646 h 454"/>
              <a:gd name="T34" fmla="*/ 2147483646 w 178"/>
              <a:gd name="T35" fmla="*/ 2147483646 h 454"/>
              <a:gd name="T36" fmla="*/ 2147483646 w 178"/>
              <a:gd name="T37" fmla="*/ 2147483646 h 454"/>
              <a:gd name="T38" fmla="*/ 2147483646 w 178"/>
              <a:gd name="T39" fmla="*/ 2147483646 h 454"/>
              <a:gd name="T40" fmla="*/ 2147483646 w 178"/>
              <a:gd name="T41" fmla="*/ 2147483646 h 454"/>
              <a:gd name="T42" fmla="*/ 2147483646 w 178"/>
              <a:gd name="T43" fmla="*/ 2147483646 h 454"/>
              <a:gd name="T44" fmla="*/ 2147483646 w 178"/>
              <a:gd name="T45" fmla="*/ 2147483646 h 454"/>
              <a:gd name="T46" fmla="*/ 2147483646 w 178"/>
              <a:gd name="T47" fmla="*/ 2147483646 h 454"/>
              <a:gd name="T48" fmla="*/ 2147483646 w 178"/>
              <a:gd name="T49" fmla="*/ 2147483646 h 454"/>
              <a:gd name="T50" fmla="*/ 2147483646 w 178"/>
              <a:gd name="T51" fmla="*/ 2147483646 h 454"/>
              <a:gd name="T52" fmla="*/ 2147483646 w 178"/>
              <a:gd name="T53" fmla="*/ 2147483646 h 454"/>
              <a:gd name="T54" fmla="*/ 2147483646 w 178"/>
              <a:gd name="T55" fmla="*/ 2147483646 h 454"/>
              <a:gd name="T56" fmla="*/ 2147483646 w 178"/>
              <a:gd name="T57" fmla="*/ 2147483646 h 454"/>
              <a:gd name="T58" fmla="*/ 2147483646 w 178"/>
              <a:gd name="T59" fmla="*/ 2147483646 h 454"/>
              <a:gd name="T60" fmla="*/ 2147483646 w 178"/>
              <a:gd name="T61" fmla="*/ 2147483646 h 454"/>
              <a:gd name="T62" fmla="*/ 2147483646 w 178"/>
              <a:gd name="T63" fmla="*/ 2147483646 h 454"/>
              <a:gd name="T64" fmla="*/ 2147483646 w 178"/>
              <a:gd name="T65" fmla="*/ 2147483646 h 454"/>
              <a:gd name="T66" fmla="*/ 2147483646 w 178"/>
              <a:gd name="T67" fmla="*/ 2147483646 h 454"/>
              <a:gd name="T68" fmla="*/ 2147483646 w 178"/>
              <a:gd name="T69" fmla="*/ 2147483646 h 4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78" h="454">
                <a:moveTo>
                  <a:pt x="1" y="162"/>
                </a:moveTo>
                <a:cubicBezTo>
                  <a:pt x="0" y="166"/>
                  <a:pt x="0" y="169"/>
                  <a:pt x="1" y="173"/>
                </a:cubicBezTo>
                <a:cubicBezTo>
                  <a:pt x="5" y="185"/>
                  <a:pt x="29" y="288"/>
                  <a:pt x="41" y="288"/>
                </a:cubicBezTo>
                <a:cubicBezTo>
                  <a:pt x="53" y="288"/>
                  <a:pt x="66" y="288"/>
                  <a:pt x="78" y="288"/>
                </a:cubicBezTo>
                <a:cubicBezTo>
                  <a:pt x="82" y="288"/>
                  <a:pt x="83" y="287"/>
                  <a:pt x="83" y="284"/>
                </a:cubicBezTo>
                <a:cubicBezTo>
                  <a:pt x="83" y="234"/>
                  <a:pt x="83" y="184"/>
                  <a:pt x="83" y="132"/>
                </a:cubicBezTo>
                <a:cubicBezTo>
                  <a:pt x="78" y="130"/>
                  <a:pt x="69" y="125"/>
                  <a:pt x="68" y="117"/>
                </a:cubicBezTo>
                <a:cubicBezTo>
                  <a:pt x="68" y="103"/>
                  <a:pt x="77" y="95"/>
                  <a:pt x="91" y="96"/>
                </a:cubicBezTo>
                <a:cubicBezTo>
                  <a:pt x="103" y="97"/>
                  <a:pt x="109" y="107"/>
                  <a:pt x="107" y="118"/>
                </a:cubicBezTo>
                <a:cubicBezTo>
                  <a:pt x="107" y="125"/>
                  <a:pt x="98" y="130"/>
                  <a:pt x="92" y="131"/>
                </a:cubicBezTo>
                <a:cubicBezTo>
                  <a:pt x="92" y="182"/>
                  <a:pt x="92" y="233"/>
                  <a:pt x="92" y="284"/>
                </a:cubicBezTo>
                <a:cubicBezTo>
                  <a:pt x="92" y="287"/>
                  <a:pt x="94" y="288"/>
                  <a:pt x="97" y="288"/>
                </a:cubicBezTo>
                <a:cubicBezTo>
                  <a:pt x="112" y="288"/>
                  <a:pt x="126" y="288"/>
                  <a:pt x="140" y="288"/>
                </a:cubicBezTo>
                <a:cubicBezTo>
                  <a:pt x="150" y="288"/>
                  <a:pt x="174" y="188"/>
                  <a:pt x="177" y="173"/>
                </a:cubicBezTo>
                <a:cubicBezTo>
                  <a:pt x="178" y="169"/>
                  <a:pt x="178" y="166"/>
                  <a:pt x="176" y="162"/>
                </a:cubicBezTo>
                <a:cubicBezTo>
                  <a:pt x="148" y="109"/>
                  <a:pt x="119" y="56"/>
                  <a:pt x="91" y="3"/>
                </a:cubicBezTo>
                <a:cubicBezTo>
                  <a:pt x="88" y="0"/>
                  <a:pt x="86" y="1"/>
                  <a:pt x="84" y="3"/>
                </a:cubicBezTo>
                <a:cubicBezTo>
                  <a:pt x="78" y="16"/>
                  <a:pt x="50" y="70"/>
                  <a:pt x="43" y="82"/>
                </a:cubicBezTo>
                <a:cubicBezTo>
                  <a:pt x="39" y="89"/>
                  <a:pt x="1" y="160"/>
                  <a:pt x="1" y="162"/>
                </a:cubicBezTo>
                <a:close/>
                <a:moveTo>
                  <a:pt x="14" y="349"/>
                </a:moveTo>
                <a:cubicBezTo>
                  <a:pt x="14" y="382"/>
                  <a:pt x="14" y="416"/>
                  <a:pt x="14" y="449"/>
                </a:cubicBezTo>
                <a:cubicBezTo>
                  <a:pt x="14" y="452"/>
                  <a:pt x="15" y="454"/>
                  <a:pt x="19" y="454"/>
                </a:cubicBezTo>
                <a:cubicBezTo>
                  <a:pt x="50" y="454"/>
                  <a:pt x="81" y="454"/>
                  <a:pt x="112" y="454"/>
                </a:cubicBezTo>
                <a:cubicBezTo>
                  <a:pt x="115" y="454"/>
                  <a:pt x="116" y="452"/>
                  <a:pt x="116" y="449"/>
                </a:cubicBezTo>
                <a:cubicBezTo>
                  <a:pt x="116" y="413"/>
                  <a:pt x="116" y="378"/>
                  <a:pt x="116" y="343"/>
                </a:cubicBezTo>
                <a:cubicBezTo>
                  <a:pt x="123" y="343"/>
                  <a:pt x="130" y="343"/>
                  <a:pt x="137" y="343"/>
                </a:cubicBezTo>
                <a:cubicBezTo>
                  <a:pt x="137" y="379"/>
                  <a:pt x="137" y="416"/>
                  <a:pt x="137" y="452"/>
                </a:cubicBezTo>
                <a:cubicBezTo>
                  <a:pt x="138" y="454"/>
                  <a:pt x="141" y="454"/>
                  <a:pt x="145" y="454"/>
                </a:cubicBezTo>
                <a:cubicBezTo>
                  <a:pt x="151" y="454"/>
                  <a:pt x="156" y="454"/>
                  <a:pt x="161" y="454"/>
                </a:cubicBezTo>
                <a:cubicBezTo>
                  <a:pt x="165" y="454"/>
                  <a:pt x="168" y="451"/>
                  <a:pt x="168" y="447"/>
                </a:cubicBezTo>
                <a:cubicBezTo>
                  <a:pt x="168" y="415"/>
                  <a:pt x="168" y="382"/>
                  <a:pt x="168" y="349"/>
                </a:cubicBezTo>
                <a:cubicBezTo>
                  <a:pt x="168" y="338"/>
                  <a:pt x="161" y="327"/>
                  <a:pt x="156" y="319"/>
                </a:cubicBezTo>
                <a:cubicBezTo>
                  <a:pt x="148" y="307"/>
                  <a:pt x="145" y="303"/>
                  <a:pt x="139" y="301"/>
                </a:cubicBezTo>
                <a:cubicBezTo>
                  <a:pt x="120" y="301"/>
                  <a:pt x="52" y="301"/>
                  <a:pt x="41" y="302"/>
                </a:cubicBezTo>
                <a:cubicBezTo>
                  <a:pt x="34" y="304"/>
                  <a:pt x="14" y="333"/>
                  <a:pt x="14" y="34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down)">
                                      <p:cBhvr>
                                        <p:cTn id="7" dur="500"/>
                                        <p:tgtEl>
                                          <p:spTgt spid="9218"/>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wheel(1)">
                                      <p:cBhvr>
                                        <p:cTn id="11" dur="1000"/>
                                        <p:tgtEl>
                                          <p:spTgt spid="9219"/>
                                        </p:tgtEl>
                                      </p:cBhvr>
                                    </p:animEffect>
                                  </p:childTnLst>
                                </p:cTn>
                              </p:par>
                            </p:childTnLst>
                          </p:cTn>
                        </p:par>
                        <p:par>
                          <p:cTn id="12" fill="hold" nodeType="afterGroup">
                            <p:stCondLst>
                              <p:cond delay="1500"/>
                            </p:stCondLst>
                            <p:childTnLst>
                              <p:par>
                                <p:cTn id="13" presetID="31" presetClass="entr" presetSubtype="0" fill="hold" grpId="0" nodeType="afterEffect">
                                  <p:stCondLst>
                                    <p:cond delay="0"/>
                                  </p:stCondLst>
                                  <p:childTnLst>
                                    <p:set>
                                      <p:cBhvr>
                                        <p:cTn id="14" dur="1" fill="hold">
                                          <p:stCondLst>
                                            <p:cond delay="0"/>
                                          </p:stCondLst>
                                        </p:cTn>
                                        <p:tgtEl>
                                          <p:spTgt spid="9225"/>
                                        </p:tgtEl>
                                        <p:attrNameLst>
                                          <p:attrName>style.visibility</p:attrName>
                                        </p:attrNameLst>
                                      </p:cBhvr>
                                      <p:to>
                                        <p:strVal val="visible"/>
                                      </p:to>
                                    </p:set>
                                    <p:anim calcmode="lin" valueType="num">
                                      <p:cBhvr>
                                        <p:cTn id="15" dur="500" fill="hold"/>
                                        <p:tgtEl>
                                          <p:spTgt spid="9225"/>
                                        </p:tgtEl>
                                        <p:attrNameLst>
                                          <p:attrName>ppt_w</p:attrName>
                                        </p:attrNameLst>
                                      </p:cBhvr>
                                      <p:tavLst>
                                        <p:tav tm="0">
                                          <p:val>
                                            <p:fltVal val="0"/>
                                          </p:val>
                                        </p:tav>
                                        <p:tav tm="100000">
                                          <p:val>
                                            <p:strVal val="#ppt_w"/>
                                          </p:val>
                                        </p:tav>
                                      </p:tavLst>
                                    </p:anim>
                                    <p:anim calcmode="lin" valueType="num">
                                      <p:cBhvr>
                                        <p:cTn id="16" dur="500" fill="hold"/>
                                        <p:tgtEl>
                                          <p:spTgt spid="9225"/>
                                        </p:tgtEl>
                                        <p:attrNameLst>
                                          <p:attrName>ppt_h</p:attrName>
                                        </p:attrNameLst>
                                      </p:cBhvr>
                                      <p:tavLst>
                                        <p:tav tm="0">
                                          <p:val>
                                            <p:fltVal val="0"/>
                                          </p:val>
                                        </p:tav>
                                        <p:tav tm="100000">
                                          <p:val>
                                            <p:strVal val="#ppt_h"/>
                                          </p:val>
                                        </p:tav>
                                      </p:tavLst>
                                    </p:anim>
                                    <p:anim calcmode="lin" valueType="num">
                                      <p:cBhvr>
                                        <p:cTn id="17" dur="500" fill="hold"/>
                                        <p:tgtEl>
                                          <p:spTgt spid="9225"/>
                                        </p:tgtEl>
                                        <p:attrNameLst>
                                          <p:attrName>style.rotation</p:attrName>
                                        </p:attrNameLst>
                                      </p:cBhvr>
                                      <p:tavLst>
                                        <p:tav tm="0">
                                          <p:val>
                                            <p:fltVal val="90"/>
                                          </p:val>
                                        </p:tav>
                                        <p:tav tm="100000">
                                          <p:val>
                                            <p:fltVal val="0"/>
                                          </p:val>
                                        </p:tav>
                                      </p:tavLst>
                                    </p:anim>
                                    <p:animEffect transition="in" filter="fade">
                                      <p:cBhvr>
                                        <p:cTn id="18" dur="500"/>
                                        <p:tgtEl>
                                          <p:spTgt spid="9225"/>
                                        </p:tgtEl>
                                      </p:cBhvr>
                                    </p:animEffect>
                                  </p:childTnLst>
                                </p:cTn>
                              </p:par>
                            </p:childTnLst>
                          </p:cTn>
                        </p:par>
                        <p:par>
                          <p:cTn id="19" fill="hold" nodeType="afterGroup">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9222"/>
                                        </p:tgtEl>
                                        <p:attrNameLst>
                                          <p:attrName>style.visibility</p:attrName>
                                        </p:attrNameLst>
                                      </p:cBhvr>
                                      <p:to>
                                        <p:strVal val="visible"/>
                                      </p:to>
                                    </p:set>
                                    <p:anim calcmode="lin" valueType="num">
                                      <p:cBhvr>
                                        <p:cTn id="22" dur="500" fill="hold"/>
                                        <p:tgtEl>
                                          <p:spTgt spid="92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9222"/>
                                        </p:tgtEl>
                                        <p:attrNameLst>
                                          <p:attrName>ppt_y</p:attrName>
                                        </p:attrNameLst>
                                      </p:cBhvr>
                                      <p:tavLst>
                                        <p:tav tm="0">
                                          <p:val>
                                            <p:strVal val="#ppt_y"/>
                                          </p:val>
                                        </p:tav>
                                        <p:tav tm="100000">
                                          <p:val>
                                            <p:strVal val="#ppt_y"/>
                                          </p:val>
                                        </p:tav>
                                      </p:tavLst>
                                    </p:anim>
                                    <p:anim calcmode="lin" valueType="num">
                                      <p:cBhvr>
                                        <p:cTn id="24" dur="500" fill="hold"/>
                                        <p:tgtEl>
                                          <p:spTgt spid="92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92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9222"/>
                                        </p:tgtEl>
                                      </p:cBhvr>
                                    </p:animEffect>
                                  </p:childTnLst>
                                </p:cTn>
                              </p:par>
                            </p:childTnLst>
                          </p:cTn>
                        </p:par>
                        <p:par>
                          <p:cTn id="27" fill="hold" nodeType="afterGroup">
                            <p:stCondLst>
                              <p:cond delay="2950"/>
                            </p:stCondLst>
                            <p:childTnLst>
                              <p:par>
                                <p:cTn id="28" presetID="16" presetClass="entr" presetSubtype="21" fill="hold" nodeType="afterEffect">
                                  <p:stCondLst>
                                    <p:cond delay="0"/>
                                  </p:stCondLst>
                                  <p:childTnLst>
                                    <p:set>
                                      <p:cBhvr>
                                        <p:cTn id="29" dur="1" fill="hold">
                                          <p:stCondLst>
                                            <p:cond delay="0"/>
                                          </p:stCondLst>
                                        </p:cTn>
                                        <p:tgtEl>
                                          <p:spTgt spid="9223"/>
                                        </p:tgtEl>
                                        <p:attrNameLst>
                                          <p:attrName>style.visibility</p:attrName>
                                        </p:attrNameLst>
                                      </p:cBhvr>
                                      <p:to>
                                        <p:strVal val="visible"/>
                                      </p:to>
                                    </p:set>
                                    <p:animEffect transition="in" filter="barn(inVertical)">
                                      <p:cBhvr>
                                        <p:cTn id="30" dur="500"/>
                                        <p:tgtEl>
                                          <p:spTgt spid="9223"/>
                                        </p:tgtEl>
                                      </p:cBhvr>
                                    </p:animEffect>
                                  </p:childTnLst>
                                </p:cTn>
                              </p:par>
                            </p:childTnLst>
                          </p:cTn>
                        </p:par>
                        <p:par>
                          <p:cTn id="31" fill="hold" nodeType="afterGroup">
                            <p:stCondLst>
                              <p:cond delay="3450"/>
                            </p:stCondLst>
                            <p:childTnLst>
                              <p:par>
                                <p:cTn id="32" presetID="22" presetClass="entr" presetSubtype="1" fill="hold" grpId="0" nodeType="afterEffect">
                                  <p:stCondLst>
                                    <p:cond delay="0"/>
                                  </p:stCondLst>
                                  <p:childTnLst>
                                    <p:set>
                                      <p:cBhvr>
                                        <p:cTn id="33" dur="1" fill="hold">
                                          <p:stCondLst>
                                            <p:cond delay="0"/>
                                          </p:stCondLst>
                                        </p:cTn>
                                        <p:tgtEl>
                                          <p:spTgt spid="9224"/>
                                        </p:tgtEl>
                                        <p:attrNameLst>
                                          <p:attrName>style.visibility</p:attrName>
                                        </p:attrNameLst>
                                      </p:cBhvr>
                                      <p:to>
                                        <p:strVal val="visible"/>
                                      </p:to>
                                    </p:set>
                                    <p:animEffect transition="in" filter="wipe(up)">
                                      <p:cBhvr>
                                        <p:cTn id="34" dur="5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autoUpdateAnimBg="0"/>
      <p:bldP spid="9224" grpId="0" autoUpdateAnimBg="0"/>
      <p:bldP spid="922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WPS上传PPT\高铁\过渡页.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2205038"/>
            <a:ext cx="12196763" cy="464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Box 9"/>
          <p:cNvSpPr txBox="1">
            <a:spLocks noChangeArrowheads="1"/>
          </p:cNvSpPr>
          <p:nvPr/>
        </p:nvSpPr>
        <p:spPr bwMode="auto">
          <a:xfrm>
            <a:off x="2641600" y="3357563"/>
            <a:ext cx="69135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4800" b="1">
                <a:solidFill>
                  <a:srgbClr val="FFFFFF"/>
                </a:solidFill>
                <a:latin typeface="微软雅黑" pitchFamily="34" charset="-122"/>
              </a:rPr>
              <a:t>请输入您的章节大标题</a:t>
            </a:r>
          </a:p>
        </p:txBody>
      </p:sp>
      <p:cxnSp>
        <p:nvCxnSpPr>
          <p:cNvPr id="37892" name="直接连接符 12"/>
          <p:cNvCxnSpPr>
            <a:cxnSpLocks noChangeShapeType="1"/>
          </p:cNvCxnSpPr>
          <p:nvPr/>
        </p:nvCxnSpPr>
        <p:spPr bwMode="auto">
          <a:xfrm>
            <a:off x="2641600" y="4195763"/>
            <a:ext cx="6913563" cy="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893" name="TextBox 13"/>
          <p:cNvSpPr txBox="1">
            <a:spLocks noChangeArrowheads="1"/>
          </p:cNvSpPr>
          <p:nvPr/>
        </p:nvSpPr>
        <p:spPr bwMode="auto">
          <a:xfrm>
            <a:off x="2714625" y="4289425"/>
            <a:ext cx="66246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rgbClr val="FFFFFF"/>
                </a:solidFill>
                <a:latin typeface="微软雅黑" pitchFamily="34" charset="-122"/>
              </a:rPr>
              <a:t>这里可以用一段简洁的文字描述出本章中心思想，或者作为章节导语。还可以列出本章的小节标题。</a:t>
            </a:r>
          </a:p>
        </p:txBody>
      </p:sp>
      <p:grpSp>
        <p:nvGrpSpPr>
          <p:cNvPr id="37894" name="组合 18"/>
          <p:cNvGrpSpPr>
            <a:grpSpLocks/>
          </p:cNvGrpSpPr>
          <p:nvPr/>
        </p:nvGrpSpPr>
        <p:grpSpPr bwMode="auto">
          <a:xfrm>
            <a:off x="5030788" y="1039813"/>
            <a:ext cx="2301875" cy="2308225"/>
            <a:chOff x="0" y="0"/>
            <a:chExt cx="2301875" cy="2308226"/>
          </a:xfrm>
        </p:grpSpPr>
        <p:sp>
          <p:nvSpPr>
            <p:cNvPr id="66568" name="Oval 5"/>
            <p:cNvSpPr>
              <a:spLocks noChangeArrowheads="1"/>
            </p:cNvSpPr>
            <p:nvPr/>
          </p:nvSpPr>
          <p:spPr bwMode="auto">
            <a:xfrm>
              <a:off x="0" y="0"/>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66569" name="Freeform 6"/>
            <p:cNvSpPr>
              <a:spLocks noEditPoints="1"/>
            </p:cNvSpPr>
            <p:nvPr/>
          </p:nvSpPr>
          <p:spPr bwMode="auto">
            <a:xfrm>
              <a:off x="123825" y="123825"/>
              <a:ext cx="2054225" cy="2058988"/>
            </a:xfrm>
            <a:custGeom>
              <a:avLst/>
              <a:gdLst>
                <a:gd name="T0" fmla="*/ 2147483646 w 3306"/>
                <a:gd name="T1" fmla="*/ 0 h 3306"/>
                <a:gd name="T2" fmla="*/ 2147483646 w 3306"/>
                <a:gd name="T3" fmla="*/ 2147483646 h 3306"/>
                <a:gd name="T4" fmla="*/ 2147483646 w 3306"/>
                <a:gd name="T5" fmla="*/ 2147483646 h 3306"/>
                <a:gd name="T6" fmla="*/ 0 w 3306"/>
                <a:gd name="T7" fmla="*/ 2147483646 h 3306"/>
                <a:gd name="T8" fmla="*/ 2147483646 w 3306"/>
                <a:gd name="T9" fmla="*/ 0 h 3306"/>
                <a:gd name="T10" fmla="*/ 2147483646 w 3306"/>
                <a:gd name="T11" fmla="*/ 2147483646 h 3306"/>
                <a:gd name="T12" fmla="*/ 2147483646 w 3306"/>
                <a:gd name="T13" fmla="*/ 2147483646 h 3306"/>
                <a:gd name="T14" fmla="*/ 2147483646 w 3306"/>
                <a:gd name="T15" fmla="*/ 2147483646 h 3306"/>
                <a:gd name="T16" fmla="*/ 2147483646 w 3306"/>
                <a:gd name="T17" fmla="*/ 2147483646 h 3306"/>
                <a:gd name="T18" fmla="*/ 2147483646 w 3306"/>
                <a:gd name="T19" fmla="*/ 2147483646 h 3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7897" name="Freeform 36"/>
          <p:cNvSpPr>
            <a:spLocks noEditPoints="1"/>
          </p:cNvSpPr>
          <p:nvPr/>
        </p:nvSpPr>
        <p:spPr bwMode="auto">
          <a:xfrm>
            <a:off x="5356225" y="1481138"/>
            <a:ext cx="1649413" cy="1423987"/>
          </a:xfrm>
          <a:custGeom>
            <a:avLst/>
            <a:gdLst>
              <a:gd name="T0" fmla="*/ 2147483646 w 429"/>
              <a:gd name="T1" fmla="*/ 2147483646 h 365"/>
              <a:gd name="T2" fmla="*/ 2147483646 w 429"/>
              <a:gd name="T3" fmla="*/ 2147483646 h 365"/>
              <a:gd name="T4" fmla="*/ 2147483646 w 429"/>
              <a:gd name="T5" fmla="*/ 2147483646 h 365"/>
              <a:gd name="T6" fmla="*/ 2147483646 w 429"/>
              <a:gd name="T7" fmla="*/ 2147483646 h 365"/>
              <a:gd name="T8" fmla="*/ 2147483646 w 429"/>
              <a:gd name="T9" fmla="*/ 2147483646 h 365"/>
              <a:gd name="T10" fmla="*/ 2147483646 w 429"/>
              <a:gd name="T11" fmla="*/ 2147483646 h 365"/>
              <a:gd name="T12" fmla="*/ 2147483646 w 429"/>
              <a:gd name="T13" fmla="*/ 2147483646 h 365"/>
              <a:gd name="T14" fmla="*/ 2147483646 w 429"/>
              <a:gd name="T15" fmla="*/ 2147483646 h 365"/>
              <a:gd name="T16" fmla="*/ 2147483646 w 429"/>
              <a:gd name="T17" fmla="*/ 2147483646 h 365"/>
              <a:gd name="T18" fmla="*/ 2147483646 w 429"/>
              <a:gd name="T19" fmla="*/ 2147483646 h 365"/>
              <a:gd name="T20" fmla="*/ 2147483646 w 429"/>
              <a:gd name="T21" fmla="*/ 2147483646 h 365"/>
              <a:gd name="T22" fmla="*/ 2147483646 w 429"/>
              <a:gd name="T23" fmla="*/ 2147483646 h 365"/>
              <a:gd name="T24" fmla="*/ 2147483646 w 429"/>
              <a:gd name="T25" fmla="*/ 2147483646 h 365"/>
              <a:gd name="T26" fmla="*/ 2147483646 w 429"/>
              <a:gd name="T27" fmla="*/ 2147483646 h 365"/>
              <a:gd name="T28" fmla="*/ 2147483646 w 429"/>
              <a:gd name="T29" fmla="*/ 2147483646 h 365"/>
              <a:gd name="T30" fmla="*/ 2147483646 w 429"/>
              <a:gd name="T31" fmla="*/ 2147483646 h 365"/>
              <a:gd name="T32" fmla="*/ 2147483646 w 429"/>
              <a:gd name="T33" fmla="*/ 2147483646 h 365"/>
              <a:gd name="T34" fmla="*/ 2147483646 w 429"/>
              <a:gd name="T35" fmla="*/ 2147483646 h 365"/>
              <a:gd name="T36" fmla="*/ 2147483646 w 429"/>
              <a:gd name="T37" fmla="*/ 2147483646 h 365"/>
              <a:gd name="T38" fmla="*/ 2147483646 w 429"/>
              <a:gd name="T39" fmla="*/ 2147483646 h 365"/>
              <a:gd name="T40" fmla="*/ 2147483646 w 429"/>
              <a:gd name="T41" fmla="*/ 2147483646 h 365"/>
              <a:gd name="T42" fmla="*/ 2147483646 w 429"/>
              <a:gd name="T43" fmla="*/ 2147483646 h 365"/>
              <a:gd name="T44" fmla="*/ 2147483646 w 429"/>
              <a:gd name="T45" fmla="*/ 2147483646 h 365"/>
              <a:gd name="T46" fmla="*/ 2147483646 w 429"/>
              <a:gd name="T47" fmla="*/ 2147483646 h 365"/>
              <a:gd name="T48" fmla="*/ 2147483646 w 429"/>
              <a:gd name="T49" fmla="*/ 2147483646 h 365"/>
              <a:gd name="T50" fmla="*/ 2147483646 w 429"/>
              <a:gd name="T51" fmla="*/ 2147483646 h 365"/>
              <a:gd name="T52" fmla="*/ 2147483646 w 429"/>
              <a:gd name="T53" fmla="*/ 2147483646 h 365"/>
              <a:gd name="T54" fmla="*/ 2147483646 w 429"/>
              <a:gd name="T55" fmla="*/ 2147483646 h 365"/>
              <a:gd name="T56" fmla="*/ 2147483646 w 429"/>
              <a:gd name="T57" fmla="*/ 2147483646 h 365"/>
              <a:gd name="T58" fmla="*/ 2147483646 w 429"/>
              <a:gd name="T59" fmla="*/ 2147483646 h 365"/>
              <a:gd name="T60" fmla="*/ 2147483646 w 429"/>
              <a:gd name="T61" fmla="*/ 2147483646 h 365"/>
              <a:gd name="T62" fmla="*/ 2147483646 w 429"/>
              <a:gd name="T63" fmla="*/ 2147483646 h 365"/>
              <a:gd name="T64" fmla="*/ 2147483646 w 429"/>
              <a:gd name="T65" fmla="*/ 2147483646 h 365"/>
              <a:gd name="T66" fmla="*/ 2147483646 w 429"/>
              <a:gd name="T67" fmla="*/ 2147483646 h 365"/>
              <a:gd name="T68" fmla="*/ 2147483646 w 429"/>
              <a:gd name="T69" fmla="*/ 2147483646 h 365"/>
              <a:gd name="T70" fmla="*/ 2147483646 w 429"/>
              <a:gd name="T71" fmla="*/ 2147483646 h 365"/>
              <a:gd name="T72" fmla="*/ 2147483646 w 429"/>
              <a:gd name="T73" fmla="*/ 2147483646 h 365"/>
              <a:gd name="T74" fmla="*/ 0 w 429"/>
              <a:gd name="T75" fmla="*/ 2147483646 h 365"/>
              <a:gd name="T76" fmla="*/ 2147483646 w 429"/>
              <a:gd name="T77" fmla="*/ 2147483646 h 365"/>
              <a:gd name="T78" fmla="*/ 2147483646 w 429"/>
              <a:gd name="T79" fmla="*/ 2147483646 h 365"/>
              <a:gd name="T80" fmla="*/ 2147483646 w 429"/>
              <a:gd name="T81" fmla="*/ 2147483646 h 365"/>
              <a:gd name="T82" fmla="*/ 2147483646 w 429"/>
              <a:gd name="T83" fmla="*/ 2147483646 h 365"/>
              <a:gd name="T84" fmla="*/ 2147483646 w 429"/>
              <a:gd name="T85" fmla="*/ 2147483646 h 365"/>
              <a:gd name="T86" fmla="*/ 2147483646 w 429"/>
              <a:gd name="T87" fmla="*/ 2147483646 h 365"/>
              <a:gd name="T88" fmla="*/ 2147483646 w 429"/>
              <a:gd name="T89" fmla="*/ 2147483646 h 365"/>
              <a:gd name="T90" fmla="*/ 2147483646 w 429"/>
              <a:gd name="T91" fmla="*/ 2147483646 h 365"/>
              <a:gd name="T92" fmla="*/ 2147483646 w 429"/>
              <a:gd name="T93" fmla="*/ 2147483646 h 365"/>
              <a:gd name="T94" fmla="*/ 2147483646 w 429"/>
              <a:gd name="T95" fmla="*/ 2147483646 h 365"/>
              <a:gd name="T96" fmla="*/ 2147483646 w 429"/>
              <a:gd name="T97" fmla="*/ 2147483646 h 365"/>
              <a:gd name="T98" fmla="*/ 2147483646 w 429"/>
              <a:gd name="T99" fmla="*/ 2147483646 h 365"/>
              <a:gd name="T100" fmla="*/ 2147483646 w 429"/>
              <a:gd name="T101" fmla="*/ 2147483646 h 365"/>
              <a:gd name="T102" fmla="*/ 2147483646 w 429"/>
              <a:gd name="T103" fmla="*/ 2147483646 h 365"/>
              <a:gd name="T104" fmla="*/ 2147483646 w 429"/>
              <a:gd name="T105" fmla="*/ 2147483646 h 365"/>
              <a:gd name="T106" fmla="*/ 2147483646 w 429"/>
              <a:gd name="T107" fmla="*/ 2147483646 h 365"/>
              <a:gd name="T108" fmla="*/ 2147483646 w 429"/>
              <a:gd name="T109" fmla="*/ 2147483646 h 365"/>
              <a:gd name="T110" fmla="*/ 2147483646 w 429"/>
              <a:gd name="T111" fmla="*/ 2147483646 h 365"/>
              <a:gd name="T112" fmla="*/ 2147483646 w 429"/>
              <a:gd name="T113" fmla="*/ 2147483646 h 365"/>
              <a:gd name="T114" fmla="*/ 2147483646 w 429"/>
              <a:gd name="T115" fmla="*/ 2147483646 h 365"/>
              <a:gd name="T116" fmla="*/ 2147483646 w 429"/>
              <a:gd name="T117" fmla="*/ 2147483646 h 36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9" h="365">
                <a:moveTo>
                  <a:pt x="266" y="68"/>
                </a:moveTo>
                <a:cubicBezTo>
                  <a:pt x="266" y="68"/>
                  <a:pt x="266" y="68"/>
                  <a:pt x="266" y="68"/>
                </a:cubicBezTo>
                <a:cubicBezTo>
                  <a:pt x="266" y="69"/>
                  <a:pt x="266" y="69"/>
                  <a:pt x="266" y="70"/>
                </a:cubicBezTo>
                <a:cubicBezTo>
                  <a:pt x="266" y="70"/>
                  <a:pt x="266" y="70"/>
                  <a:pt x="266" y="70"/>
                </a:cubicBezTo>
                <a:cubicBezTo>
                  <a:pt x="266" y="71"/>
                  <a:pt x="266" y="72"/>
                  <a:pt x="266" y="72"/>
                </a:cubicBezTo>
                <a:cubicBezTo>
                  <a:pt x="266" y="72"/>
                  <a:pt x="266" y="72"/>
                  <a:pt x="266" y="72"/>
                </a:cubicBezTo>
                <a:cubicBezTo>
                  <a:pt x="266" y="73"/>
                  <a:pt x="266" y="74"/>
                  <a:pt x="266" y="74"/>
                </a:cubicBezTo>
                <a:cubicBezTo>
                  <a:pt x="266" y="74"/>
                  <a:pt x="266" y="74"/>
                  <a:pt x="266" y="75"/>
                </a:cubicBezTo>
                <a:cubicBezTo>
                  <a:pt x="266" y="75"/>
                  <a:pt x="266" y="76"/>
                  <a:pt x="266" y="76"/>
                </a:cubicBezTo>
                <a:cubicBezTo>
                  <a:pt x="266" y="76"/>
                  <a:pt x="266" y="76"/>
                  <a:pt x="266" y="77"/>
                </a:cubicBezTo>
                <a:cubicBezTo>
                  <a:pt x="266" y="80"/>
                  <a:pt x="265" y="83"/>
                  <a:pt x="264" y="86"/>
                </a:cubicBezTo>
                <a:cubicBezTo>
                  <a:pt x="264" y="86"/>
                  <a:pt x="264" y="87"/>
                  <a:pt x="264" y="87"/>
                </a:cubicBezTo>
                <a:cubicBezTo>
                  <a:pt x="264" y="87"/>
                  <a:pt x="264" y="88"/>
                  <a:pt x="264" y="88"/>
                </a:cubicBezTo>
                <a:cubicBezTo>
                  <a:pt x="263" y="88"/>
                  <a:pt x="263" y="89"/>
                  <a:pt x="263" y="89"/>
                </a:cubicBezTo>
                <a:cubicBezTo>
                  <a:pt x="263" y="89"/>
                  <a:pt x="263" y="89"/>
                  <a:pt x="263" y="89"/>
                </a:cubicBezTo>
                <a:cubicBezTo>
                  <a:pt x="262" y="90"/>
                  <a:pt x="262" y="92"/>
                  <a:pt x="261" y="93"/>
                </a:cubicBezTo>
                <a:cubicBezTo>
                  <a:pt x="261" y="93"/>
                  <a:pt x="261" y="93"/>
                  <a:pt x="261" y="93"/>
                </a:cubicBezTo>
                <a:cubicBezTo>
                  <a:pt x="261" y="94"/>
                  <a:pt x="261" y="94"/>
                  <a:pt x="260" y="95"/>
                </a:cubicBezTo>
                <a:cubicBezTo>
                  <a:pt x="260" y="95"/>
                  <a:pt x="260" y="95"/>
                  <a:pt x="260" y="95"/>
                </a:cubicBezTo>
                <a:cubicBezTo>
                  <a:pt x="259" y="96"/>
                  <a:pt x="258" y="98"/>
                  <a:pt x="257" y="100"/>
                </a:cubicBezTo>
                <a:cubicBezTo>
                  <a:pt x="257" y="100"/>
                  <a:pt x="257" y="100"/>
                  <a:pt x="256" y="100"/>
                </a:cubicBezTo>
                <a:cubicBezTo>
                  <a:pt x="256" y="100"/>
                  <a:pt x="256" y="101"/>
                  <a:pt x="256" y="101"/>
                </a:cubicBezTo>
                <a:cubicBezTo>
                  <a:pt x="256" y="101"/>
                  <a:pt x="255" y="101"/>
                  <a:pt x="255" y="101"/>
                </a:cubicBezTo>
                <a:cubicBezTo>
                  <a:pt x="254" y="102"/>
                  <a:pt x="253" y="103"/>
                  <a:pt x="252" y="104"/>
                </a:cubicBezTo>
                <a:cubicBezTo>
                  <a:pt x="252" y="104"/>
                  <a:pt x="252" y="104"/>
                  <a:pt x="252" y="104"/>
                </a:cubicBezTo>
                <a:cubicBezTo>
                  <a:pt x="252" y="105"/>
                  <a:pt x="251" y="105"/>
                  <a:pt x="251" y="105"/>
                </a:cubicBezTo>
                <a:cubicBezTo>
                  <a:pt x="251" y="105"/>
                  <a:pt x="251" y="105"/>
                  <a:pt x="251" y="105"/>
                </a:cubicBezTo>
                <a:cubicBezTo>
                  <a:pt x="250" y="106"/>
                  <a:pt x="250" y="106"/>
                  <a:pt x="250" y="106"/>
                </a:cubicBezTo>
                <a:cubicBezTo>
                  <a:pt x="248" y="108"/>
                  <a:pt x="245" y="109"/>
                  <a:pt x="243" y="110"/>
                </a:cubicBezTo>
                <a:lnTo>
                  <a:pt x="243" y="111"/>
                </a:lnTo>
                <a:cubicBezTo>
                  <a:pt x="243" y="111"/>
                  <a:pt x="242" y="111"/>
                  <a:pt x="241" y="111"/>
                </a:cubicBezTo>
                <a:cubicBezTo>
                  <a:pt x="241" y="111"/>
                  <a:pt x="241" y="111"/>
                  <a:pt x="241" y="112"/>
                </a:cubicBezTo>
                <a:cubicBezTo>
                  <a:pt x="240" y="112"/>
                  <a:pt x="240" y="112"/>
                  <a:pt x="240" y="112"/>
                </a:cubicBezTo>
                <a:cubicBezTo>
                  <a:pt x="239" y="112"/>
                  <a:pt x="239" y="112"/>
                  <a:pt x="239" y="112"/>
                </a:cubicBezTo>
                <a:cubicBezTo>
                  <a:pt x="239" y="112"/>
                  <a:pt x="238" y="113"/>
                  <a:pt x="237" y="113"/>
                </a:cubicBezTo>
                <a:cubicBezTo>
                  <a:pt x="237" y="113"/>
                  <a:pt x="237" y="113"/>
                  <a:pt x="237" y="113"/>
                </a:cubicBezTo>
                <a:cubicBezTo>
                  <a:pt x="237" y="113"/>
                  <a:pt x="236" y="113"/>
                  <a:pt x="235" y="113"/>
                </a:cubicBezTo>
                <a:cubicBezTo>
                  <a:pt x="235" y="113"/>
                  <a:pt x="235" y="114"/>
                  <a:pt x="235" y="114"/>
                </a:cubicBezTo>
                <a:cubicBezTo>
                  <a:pt x="234" y="114"/>
                  <a:pt x="234" y="114"/>
                  <a:pt x="234" y="114"/>
                </a:cubicBezTo>
                <a:cubicBezTo>
                  <a:pt x="233" y="114"/>
                  <a:pt x="233" y="114"/>
                  <a:pt x="233" y="114"/>
                </a:cubicBezTo>
                <a:cubicBezTo>
                  <a:pt x="232" y="114"/>
                  <a:pt x="232" y="114"/>
                  <a:pt x="231" y="114"/>
                </a:cubicBezTo>
                <a:cubicBezTo>
                  <a:pt x="230" y="115"/>
                  <a:pt x="230" y="115"/>
                  <a:pt x="229" y="115"/>
                </a:cubicBezTo>
                <a:cubicBezTo>
                  <a:pt x="229" y="115"/>
                  <a:pt x="229" y="115"/>
                  <a:pt x="228" y="115"/>
                </a:cubicBezTo>
                <a:cubicBezTo>
                  <a:pt x="228" y="115"/>
                  <a:pt x="228" y="115"/>
                  <a:pt x="227" y="115"/>
                </a:cubicBezTo>
                <a:cubicBezTo>
                  <a:pt x="227" y="115"/>
                  <a:pt x="227" y="115"/>
                  <a:pt x="226" y="115"/>
                </a:cubicBezTo>
                <a:cubicBezTo>
                  <a:pt x="226" y="115"/>
                  <a:pt x="225" y="115"/>
                  <a:pt x="225" y="115"/>
                </a:cubicBezTo>
                <a:cubicBezTo>
                  <a:pt x="225" y="115"/>
                  <a:pt x="224" y="115"/>
                  <a:pt x="224" y="115"/>
                </a:cubicBezTo>
                <a:cubicBezTo>
                  <a:pt x="224" y="115"/>
                  <a:pt x="223" y="115"/>
                  <a:pt x="223" y="115"/>
                </a:cubicBezTo>
                <a:cubicBezTo>
                  <a:pt x="222" y="115"/>
                  <a:pt x="222" y="115"/>
                  <a:pt x="222" y="115"/>
                </a:cubicBezTo>
                <a:cubicBezTo>
                  <a:pt x="222" y="115"/>
                  <a:pt x="221" y="115"/>
                  <a:pt x="221" y="115"/>
                </a:cubicBezTo>
                <a:cubicBezTo>
                  <a:pt x="221" y="115"/>
                  <a:pt x="220" y="115"/>
                  <a:pt x="220" y="115"/>
                </a:cubicBezTo>
                <a:cubicBezTo>
                  <a:pt x="220" y="115"/>
                  <a:pt x="219" y="115"/>
                  <a:pt x="218" y="115"/>
                </a:cubicBezTo>
                <a:cubicBezTo>
                  <a:pt x="216" y="114"/>
                  <a:pt x="213" y="114"/>
                  <a:pt x="211" y="113"/>
                </a:cubicBezTo>
                <a:cubicBezTo>
                  <a:pt x="210" y="113"/>
                  <a:pt x="210" y="113"/>
                  <a:pt x="209" y="112"/>
                </a:cubicBezTo>
                <a:cubicBezTo>
                  <a:pt x="209" y="112"/>
                  <a:pt x="209" y="112"/>
                  <a:pt x="209" y="112"/>
                </a:cubicBezTo>
                <a:cubicBezTo>
                  <a:pt x="209" y="112"/>
                  <a:pt x="208" y="112"/>
                  <a:pt x="208" y="112"/>
                </a:cubicBezTo>
                <a:cubicBezTo>
                  <a:pt x="208" y="112"/>
                  <a:pt x="208" y="112"/>
                  <a:pt x="208" y="112"/>
                </a:cubicBezTo>
                <a:cubicBezTo>
                  <a:pt x="206" y="111"/>
                  <a:pt x="205" y="110"/>
                  <a:pt x="204" y="110"/>
                </a:cubicBezTo>
                <a:cubicBezTo>
                  <a:pt x="204" y="110"/>
                  <a:pt x="204" y="110"/>
                  <a:pt x="203" y="110"/>
                </a:cubicBezTo>
                <a:cubicBezTo>
                  <a:pt x="203" y="109"/>
                  <a:pt x="203" y="109"/>
                  <a:pt x="202" y="109"/>
                </a:cubicBezTo>
                <a:cubicBezTo>
                  <a:pt x="202" y="109"/>
                  <a:pt x="202" y="109"/>
                  <a:pt x="202" y="109"/>
                </a:cubicBezTo>
                <a:cubicBezTo>
                  <a:pt x="200" y="108"/>
                  <a:pt x="199" y="107"/>
                  <a:pt x="197" y="105"/>
                </a:cubicBezTo>
                <a:cubicBezTo>
                  <a:pt x="197" y="105"/>
                  <a:pt x="197" y="105"/>
                  <a:pt x="197" y="105"/>
                </a:cubicBezTo>
                <a:cubicBezTo>
                  <a:pt x="197" y="105"/>
                  <a:pt x="196" y="104"/>
                  <a:pt x="196" y="104"/>
                </a:cubicBezTo>
                <a:cubicBezTo>
                  <a:pt x="196" y="104"/>
                  <a:pt x="196" y="104"/>
                  <a:pt x="196" y="104"/>
                </a:cubicBezTo>
                <a:cubicBezTo>
                  <a:pt x="195" y="103"/>
                  <a:pt x="194" y="102"/>
                  <a:pt x="193" y="101"/>
                </a:cubicBezTo>
                <a:cubicBezTo>
                  <a:pt x="192" y="101"/>
                  <a:pt x="192" y="101"/>
                  <a:pt x="192" y="101"/>
                </a:cubicBezTo>
                <a:cubicBezTo>
                  <a:pt x="192" y="100"/>
                  <a:pt x="192" y="100"/>
                  <a:pt x="191" y="100"/>
                </a:cubicBezTo>
                <a:cubicBezTo>
                  <a:pt x="191" y="100"/>
                  <a:pt x="191" y="99"/>
                  <a:pt x="191" y="99"/>
                </a:cubicBezTo>
                <a:cubicBezTo>
                  <a:pt x="191" y="99"/>
                  <a:pt x="191" y="99"/>
                  <a:pt x="190" y="98"/>
                </a:cubicBezTo>
                <a:cubicBezTo>
                  <a:pt x="188" y="96"/>
                  <a:pt x="187" y="93"/>
                  <a:pt x="186" y="90"/>
                </a:cubicBezTo>
                <a:cubicBezTo>
                  <a:pt x="185" y="90"/>
                  <a:pt x="185" y="90"/>
                  <a:pt x="185" y="89"/>
                </a:cubicBezTo>
                <a:cubicBezTo>
                  <a:pt x="185" y="89"/>
                  <a:pt x="185" y="89"/>
                  <a:pt x="185" y="88"/>
                </a:cubicBezTo>
                <a:cubicBezTo>
                  <a:pt x="185" y="88"/>
                  <a:pt x="185" y="88"/>
                  <a:pt x="185" y="88"/>
                </a:cubicBezTo>
                <a:cubicBezTo>
                  <a:pt x="184" y="87"/>
                  <a:pt x="184" y="87"/>
                  <a:pt x="184" y="86"/>
                </a:cubicBezTo>
                <a:cubicBezTo>
                  <a:pt x="184" y="86"/>
                  <a:pt x="184" y="86"/>
                  <a:pt x="184" y="86"/>
                </a:cubicBezTo>
                <a:cubicBezTo>
                  <a:pt x="184" y="85"/>
                  <a:pt x="184" y="85"/>
                  <a:pt x="183" y="84"/>
                </a:cubicBezTo>
                <a:cubicBezTo>
                  <a:pt x="183" y="84"/>
                  <a:pt x="183" y="84"/>
                  <a:pt x="183" y="84"/>
                </a:cubicBezTo>
                <a:cubicBezTo>
                  <a:pt x="183" y="83"/>
                  <a:pt x="183" y="83"/>
                  <a:pt x="183" y="82"/>
                </a:cubicBezTo>
                <a:cubicBezTo>
                  <a:pt x="183" y="82"/>
                  <a:pt x="183" y="82"/>
                  <a:pt x="183" y="82"/>
                </a:cubicBezTo>
                <a:cubicBezTo>
                  <a:pt x="183" y="81"/>
                  <a:pt x="182" y="80"/>
                  <a:pt x="182" y="80"/>
                </a:cubicBezTo>
                <a:cubicBezTo>
                  <a:pt x="182" y="79"/>
                  <a:pt x="182" y="78"/>
                  <a:pt x="182" y="78"/>
                </a:cubicBezTo>
                <a:cubicBezTo>
                  <a:pt x="182" y="78"/>
                  <a:pt x="182" y="77"/>
                  <a:pt x="182" y="77"/>
                </a:cubicBezTo>
                <a:cubicBezTo>
                  <a:pt x="182" y="77"/>
                  <a:pt x="182" y="76"/>
                  <a:pt x="182" y="76"/>
                </a:cubicBezTo>
                <a:cubicBezTo>
                  <a:pt x="182" y="76"/>
                  <a:pt x="182" y="75"/>
                  <a:pt x="182" y="75"/>
                </a:cubicBezTo>
                <a:cubicBezTo>
                  <a:pt x="182" y="74"/>
                  <a:pt x="182" y="74"/>
                  <a:pt x="182" y="73"/>
                </a:cubicBezTo>
                <a:cubicBezTo>
                  <a:pt x="182" y="73"/>
                  <a:pt x="182" y="73"/>
                  <a:pt x="182" y="73"/>
                </a:cubicBezTo>
                <a:cubicBezTo>
                  <a:pt x="182" y="72"/>
                  <a:pt x="182" y="72"/>
                  <a:pt x="182" y="71"/>
                </a:cubicBezTo>
                <a:cubicBezTo>
                  <a:pt x="182" y="71"/>
                  <a:pt x="182" y="71"/>
                  <a:pt x="182" y="71"/>
                </a:cubicBezTo>
                <a:cubicBezTo>
                  <a:pt x="182" y="70"/>
                  <a:pt x="182" y="70"/>
                  <a:pt x="182" y="69"/>
                </a:cubicBezTo>
                <a:cubicBezTo>
                  <a:pt x="182" y="69"/>
                  <a:pt x="182" y="69"/>
                  <a:pt x="182" y="69"/>
                </a:cubicBezTo>
                <a:cubicBezTo>
                  <a:pt x="182" y="68"/>
                  <a:pt x="182" y="68"/>
                  <a:pt x="182" y="67"/>
                </a:cubicBezTo>
                <a:cubicBezTo>
                  <a:pt x="182" y="67"/>
                  <a:pt x="182" y="67"/>
                  <a:pt x="182" y="67"/>
                </a:cubicBezTo>
                <a:cubicBezTo>
                  <a:pt x="183" y="64"/>
                  <a:pt x="183" y="62"/>
                  <a:pt x="184" y="59"/>
                </a:cubicBezTo>
                <a:cubicBezTo>
                  <a:pt x="184" y="59"/>
                  <a:pt x="184" y="58"/>
                  <a:pt x="184" y="58"/>
                </a:cubicBezTo>
                <a:cubicBezTo>
                  <a:pt x="184" y="58"/>
                  <a:pt x="184" y="58"/>
                  <a:pt x="185" y="58"/>
                </a:cubicBezTo>
                <a:cubicBezTo>
                  <a:pt x="185" y="57"/>
                  <a:pt x="185" y="57"/>
                  <a:pt x="185" y="56"/>
                </a:cubicBezTo>
                <a:cubicBezTo>
                  <a:pt x="185" y="56"/>
                  <a:pt x="185" y="56"/>
                  <a:pt x="185" y="56"/>
                </a:cubicBezTo>
                <a:cubicBezTo>
                  <a:pt x="186" y="55"/>
                  <a:pt x="186" y="54"/>
                  <a:pt x="187" y="52"/>
                </a:cubicBezTo>
                <a:cubicBezTo>
                  <a:pt x="187" y="52"/>
                  <a:pt x="187" y="52"/>
                  <a:pt x="187" y="52"/>
                </a:cubicBezTo>
                <a:cubicBezTo>
                  <a:pt x="187" y="52"/>
                  <a:pt x="188" y="51"/>
                  <a:pt x="188" y="51"/>
                </a:cubicBezTo>
                <a:cubicBezTo>
                  <a:pt x="188" y="51"/>
                  <a:pt x="188" y="51"/>
                  <a:pt x="188" y="51"/>
                </a:cubicBezTo>
                <a:cubicBezTo>
                  <a:pt x="189" y="49"/>
                  <a:pt x="190" y="47"/>
                  <a:pt x="192" y="46"/>
                </a:cubicBezTo>
                <a:cubicBezTo>
                  <a:pt x="192" y="46"/>
                  <a:pt x="192" y="46"/>
                  <a:pt x="192" y="46"/>
                </a:cubicBezTo>
                <a:cubicBezTo>
                  <a:pt x="192" y="45"/>
                  <a:pt x="192" y="45"/>
                  <a:pt x="193" y="44"/>
                </a:cubicBezTo>
                <a:cubicBezTo>
                  <a:pt x="193" y="44"/>
                  <a:pt x="193" y="44"/>
                  <a:pt x="193" y="44"/>
                </a:cubicBezTo>
                <a:cubicBezTo>
                  <a:pt x="194" y="43"/>
                  <a:pt x="195" y="42"/>
                  <a:pt x="196" y="41"/>
                </a:cubicBezTo>
                <a:cubicBezTo>
                  <a:pt x="196" y="41"/>
                  <a:pt x="196" y="41"/>
                  <a:pt x="196" y="41"/>
                </a:cubicBezTo>
                <a:cubicBezTo>
                  <a:pt x="196" y="41"/>
                  <a:pt x="197" y="40"/>
                  <a:pt x="197" y="40"/>
                </a:cubicBezTo>
                <a:cubicBezTo>
                  <a:pt x="197" y="40"/>
                  <a:pt x="197" y="40"/>
                  <a:pt x="197" y="40"/>
                </a:cubicBezTo>
                <a:cubicBezTo>
                  <a:pt x="198" y="40"/>
                  <a:pt x="198" y="39"/>
                  <a:pt x="198" y="39"/>
                </a:cubicBezTo>
                <a:cubicBezTo>
                  <a:pt x="201" y="37"/>
                  <a:pt x="203" y="36"/>
                  <a:pt x="205" y="35"/>
                </a:cubicBezTo>
                <a:cubicBezTo>
                  <a:pt x="206" y="35"/>
                  <a:pt x="206" y="34"/>
                  <a:pt x="207" y="34"/>
                </a:cubicBezTo>
                <a:cubicBezTo>
                  <a:pt x="207" y="34"/>
                  <a:pt x="207" y="34"/>
                  <a:pt x="207" y="34"/>
                </a:cubicBezTo>
                <a:cubicBezTo>
                  <a:pt x="208" y="34"/>
                  <a:pt x="208" y="34"/>
                  <a:pt x="208" y="33"/>
                </a:cubicBezTo>
                <a:cubicBezTo>
                  <a:pt x="209" y="33"/>
                  <a:pt x="209" y="33"/>
                  <a:pt x="209" y="33"/>
                </a:cubicBezTo>
                <a:cubicBezTo>
                  <a:pt x="210" y="33"/>
                  <a:pt x="210" y="33"/>
                  <a:pt x="211" y="33"/>
                </a:cubicBezTo>
                <a:cubicBezTo>
                  <a:pt x="211" y="33"/>
                  <a:pt x="211" y="33"/>
                  <a:pt x="211" y="33"/>
                </a:cubicBezTo>
                <a:cubicBezTo>
                  <a:pt x="211" y="32"/>
                  <a:pt x="212" y="32"/>
                  <a:pt x="213" y="32"/>
                </a:cubicBezTo>
                <a:cubicBezTo>
                  <a:pt x="213" y="32"/>
                  <a:pt x="213" y="32"/>
                  <a:pt x="213" y="32"/>
                </a:cubicBezTo>
                <a:cubicBezTo>
                  <a:pt x="214" y="32"/>
                  <a:pt x="214" y="32"/>
                  <a:pt x="215" y="31"/>
                </a:cubicBezTo>
                <a:cubicBezTo>
                  <a:pt x="215" y="31"/>
                  <a:pt x="215" y="31"/>
                  <a:pt x="215" y="31"/>
                </a:cubicBezTo>
                <a:cubicBezTo>
                  <a:pt x="216" y="31"/>
                  <a:pt x="216" y="31"/>
                  <a:pt x="217" y="31"/>
                </a:cubicBezTo>
                <a:cubicBezTo>
                  <a:pt x="218" y="31"/>
                  <a:pt x="218" y="31"/>
                  <a:pt x="219" y="31"/>
                </a:cubicBezTo>
                <a:cubicBezTo>
                  <a:pt x="219" y="31"/>
                  <a:pt x="219" y="31"/>
                  <a:pt x="220" y="31"/>
                </a:cubicBezTo>
                <a:cubicBezTo>
                  <a:pt x="220" y="31"/>
                  <a:pt x="221" y="31"/>
                  <a:pt x="221" y="31"/>
                </a:cubicBezTo>
                <a:cubicBezTo>
                  <a:pt x="221" y="31"/>
                  <a:pt x="221" y="30"/>
                  <a:pt x="222" y="30"/>
                </a:cubicBezTo>
                <a:cubicBezTo>
                  <a:pt x="222" y="30"/>
                  <a:pt x="223" y="30"/>
                  <a:pt x="224" y="30"/>
                </a:cubicBezTo>
                <a:cubicBezTo>
                  <a:pt x="224" y="30"/>
                  <a:pt x="224" y="30"/>
                  <a:pt x="224" y="30"/>
                </a:cubicBezTo>
                <a:cubicBezTo>
                  <a:pt x="224" y="30"/>
                  <a:pt x="225" y="30"/>
                  <a:pt x="225" y="30"/>
                </a:cubicBezTo>
                <a:cubicBezTo>
                  <a:pt x="226" y="30"/>
                  <a:pt x="226" y="30"/>
                  <a:pt x="226" y="30"/>
                </a:cubicBezTo>
                <a:cubicBezTo>
                  <a:pt x="227" y="30"/>
                  <a:pt x="227" y="30"/>
                  <a:pt x="227" y="31"/>
                </a:cubicBezTo>
                <a:cubicBezTo>
                  <a:pt x="228" y="31"/>
                  <a:pt x="228" y="31"/>
                  <a:pt x="228" y="31"/>
                </a:cubicBezTo>
                <a:cubicBezTo>
                  <a:pt x="229" y="31"/>
                  <a:pt x="229" y="31"/>
                  <a:pt x="230" y="31"/>
                </a:cubicBezTo>
                <a:cubicBezTo>
                  <a:pt x="232" y="31"/>
                  <a:pt x="235" y="32"/>
                  <a:pt x="237" y="33"/>
                </a:cubicBezTo>
                <a:cubicBezTo>
                  <a:pt x="238" y="33"/>
                  <a:pt x="238" y="33"/>
                  <a:pt x="239" y="33"/>
                </a:cubicBezTo>
                <a:cubicBezTo>
                  <a:pt x="239" y="33"/>
                  <a:pt x="239" y="33"/>
                  <a:pt x="239" y="33"/>
                </a:cubicBezTo>
                <a:cubicBezTo>
                  <a:pt x="239" y="33"/>
                  <a:pt x="240" y="33"/>
                  <a:pt x="240" y="34"/>
                </a:cubicBezTo>
                <a:cubicBezTo>
                  <a:pt x="240" y="34"/>
                  <a:pt x="240" y="34"/>
                  <a:pt x="240" y="34"/>
                </a:cubicBezTo>
                <a:cubicBezTo>
                  <a:pt x="242" y="34"/>
                  <a:pt x="243" y="35"/>
                  <a:pt x="245" y="36"/>
                </a:cubicBezTo>
                <a:cubicBezTo>
                  <a:pt x="245" y="36"/>
                  <a:pt x="245" y="36"/>
                  <a:pt x="245" y="36"/>
                </a:cubicBezTo>
                <a:cubicBezTo>
                  <a:pt x="245" y="36"/>
                  <a:pt x="246" y="36"/>
                  <a:pt x="246" y="36"/>
                </a:cubicBezTo>
                <a:cubicBezTo>
                  <a:pt x="246" y="37"/>
                  <a:pt x="246" y="37"/>
                  <a:pt x="246" y="37"/>
                </a:cubicBezTo>
                <a:cubicBezTo>
                  <a:pt x="248" y="38"/>
                  <a:pt x="250" y="39"/>
                  <a:pt x="251" y="40"/>
                </a:cubicBezTo>
                <a:cubicBezTo>
                  <a:pt x="251" y="40"/>
                  <a:pt x="251" y="40"/>
                  <a:pt x="251" y="40"/>
                </a:cubicBezTo>
                <a:cubicBezTo>
                  <a:pt x="252" y="41"/>
                  <a:pt x="252" y="41"/>
                  <a:pt x="252" y="41"/>
                </a:cubicBezTo>
                <a:cubicBezTo>
                  <a:pt x="252" y="41"/>
                  <a:pt x="252" y="41"/>
                  <a:pt x="252" y="41"/>
                </a:cubicBezTo>
                <a:cubicBezTo>
                  <a:pt x="254" y="42"/>
                  <a:pt x="255" y="43"/>
                  <a:pt x="256" y="45"/>
                </a:cubicBezTo>
                <a:cubicBezTo>
                  <a:pt x="256" y="45"/>
                  <a:pt x="256" y="45"/>
                  <a:pt x="256" y="45"/>
                </a:cubicBezTo>
                <a:cubicBezTo>
                  <a:pt x="256" y="45"/>
                  <a:pt x="256" y="45"/>
                  <a:pt x="257" y="46"/>
                </a:cubicBezTo>
                <a:cubicBezTo>
                  <a:pt x="257" y="46"/>
                  <a:pt x="257" y="46"/>
                  <a:pt x="257" y="46"/>
                </a:cubicBezTo>
                <a:cubicBezTo>
                  <a:pt x="257" y="46"/>
                  <a:pt x="257" y="47"/>
                  <a:pt x="258" y="47"/>
                </a:cubicBezTo>
                <a:cubicBezTo>
                  <a:pt x="259" y="49"/>
                  <a:pt x="261" y="51"/>
                  <a:pt x="262" y="54"/>
                </a:cubicBezTo>
                <a:cubicBezTo>
                  <a:pt x="262" y="54"/>
                  <a:pt x="262" y="55"/>
                  <a:pt x="263" y="55"/>
                </a:cubicBezTo>
                <a:cubicBezTo>
                  <a:pt x="263" y="56"/>
                  <a:pt x="263" y="56"/>
                  <a:pt x="263" y="56"/>
                </a:cubicBezTo>
                <a:cubicBezTo>
                  <a:pt x="263" y="56"/>
                  <a:pt x="263" y="57"/>
                  <a:pt x="263" y="57"/>
                </a:cubicBezTo>
                <a:cubicBezTo>
                  <a:pt x="263" y="57"/>
                  <a:pt x="264" y="58"/>
                  <a:pt x="264" y="58"/>
                </a:cubicBezTo>
                <a:cubicBezTo>
                  <a:pt x="264" y="58"/>
                  <a:pt x="264" y="59"/>
                  <a:pt x="264" y="59"/>
                </a:cubicBezTo>
                <a:cubicBezTo>
                  <a:pt x="264" y="59"/>
                  <a:pt x="264" y="59"/>
                  <a:pt x="264" y="60"/>
                </a:cubicBezTo>
                <a:cubicBezTo>
                  <a:pt x="264" y="60"/>
                  <a:pt x="265" y="61"/>
                  <a:pt x="265" y="61"/>
                </a:cubicBezTo>
                <a:lnTo>
                  <a:pt x="265" y="62"/>
                </a:lnTo>
                <a:cubicBezTo>
                  <a:pt x="265" y="62"/>
                  <a:pt x="265" y="63"/>
                  <a:pt x="265" y="63"/>
                </a:cubicBezTo>
                <a:cubicBezTo>
                  <a:pt x="265" y="63"/>
                  <a:pt x="265" y="64"/>
                  <a:pt x="265" y="64"/>
                </a:cubicBezTo>
                <a:cubicBezTo>
                  <a:pt x="266" y="64"/>
                  <a:pt x="266" y="65"/>
                  <a:pt x="266" y="66"/>
                </a:cubicBezTo>
                <a:cubicBezTo>
                  <a:pt x="266" y="66"/>
                  <a:pt x="266" y="67"/>
                  <a:pt x="266" y="68"/>
                </a:cubicBezTo>
                <a:close/>
                <a:moveTo>
                  <a:pt x="297" y="73"/>
                </a:moveTo>
                <a:lnTo>
                  <a:pt x="293" y="49"/>
                </a:lnTo>
                <a:lnTo>
                  <a:pt x="279" y="51"/>
                </a:lnTo>
                <a:cubicBezTo>
                  <a:pt x="276" y="44"/>
                  <a:pt x="272" y="38"/>
                  <a:pt x="268" y="33"/>
                </a:cubicBezTo>
                <a:lnTo>
                  <a:pt x="276" y="21"/>
                </a:lnTo>
                <a:lnTo>
                  <a:pt x="256" y="7"/>
                </a:lnTo>
                <a:lnTo>
                  <a:pt x="247" y="19"/>
                </a:lnTo>
                <a:cubicBezTo>
                  <a:pt x="241" y="16"/>
                  <a:pt x="234" y="14"/>
                  <a:pt x="227" y="14"/>
                </a:cubicBezTo>
                <a:lnTo>
                  <a:pt x="225" y="0"/>
                </a:lnTo>
                <a:lnTo>
                  <a:pt x="200" y="4"/>
                </a:lnTo>
                <a:lnTo>
                  <a:pt x="202" y="18"/>
                </a:lnTo>
                <a:cubicBezTo>
                  <a:pt x="196" y="21"/>
                  <a:pt x="190" y="24"/>
                  <a:pt x="185" y="29"/>
                </a:cubicBezTo>
                <a:lnTo>
                  <a:pt x="173" y="21"/>
                </a:lnTo>
                <a:lnTo>
                  <a:pt x="158" y="41"/>
                </a:lnTo>
                <a:lnTo>
                  <a:pt x="170" y="49"/>
                </a:lnTo>
                <a:cubicBezTo>
                  <a:pt x="167" y="56"/>
                  <a:pt x="166" y="63"/>
                  <a:pt x="165" y="70"/>
                </a:cubicBezTo>
                <a:lnTo>
                  <a:pt x="151" y="72"/>
                </a:lnTo>
                <a:lnTo>
                  <a:pt x="155" y="97"/>
                </a:lnTo>
                <a:lnTo>
                  <a:pt x="169" y="94"/>
                </a:lnTo>
                <a:cubicBezTo>
                  <a:pt x="172" y="101"/>
                  <a:pt x="176" y="107"/>
                  <a:pt x="180" y="112"/>
                </a:cubicBezTo>
                <a:lnTo>
                  <a:pt x="172" y="124"/>
                </a:lnTo>
                <a:lnTo>
                  <a:pt x="192" y="139"/>
                </a:lnTo>
                <a:lnTo>
                  <a:pt x="201" y="127"/>
                </a:lnTo>
                <a:cubicBezTo>
                  <a:pt x="207" y="130"/>
                  <a:pt x="214" y="131"/>
                  <a:pt x="221" y="132"/>
                </a:cubicBezTo>
                <a:lnTo>
                  <a:pt x="224" y="146"/>
                </a:lnTo>
                <a:lnTo>
                  <a:pt x="248" y="142"/>
                </a:lnTo>
                <a:lnTo>
                  <a:pt x="246" y="127"/>
                </a:lnTo>
                <a:cubicBezTo>
                  <a:pt x="252" y="125"/>
                  <a:pt x="258" y="121"/>
                  <a:pt x="264" y="116"/>
                </a:cubicBezTo>
                <a:lnTo>
                  <a:pt x="275" y="125"/>
                </a:lnTo>
                <a:lnTo>
                  <a:pt x="290" y="104"/>
                </a:lnTo>
                <a:lnTo>
                  <a:pt x="278" y="96"/>
                </a:lnTo>
                <a:cubicBezTo>
                  <a:pt x="281" y="90"/>
                  <a:pt x="283" y="83"/>
                  <a:pt x="283" y="76"/>
                </a:cubicBezTo>
                <a:lnTo>
                  <a:pt x="297" y="73"/>
                </a:lnTo>
                <a:close/>
                <a:moveTo>
                  <a:pt x="205" y="245"/>
                </a:moveTo>
                <a:cubicBezTo>
                  <a:pt x="205" y="246"/>
                  <a:pt x="205" y="246"/>
                  <a:pt x="205" y="246"/>
                </a:cubicBezTo>
                <a:cubicBezTo>
                  <a:pt x="205" y="247"/>
                  <a:pt x="205" y="248"/>
                  <a:pt x="204" y="249"/>
                </a:cubicBezTo>
                <a:cubicBezTo>
                  <a:pt x="204" y="249"/>
                  <a:pt x="204" y="250"/>
                  <a:pt x="204" y="250"/>
                </a:cubicBezTo>
                <a:cubicBezTo>
                  <a:pt x="204" y="251"/>
                  <a:pt x="204" y="252"/>
                  <a:pt x="203" y="253"/>
                </a:cubicBezTo>
                <a:cubicBezTo>
                  <a:pt x="203" y="253"/>
                  <a:pt x="203" y="254"/>
                  <a:pt x="203" y="254"/>
                </a:cubicBezTo>
                <a:cubicBezTo>
                  <a:pt x="203" y="255"/>
                  <a:pt x="203" y="256"/>
                  <a:pt x="203" y="257"/>
                </a:cubicBezTo>
                <a:cubicBezTo>
                  <a:pt x="202" y="257"/>
                  <a:pt x="202" y="257"/>
                  <a:pt x="202" y="258"/>
                </a:cubicBezTo>
                <a:cubicBezTo>
                  <a:pt x="202" y="258"/>
                  <a:pt x="202" y="259"/>
                  <a:pt x="202" y="260"/>
                </a:cubicBezTo>
                <a:cubicBezTo>
                  <a:pt x="201" y="260"/>
                  <a:pt x="201" y="261"/>
                  <a:pt x="201" y="261"/>
                </a:cubicBezTo>
                <a:cubicBezTo>
                  <a:pt x="199" y="266"/>
                  <a:pt x="197" y="272"/>
                  <a:pt x="194" y="276"/>
                </a:cubicBezTo>
                <a:cubicBezTo>
                  <a:pt x="193" y="277"/>
                  <a:pt x="193" y="278"/>
                  <a:pt x="192" y="278"/>
                </a:cubicBezTo>
                <a:cubicBezTo>
                  <a:pt x="192" y="279"/>
                  <a:pt x="192" y="279"/>
                  <a:pt x="192" y="279"/>
                </a:cubicBezTo>
                <a:cubicBezTo>
                  <a:pt x="191" y="280"/>
                  <a:pt x="191" y="280"/>
                  <a:pt x="190" y="281"/>
                </a:cubicBezTo>
                <a:cubicBezTo>
                  <a:pt x="190" y="281"/>
                  <a:pt x="190" y="281"/>
                  <a:pt x="190" y="281"/>
                </a:cubicBezTo>
                <a:cubicBezTo>
                  <a:pt x="189" y="283"/>
                  <a:pt x="187" y="285"/>
                  <a:pt x="185" y="287"/>
                </a:cubicBezTo>
                <a:cubicBezTo>
                  <a:pt x="185" y="287"/>
                  <a:pt x="185" y="287"/>
                  <a:pt x="185" y="287"/>
                </a:cubicBezTo>
                <a:cubicBezTo>
                  <a:pt x="184" y="288"/>
                  <a:pt x="184" y="289"/>
                  <a:pt x="183" y="289"/>
                </a:cubicBezTo>
                <a:cubicBezTo>
                  <a:pt x="183" y="289"/>
                  <a:pt x="183" y="290"/>
                  <a:pt x="183" y="290"/>
                </a:cubicBezTo>
                <a:cubicBezTo>
                  <a:pt x="180" y="292"/>
                  <a:pt x="177" y="294"/>
                  <a:pt x="174" y="296"/>
                </a:cubicBezTo>
                <a:cubicBezTo>
                  <a:pt x="174" y="297"/>
                  <a:pt x="174" y="297"/>
                  <a:pt x="174" y="297"/>
                </a:cubicBezTo>
                <a:cubicBezTo>
                  <a:pt x="173" y="297"/>
                  <a:pt x="173" y="298"/>
                  <a:pt x="172" y="298"/>
                </a:cubicBezTo>
                <a:cubicBezTo>
                  <a:pt x="172" y="298"/>
                  <a:pt x="172" y="298"/>
                  <a:pt x="172" y="298"/>
                </a:cubicBezTo>
                <a:cubicBezTo>
                  <a:pt x="169" y="300"/>
                  <a:pt x="167" y="301"/>
                  <a:pt x="165" y="302"/>
                </a:cubicBezTo>
                <a:cubicBezTo>
                  <a:pt x="165" y="303"/>
                  <a:pt x="165" y="303"/>
                  <a:pt x="164" y="303"/>
                </a:cubicBezTo>
                <a:cubicBezTo>
                  <a:pt x="164" y="303"/>
                  <a:pt x="163" y="303"/>
                  <a:pt x="162" y="304"/>
                </a:cubicBezTo>
                <a:cubicBezTo>
                  <a:pt x="162" y="304"/>
                  <a:pt x="162" y="304"/>
                  <a:pt x="162" y="304"/>
                </a:cubicBezTo>
                <a:cubicBezTo>
                  <a:pt x="161" y="304"/>
                  <a:pt x="160" y="305"/>
                  <a:pt x="159" y="305"/>
                </a:cubicBezTo>
                <a:cubicBezTo>
                  <a:pt x="155" y="307"/>
                  <a:pt x="151" y="308"/>
                  <a:pt x="146" y="309"/>
                </a:cubicBezTo>
                <a:cubicBezTo>
                  <a:pt x="145" y="309"/>
                  <a:pt x="144" y="310"/>
                  <a:pt x="143" y="310"/>
                </a:cubicBezTo>
                <a:cubicBezTo>
                  <a:pt x="143" y="310"/>
                  <a:pt x="142" y="310"/>
                  <a:pt x="142" y="310"/>
                </a:cubicBezTo>
                <a:cubicBezTo>
                  <a:pt x="141" y="310"/>
                  <a:pt x="140" y="310"/>
                  <a:pt x="140" y="310"/>
                </a:cubicBezTo>
                <a:cubicBezTo>
                  <a:pt x="139" y="310"/>
                  <a:pt x="139" y="310"/>
                  <a:pt x="138" y="310"/>
                </a:cubicBezTo>
                <a:cubicBezTo>
                  <a:pt x="137" y="311"/>
                  <a:pt x="136" y="311"/>
                  <a:pt x="135" y="311"/>
                </a:cubicBezTo>
                <a:cubicBezTo>
                  <a:pt x="135" y="311"/>
                  <a:pt x="135" y="311"/>
                  <a:pt x="135" y="311"/>
                </a:cubicBezTo>
                <a:cubicBezTo>
                  <a:pt x="134" y="311"/>
                  <a:pt x="133" y="311"/>
                  <a:pt x="132" y="311"/>
                </a:cubicBezTo>
                <a:cubicBezTo>
                  <a:pt x="131" y="311"/>
                  <a:pt x="131" y="311"/>
                  <a:pt x="131" y="311"/>
                </a:cubicBezTo>
                <a:cubicBezTo>
                  <a:pt x="130" y="311"/>
                  <a:pt x="129" y="311"/>
                  <a:pt x="128" y="311"/>
                </a:cubicBezTo>
                <a:cubicBezTo>
                  <a:pt x="128" y="311"/>
                  <a:pt x="127" y="311"/>
                  <a:pt x="127" y="311"/>
                </a:cubicBezTo>
                <a:cubicBezTo>
                  <a:pt x="126" y="311"/>
                  <a:pt x="125" y="311"/>
                  <a:pt x="124" y="311"/>
                </a:cubicBezTo>
                <a:cubicBezTo>
                  <a:pt x="122" y="311"/>
                  <a:pt x="121" y="310"/>
                  <a:pt x="120" y="310"/>
                </a:cubicBezTo>
                <a:cubicBezTo>
                  <a:pt x="120" y="310"/>
                  <a:pt x="119" y="310"/>
                  <a:pt x="119" y="310"/>
                </a:cubicBezTo>
                <a:cubicBezTo>
                  <a:pt x="118" y="310"/>
                  <a:pt x="117" y="310"/>
                  <a:pt x="117" y="310"/>
                </a:cubicBezTo>
                <a:cubicBezTo>
                  <a:pt x="116" y="310"/>
                  <a:pt x="116" y="310"/>
                  <a:pt x="116" y="310"/>
                </a:cubicBezTo>
                <a:cubicBezTo>
                  <a:pt x="114" y="309"/>
                  <a:pt x="113" y="309"/>
                  <a:pt x="112" y="309"/>
                </a:cubicBezTo>
                <a:cubicBezTo>
                  <a:pt x="112" y="309"/>
                  <a:pt x="112" y="309"/>
                  <a:pt x="112" y="309"/>
                </a:cubicBezTo>
                <a:cubicBezTo>
                  <a:pt x="111" y="308"/>
                  <a:pt x="110" y="308"/>
                  <a:pt x="109" y="308"/>
                </a:cubicBezTo>
                <a:cubicBezTo>
                  <a:pt x="109" y="308"/>
                  <a:pt x="108" y="308"/>
                  <a:pt x="108" y="308"/>
                </a:cubicBezTo>
                <a:cubicBezTo>
                  <a:pt x="107" y="307"/>
                  <a:pt x="106" y="307"/>
                  <a:pt x="106" y="307"/>
                </a:cubicBezTo>
                <a:cubicBezTo>
                  <a:pt x="105" y="307"/>
                  <a:pt x="105" y="307"/>
                  <a:pt x="105" y="307"/>
                </a:cubicBezTo>
                <a:cubicBezTo>
                  <a:pt x="104" y="306"/>
                  <a:pt x="103" y="306"/>
                  <a:pt x="102" y="305"/>
                </a:cubicBezTo>
                <a:cubicBezTo>
                  <a:pt x="97" y="304"/>
                  <a:pt x="93" y="301"/>
                  <a:pt x="89" y="299"/>
                </a:cubicBezTo>
                <a:cubicBezTo>
                  <a:pt x="89" y="299"/>
                  <a:pt x="88" y="298"/>
                  <a:pt x="87" y="298"/>
                </a:cubicBezTo>
                <a:cubicBezTo>
                  <a:pt x="87" y="297"/>
                  <a:pt x="87" y="297"/>
                  <a:pt x="87" y="297"/>
                </a:cubicBezTo>
                <a:cubicBezTo>
                  <a:pt x="86" y="297"/>
                  <a:pt x="85" y="296"/>
                  <a:pt x="85" y="296"/>
                </a:cubicBezTo>
                <a:cubicBezTo>
                  <a:pt x="85" y="296"/>
                  <a:pt x="85" y="296"/>
                  <a:pt x="84" y="296"/>
                </a:cubicBezTo>
                <a:cubicBezTo>
                  <a:pt x="82" y="294"/>
                  <a:pt x="80" y="292"/>
                  <a:pt x="78" y="290"/>
                </a:cubicBezTo>
                <a:cubicBezTo>
                  <a:pt x="78" y="290"/>
                  <a:pt x="78" y="290"/>
                  <a:pt x="78" y="290"/>
                </a:cubicBezTo>
                <a:cubicBezTo>
                  <a:pt x="77" y="290"/>
                  <a:pt x="77" y="289"/>
                  <a:pt x="76" y="288"/>
                </a:cubicBezTo>
                <a:cubicBezTo>
                  <a:pt x="76" y="288"/>
                  <a:pt x="76" y="288"/>
                  <a:pt x="76" y="288"/>
                </a:cubicBezTo>
                <a:cubicBezTo>
                  <a:pt x="73" y="285"/>
                  <a:pt x="71" y="283"/>
                  <a:pt x="69" y="280"/>
                </a:cubicBezTo>
                <a:cubicBezTo>
                  <a:pt x="69" y="280"/>
                  <a:pt x="69" y="280"/>
                  <a:pt x="69" y="279"/>
                </a:cubicBezTo>
                <a:cubicBezTo>
                  <a:pt x="68" y="279"/>
                  <a:pt x="68" y="278"/>
                  <a:pt x="67" y="277"/>
                </a:cubicBezTo>
                <a:cubicBezTo>
                  <a:pt x="67" y="277"/>
                  <a:pt x="67" y="277"/>
                  <a:pt x="67" y="277"/>
                </a:cubicBezTo>
                <a:cubicBezTo>
                  <a:pt x="66" y="275"/>
                  <a:pt x="64" y="273"/>
                  <a:pt x="63" y="270"/>
                </a:cubicBezTo>
                <a:cubicBezTo>
                  <a:pt x="63" y="270"/>
                  <a:pt x="63" y="270"/>
                  <a:pt x="63" y="270"/>
                </a:cubicBezTo>
                <a:cubicBezTo>
                  <a:pt x="63" y="269"/>
                  <a:pt x="62" y="268"/>
                  <a:pt x="62" y="268"/>
                </a:cubicBezTo>
                <a:cubicBezTo>
                  <a:pt x="62" y="267"/>
                  <a:pt x="62" y="267"/>
                  <a:pt x="62" y="267"/>
                </a:cubicBezTo>
                <a:cubicBezTo>
                  <a:pt x="61" y="266"/>
                  <a:pt x="61" y="266"/>
                  <a:pt x="61" y="265"/>
                </a:cubicBezTo>
                <a:cubicBezTo>
                  <a:pt x="58" y="260"/>
                  <a:pt x="57" y="254"/>
                  <a:pt x="56" y="248"/>
                </a:cubicBezTo>
                <a:cubicBezTo>
                  <a:pt x="56" y="248"/>
                  <a:pt x="56" y="248"/>
                  <a:pt x="56" y="247"/>
                </a:cubicBezTo>
                <a:cubicBezTo>
                  <a:pt x="55" y="246"/>
                  <a:pt x="55" y="246"/>
                  <a:pt x="55" y="245"/>
                </a:cubicBezTo>
                <a:cubicBezTo>
                  <a:pt x="55" y="245"/>
                  <a:pt x="55" y="244"/>
                  <a:pt x="55" y="244"/>
                </a:cubicBezTo>
                <a:cubicBezTo>
                  <a:pt x="55" y="243"/>
                  <a:pt x="55" y="242"/>
                  <a:pt x="55" y="241"/>
                </a:cubicBezTo>
                <a:cubicBezTo>
                  <a:pt x="55" y="241"/>
                  <a:pt x="55" y="241"/>
                  <a:pt x="55" y="240"/>
                </a:cubicBezTo>
                <a:cubicBezTo>
                  <a:pt x="55" y="239"/>
                  <a:pt x="55" y="238"/>
                  <a:pt x="55" y="237"/>
                </a:cubicBezTo>
                <a:cubicBezTo>
                  <a:pt x="55" y="237"/>
                  <a:pt x="55" y="236"/>
                  <a:pt x="55" y="236"/>
                </a:cubicBezTo>
                <a:cubicBezTo>
                  <a:pt x="55" y="235"/>
                  <a:pt x="55" y="234"/>
                  <a:pt x="55" y="234"/>
                </a:cubicBezTo>
                <a:cubicBezTo>
                  <a:pt x="55" y="233"/>
                  <a:pt x="55" y="233"/>
                  <a:pt x="55" y="232"/>
                </a:cubicBezTo>
                <a:cubicBezTo>
                  <a:pt x="55" y="231"/>
                  <a:pt x="55" y="230"/>
                  <a:pt x="55" y="229"/>
                </a:cubicBezTo>
                <a:cubicBezTo>
                  <a:pt x="55" y="228"/>
                  <a:pt x="55" y="227"/>
                  <a:pt x="55" y="226"/>
                </a:cubicBezTo>
                <a:cubicBezTo>
                  <a:pt x="55" y="225"/>
                  <a:pt x="55" y="225"/>
                  <a:pt x="55" y="224"/>
                </a:cubicBezTo>
                <a:cubicBezTo>
                  <a:pt x="56" y="224"/>
                  <a:pt x="56" y="223"/>
                  <a:pt x="56" y="222"/>
                </a:cubicBezTo>
                <a:cubicBezTo>
                  <a:pt x="56" y="222"/>
                  <a:pt x="56" y="221"/>
                  <a:pt x="56" y="221"/>
                </a:cubicBezTo>
                <a:cubicBezTo>
                  <a:pt x="56" y="220"/>
                  <a:pt x="56" y="219"/>
                  <a:pt x="57" y="218"/>
                </a:cubicBezTo>
                <a:cubicBezTo>
                  <a:pt x="57" y="218"/>
                  <a:pt x="57" y="217"/>
                  <a:pt x="57" y="217"/>
                </a:cubicBezTo>
                <a:cubicBezTo>
                  <a:pt x="57" y="216"/>
                  <a:pt x="57" y="215"/>
                  <a:pt x="58" y="214"/>
                </a:cubicBezTo>
                <a:cubicBezTo>
                  <a:pt x="58" y="214"/>
                  <a:pt x="58" y="214"/>
                  <a:pt x="58" y="213"/>
                </a:cubicBezTo>
                <a:cubicBezTo>
                  <a:pt x="58" y="213"/>
                  <a:pt x="58" y="212"/>
                  <a:pt x="59" y="211"/>
                </a:cubicBezTo>
                <a:cubicBezTo>
                  <a:pt x="59" y="211"/>
                  <a:pt x="59" y="210"/>
                  <a:pt x="59" y="210"/>
                </a:cubicBezTo>
                <a:cubicBezTo>
                  <a:pt x="59" y="209"/>
                  <a:pt x="60" y="208"/>
                  <a:pt x="60" y="207"/>
                </a:cubicBezTo>
                <a:cubicBezTo>
                  <a:pt x="60" y="207"/>
                  <a:pt x="60" y="207"/>
                  <a:pt x="60" y="207"/>
                </a:cubicBezTo>
                <a:cubicBezTo>
                  <a:pt x="62" y="203"/>
                  <a:pt x="64" y="199"/>
                  <a:pt x="67" y="195"/>
                </a:cubicBezTo>
                <a:cubicBezTo>
                  <a:pt x="67" y="194"/>
                  <a:pt x="68" y="193"/>
                  <a:pt x="68" y="193"/>
                </a:cubicBezTo>
                <a:cubicBezTo>
                  <a:pt x="68" y="192"/>
                  <a:pt x="68" y="192"/>
                  <a:pt x="68" y="192"/>
                </a:cubicBezTo>
                <a:cubicBezTo>
                  <a:pt x="69" y="191"/>
                  <a:pt x="69" y="191"/>
                  <a:pt x="70" y="190"/>
                </a:cubicBezTo>
                <a:cubicBezTo>
                  <a:pt x="70" y="190"/>
                  <a:pt x="70" y="190"/>
                  <a:pt x="70" y="190"/>
                </a:cubicBezTo>
                <a:cubicBezTo>
                  <a:pt x="72" y="188"/>
                  <a:pt x="73" y="186"/>
                  <a:pt x="75" y="184"/>
                </a:cubicBezTo>
                <a:cubicBezTo>
                  <a:pt x="75" y="184"/>
                  <a:pt x="75" y="184"/>
                  <a:pt x="75" y="183"/>
                </a:cubicBezTo>
                <a:cubicBezTo>
                  <a:pt x="76" y="183"/>
                  <a:pt x="77" y="182"/>
                  <a:pt x="77" y="182"/>
                </a:cubicBezTo>
                <a:cubicBezTo>
                  <a:pt x="77" y="182"/>
                  <a:pt x="77" y="181"/>
                  <a:pt x="78" y="181"/>
                </a:cubicBezTo>
                <a:cubicBezTo>
                  <a:pt x="80" y="179"/>
                  <a:pt x="83" y="177"/>
                  <a:pt x="86" y="174"/>
                </a:cubicBezTo>
                <a:cubicBezTo>
                  <a:pt x="86" y="174"/>
                  <a:pt x="86" y="174"/>
                  <a:pt x="86" y="174"/>
                </a:cubicBezTo>
                <a:cubicBezTo>
                  <a:pt x="87" y="174"/>
                  <a:pt x="88" y="173"/>
                  <a:pt x="88" y="173"/>
                </a:cubicBezTo>
                <a:cubicBezTo>
                  <a:pt x="88" y="173"/>
                  <a:pt x="88" y="173"/>
                  <a:pt x="89" y="172"/>
                </a:cubicBezTo>
                <a:cubicBezTo>
                  <a:pt x="91" y="171"/>
                  <a:pt x="93" y="170"/>
                  <a:pt x="95" y="168"/>
                </a:cubicBezTo>
                <a:cubicBezTo>
                  <a:pt x="96" y="168"/>
                  <a:pt x="96" y="168"/>
                  <a:pt x="96" y="168"/>
                </a:cubicBezTo>
                <a:cubicBezTo>
                  <a:pt x="96" y="168"/>
                  <a:pt x="97" y="168"/>
                  <a:pt x="98" y="167"/>
                </a:cubicBezTo>
                <a:cubicBezTo>
                  <a:pt x="98" y="167"/>
                  <a:pt x="98" y="167"/>
                  <a:pt x="98" y="167"/>
                </a:cubicBezTo>
                <a:cubicBezTo>
                  <a:pt x="99" y="167"/>
                  <a:pt x="100" y="166"/>
                  <a:pt x="101" y="166"/>
                </a:cubicBezTo>
                <a:cubicBezTo>
                  <a:pt x="105" y="164"/>
                  <a:pt x="109" y="163"/>
                  <a:pt x="114" y="162"/>
                </a:cubicBezTo>
                <a:cubicBezTo>
                  <a:pt x="115" y="162"/>
                  <a:pt x="116" y="161"/>
                  <a:pt x="117" y="161"/>
                </a:cubicBezTo>
                <a:cubicBezTo>
                  <a:pt x="118" y="161"/>
                  <a:pt x="118" y="161"/>
                  <a:pt x="118" y="161"/>
                </a:cubicBezTo>
                <a:cubicBezTo>
                  <a:pt x="119" y="161"/>
                  <a:pt x="120" y="161"/>
                  <a:pt x="121" y="161"/>
                </a:cubicBezTo>
                <a:cubicBezTo>
                  <a:pt x="121" y="161"/>
                  <a:pt x="121" y="161"/>
                  <a:pt x="122" y="160"/>
                </a:cubicBezTo>
                <a:cubicBezTo>
                  <a:pt x="123" y="160"/>
                  <a:pt x="124" y="160"/>
                  <a:pt x="125" y="160"/>
                </a:cubicBezTo>
                <a:cubicBezTo>
                  <a:pt x="125" y="160"/>
                  <a:pt x="125" y="160"/>
                  <a:pt x="125" y="160"/>
                </a:cubicBezTo>
                <a:cubicBezTo>
                  <a:pt x="126" y="160"/>
                  <a:pt x="127" y="160"/>
                  <a:pt x="128" y="160"/>
                </a:cubicBezTo>
                <a:cubicBezTo>
                  <a:pt x="129" y="160"/>
                  <a:pt x="129" y="160"/>
                  <a:pt x="130" y="160"/>
                </a:cubicBezTo>
                <a:cubicBezTo>
                  <a:pt x="130" y="160"/>
                  <a:pt x="131" y="160"/>
                  <a:pt x="132" y="160"/>
                </a:cubicBezTo>
                <a:cubicBezTo>
                  <a:pt x="132" y="160"/>
                  <a:pt x="133" y="160"/>
                  <a:pt x="133" y="160"/>
                </a:cubicBezTo>
                <a:cubicBezTo>
                  <a:pt x="134" y="160"/>
                  <a:pt x="135" y="160"/>
                  <a:pt x="137" y="160"/>
                </a:cubicBezTo>
                <a:cubicBezTo>
                  <a:pt x="138" y="160"/>
                  <a:pt x="139" y="161"/>
                  <a:pt x="140" y="161"/>
                </a:cubicBezTo>
                <a:cubicBezTo>
                  <a:pt x="140" y="161"/>
                  <a:pt x="141" y="161"/>
                  <a:pt x="141" y="161"/>
                </a:cubicBezTo>
                <a:cubicBezTo>
                  <a:pt x="142" y="161"/>
                  <a:pt x="143" y="161"/>
                  <a:pt x="144" y="161"/>
                </a:cubicBezTo>
                <a:cubicBezTo>
                  <a:pt x="144" y="161"/>
                  <a:pt x="144" y="161"/>
                  <a:pt x="145" y="161"/>
                </a:cubicBezTo>
                <a:cubicBezTo>
                  <a:pt x="146" y="162"/>
                  <a:pt x="147" y="162"/>
                  <a:pt x="148" y="162"/>
                </a:cubicBezTo>
                <a:cubicBezTo>
                  <a:pt x="148" y="162"/>
                  <a:pt x="148" y="162"/>
                  <a:pt x="148" y="162"/>
                </a:cubicBezTo>
                <a:cubicBezTo>
                  <a:pt x="149" y="162"/>
                  <a:pt x="150" y="163"/>
                  <a:pt x="151" y="163"/>
                </a:cubicBezTo>
                <a:cubicBezTo>
                  <a:pt x="152" y="163"/>
                  <a:pt x="152" y="163"/>
                  <a:pt x="152" y="163"/>
                </a:cubicBezTo>
                <a:cubicBezTo>
                  <a:pt x="153" y="164"/>
                  <a:pt x="154" y="164"/>
                  <a:pt x="154" y="164"/>
                </a:cubicBezTo>
                <a:cubicBezTo>
                  <a:pt x="155" y="164"/>
                  <a:pt x="155" y="164"/>
                  <a:pt x="156" y="164"/>
                </a:cubicBezTo>
                <a:cubicBezTo>
                  <a:pt x="157" y="165"/>
                  <a:pt x="158" y="165"/>
                  <a:pt x="159" y="166"/>
                </a:cubicBezTo>
                <a:cubicBezTo>
                  <a:pt x="163" y="167"/>
                  <a:pt x="167" y="169"/>
                  <a:pt x="171" y="172"/>
                </a:cubicBezTo>
                <a:cubicBezTo>
                  <a:pt x="172" y="172"/>
                  <a:pt x="172" y="173"/>
                  <a:pt x="173" y="173"/>
                </a:cubicBezTo>
                <a:cubicBezTo>
                  <a:pt x="173" y="174"/>
                  <a:pt x="173" y="174"/>
                  <a:pt x="173" y="174"/>
                </a:cubicBezTo>
                <a:cubicBezTo>
                  <a:pt x="174" y="174"/>
                  <a:pt x="175" y="175"/>
                  <a:pt x="175" y="175"/>
                </a:cubicBezTo>
                <a:cubicBezTo>
                  <a:pt x="176" y="175"/>
                  <a:pt x="176" y="175"/>
                  <a:pt x="176" y="175"/>
                </a:cubicBezTo>
                <a:cubicBezTo>
                  <a:pt x="178" y="177"/>
                  <a:pt x="180" y="179"/>
                  <a:pt x="182" y="181"/>
                </a:cubicBezTo>
                <a:cubicBezTo>
                  <a:pt x="182" y="181"/>
                  <a:pt x="182" y="181"/>
                  <a:pt x="182" y="181"/>
                </a:cubicBezTo>
                <a:cubicBezTo>
                  <a:pt x="183" y="181"/>
                  <a:pt x="183" y="182"/>
                  <a:pt x="184" y="183"/>
                </a:cubicBezTo>
                <a:cubicBezTo>
                  <a:pt x="184" y="183"/>
                  <a:pt x="184" y="183"/>
                  <a:pt x="184" y="183"/>
                </a:cubicBezTo>
                <a:cubicBezTo>
                  <a:pt x="187" y="186"/>
                  <a:pt x="189" y="188"/>
                  <a:pt x="191" y="191"/>
                </a:cubicBezTo>
                <a:cubicBezTo>
                  <a:pt x="191" y="191"/>
                  <a:pt x="191" y="191"/>
                  <a:pt x="191" y="192"/>
                </a:cubicBezTo>
                <a:cubicBezTo>
                  <a:pt x="192" y="192"/>
                  <a:pt x="192" y="193"/>
                  <a:pt x="193" y="194"/>
                </a:cubicBezTo>
                <a:cubicBezTo>
                  <a:pt x="193" y="194"/>
                  <a:pt x="193" y="194"/>
                  <a:pt x="193" y="194"/>
                </a:cubicBezTo>
                <a:cubicBezTo>
                  <a:pt x="195" y="196"/>
                  <a:pt x="196" y="198"/>
                  <a:pt x="197" y="201"/>
                </a:cubicBezTo>
                <a:cubicBezTo>
                  <a:pt x="197" y="201"/>
                  <a:pt x="197" y="201"/>
                  <a:pt x="197" y="201"/>
                </a:cubicBezTo>
                <a:cubicBezTo>
                  <a:pt x="198" y="202"/>
                  <a:pt x="198" y="203"/>
                  <a:pt x="198" y="203"/>
                </a:cubicBezTo>
                <a:cubicBezTo>
                  <a:pt x="198" y="204"/>
                  <a:pt x="199" y="204"/>
                  <a:pt x="199" y="204"/>
                </a:cubicBezTo>
                <a:cubicBezTo>
                  <a:pt x="199" y="205"/>
                  <a:pt x="199" y="205"/>
                  <a:pt x="200" y="206"/>
                </a:cubicBezTo>
                <a:cubicBezTo>
                  <a:pt x="201" y="210"/>
                  <a:pt x="203" y="215"/>
                  <a:pt x="204" y="219"/>
                </a:cubicBezTo>
                <a:cubicBezTo>
                  <a:pt x="204" y="220"/>
                  <a:pt x="204" y="222"/>
                  <a:pt x="204" y="223"/>
                </a:cubicBezTo>
                <a:cubicBezTo>
                  <a:pt x="205" y="223"/>
                  <a:pt x="205" y="223"/>
                  <a:pt x="205" y="224"/>
                </a:cubicBezTo>
                <a:cubicBezTo>
                  <a:pt x="205" y="224"/>
                  <a:pt x="205" y="225"/>
                  <a:pt x="205" y="226"/>
                </a:cubicBezTo>
                <a:cubicBezTo>
                  <a:pt x="205" y="226"/>
                  <a:pt x="205" y="227"/>
                  <a:pt x="205" y="227"/>
                </a:cubicBezTo>
                <a:cubicBezTo>
                  <a:pt x="205" y="228"/>
                  <a:pt x="205" y="229"/>
                  <a:pt x="205" y="230"/>
                </a:cubicBezTo>
                <a:cubicBezTo>
                  <a:pt x="205" y="230"/>
                  <a:pt x="205" y="230"/>
                  <a:pt x="205" y="231"/>
                </a:cubicBezTo>
                <a:cubicBezTo>
                  <a:pt x="205" y="232"/>
                  <a:pt x="206" y="233"/>
                  <a:pt x="206" y="234"/>
                </a:cubicBezTo>
                <a:lnTo>
                  <a:pt x="206" y="235"/>
                </a:lnTo>
                <a:cubicBezTo>
                  <a:pt x="206" y="236"/>
                  <a:pt x="206" y="237"/>
                  <a:pt x="206" y="237"/>
                </a:cubicBezTo>
                <a:cubicBezTo>
                  <a:pt x="206" y="238"/>
                  <a:pt x="206" y="238"/>
                  <a:pt x="206" y="238"/>
                </a:cubicBezTo>
                <a:cubicBezTo>
                  <a:pt x="205" y="240"/>
                  <a:pt x="205" y="241"/>
                  <a:pt x="205" y="242"/>
                </a:cubicBezTo>
                <a:cubicBezTo>
                  <a:pt x="205" y="243"/>
                  <a:pt x="205" y="244"/>
                  <a:pt x="205" y="245"/>
                </a:cubicBezTo>
                <a:close/>
                <a:moveTo>
                  <a:pt x="256" y="269"/>
                </a:moveTo>
                <a:lnTo>
                  <a:pt x="260" y="224"/>
                </a:lnTo>
                <a:lnTo>
                  <a:pt x="234" y="222"/>
                </a:lnTo>
                <a:cubicBezTo>
                  <a:pt x="233" y="209"/>
                  <a:pt x="229" y="197"/>
                  <a:pt x="223" y="186"/>
                </a:cubicBezTo>
                <a:lnTo>
                  <a:pt x="243" y="170"/>
                </a:lnTo>
                <a:lnTo>
                  <a:pt x="214" y="136"/>
                </a:lnTo>
                <a:lnTo>
                  <a:pt x="194" y="152"/>
                </a:lnTo>
                <a:cubicBezTo>
                  <a:pt x="185" y="145"/>
                  <a:pt x="173" y="139"/>
                  <a:pt x="161" y="135"/>
                </a:cubicBezTo>
                <a:lnTo>
                  <a:pt x="163" y="109"/>
                </a:lnTo>
                <a:lnTo>
                  <a:pt x="119" y="106"/>
                </a:lnTo>
                <a:lnTo>
                  <a:pt x="117" y="131"/>
                </a:lnTo>
                <a:cubicBezTo>
                  <a:pt x="104" y="133"/>
                  <a:pt x="92" y="137"/>
                  <a:pt x="81" y="143"/>
                </a:cubicBezTo>
                <a:lnTo>
                  <a:pt x="64" y="123"/>
                </a:lnTo>
                <a:lnTo>
                  <a:pt x="30" y="152"/>
                </a:lnTo>
                <a:lnTo>
                  <a:pt x="47" y="171"/>
                </a:lnTo>
                <a:cubicBezTo>
                  <a:pt x="39" y="181"/>
                  <a:pt x="33" y="192"/>
                  <a:pt x="30" y="204"/>
                </a:cubicBezTo>
                <a:lnTo>
                  <a:pt x="4" y="202"/>
                </a:lnTo>
                <a:lnTo>
                  <a:pt x="0" y="247"/>
                </a:lnTo>
                <a:lnTo>
                  <a:pt x="26" y="249"/>
                </a:lnTo>
                <a:cubicBezTo>
                  <a:pt x="28" y="262"/>
                  <a:pt x="31" y="274"/>
                  <a:pt x="37" y="284"/>
                </a:cubicBezTo>
                <a:lnTo>
                  <a:pt x="17" y="301"/>
                </a:lnTo>
                <a:lnTo>
                  <a:pt x="46" y="335"/>
                </a:lnTo>
                <a:lnTo>
                  <a:pt x="66" y="319"/>
                </a:lnTo>
                <a:cubicBezTo>
                  <a:pt x="76" y="326"/>
                  <a:pt x="87" y="332"/>
                  <a:pt x="99" y="336"/>
                </a:cubicBezTo>
                <a:lnTo>
                  <a:pt x="97" y="362"/>
                </a:lnTo>
                <a:lnTo>
                  <a:pt x="141" y="365"/>
                </a:lnTo>
                <a:lnTo>
                  <a:pt x="144" y="340"/>
                </a:lnTo>
                <a:cubicBezTo>
                  <a:pt x="156" y="338"/>
                  <a:pt x="168" y="334"/>
                  <a:pt x="179" y="328"/>
                </a:cubicBezTo>
                <a:lnTo>
                  <a:pt x="196" y="348"/>
                </a:lnTo>
                <a:lnTo>
                  <a:pt x="230" y="319"/>
                </a:lnTo>
                <a:lnTo>
                  <a:pt x="213" y="300"/>
                </a:lnTo>
                <a:cubicBezTo>
                  <a:pt x="221" y="290"/>
                  <a:pt x="227" y="279"/>
                  <a:pt x="230" y="267"/>
                </a:cubicBezTo>
                <a:lnTo>
                  <a:pt x="256" y="269"/>
                </a:lnTo>
                <a:close/>
                <a:moveTo>
                  <a:pt x="390" y="208"/>
                </a:moveTo>
                <a:cubicBezTo>
                  <a:pt x="390" y="208"/>
                  <a:pt x="390" y="209"/>
                  <a:pt x="390" y="209"/>
                </a:cubicBezTo>
                <a:cubicBezTo>
                  <a:pt x="390" y="209"/>
                  <a:pt x="390" y="210"/>
                  <a:pt x="390" y="211"/>
                </a:cubicBezTo>
                <a:cubicBezTo>
                  <a:pt x="390" y="211"/>
                  <a:pt x="390" y="211"/>
                  <a:pt x="389" y="211"/>
                </a:cubicBezTo>
                <a:cubicBezTo>
                  <a:pt x="389" y="212"/>
                  <a:pt x="389" y="213"/>
                  <a:pt x="389" y="214"/>
                </a:cubicBezTo>
                <a:cubicBezTo>
                  <a:pt x="389" y="214"/>
                  <a:pt x="389" y="214"/>
                  <a:pt x="389" y="214"/>
                </a:cubicBezTo>
                <a:cubicBezTo>
                  <a:pt x="389" y="215"/>
                  <a:pt x="389" y="215"/>
                  <a:pt x="388" y="216"/>
                </a:cubicBezTo>
                <a:cubicBezTo>
                  <a:pt x="388" y="216"/>
                  <a:pt x="388" y="216"/>
                  <a:pt x="388" y="217"/>
                </a:cubicBezTo>
                <a:cubicBezTo>
                  <a:pt x="388" y="217"/>
                  <a:pt x="388" y="218"/>
                  <a:pt x="388" y="218"/>
                </a:cubicBezTo>
                <a:cubicBezTo>
                  <a:pt x="388" y="218"/>
                  <a:pt x="387" y="219"/>
                  <a:pt x="387" y="219"/>
                </a:cubicBezTo>
                <a:cubicBezTo>
                  <a:pt x="386" y="223"/>
                  <a:pt x="384" y="226"/>
                  <a:pt x="382" y="230"/>
                </a:cubicBezTo>
                <a:cubicBezTo>
                  <a:pt x="382" y="230"/>
                  <a:pt x="381" y="231"/>
                  <a:pt x="381" y="231"/>
                </a:cubicBezTo>
                <a:cubicBezTo>
                  <a:pt x="381" y="231"/>
                  <a:pt x="381" y="231"/>
                  <a:pt x="381" y="232"/>
                </a:cubicBezTo>
                <a:cubicBezTo>
                  <a:pt x="381" y="232"/>
                  <a:pt x="380" y="233"/>
                  <a:pt x="380" y="233"/>
                </a:cubicBezTo>
                <a:cubicBezTo>
                  <a:pt x="380" y="233"/>
                  <a:pt x="380" y="233"/>
                  <a:pt x="380" y="233"/>
                </a:cubicBezTo>
                <a:cubicBezTo>
                  <a:pt x="379" y="235"/>
                  <a:pt x="377" y="236"/>
                  <a:pt x="376" y="237"/>
                </a:cubicBezTo>
                <a:cubicBezTo>
                  <a:pt x="376" y="238"/>
                  <a:pt x="376" y="238"/>
                  <a:pt x="376" y="238"/>
                </a:cubicBezTo>
                <a:cubicBezTo>
                  <a:pt x="375" y="238"/>
                  <a:pt x="375" y="238"/>
                  <a:pt x="375" y="239"/>
                </a:cubicBezTo>
                <a:cubicBezTo>
                  <a:pt x="375" y="239"/>
                  <a:pt x="374" y="239"/>
                  <a:pt x="374" y="239"/>
                </a:cubicBezTo>
                <a:cubicBezTo>
                  <a:pt x="373" y="241"/>
                  <a:pt x="371" y="243"/>
                  <a:pt x="369" y="244"/>
                </a:cubicBezTo>
                <a:cubicBezTo>
                  <a:pt x="369" y="244"/>
                  <a:pt x="368" y="244"/>
                  <a:pt x="368" y="244"/>
                </a:cubicBezTo>
                <a:cubicBezTo>
                  <a:pt x="368" y="245"/>
                  <a:pt x="367" y="245"/>
                  <a:pt x="367" y="245"/>
                </a:cubicBezTo>
                <a:cubicBezTo>
                  <a:pt x="367" y="245"/>
                  <a:pt x="367" y="245"/>
                  <a:pt x="367" y="245"/>
                </a:cubicBezTo>
                <a:cubicBezTo>
                  <a:pt x="365" y="246"/>
                  <a:pt x="363" y="247"/>
                  <a:pt x="362" y="248"/>
                </a:cubicBezTo>
                <a:cubicBezTo>
                  <a:pt x="362" y="248"/>
                  <a:pt x="362" y="248"/>
                  <a:pt x="362" y="248"/>
                </a:cubicBezTo>
                <a:cubicBezTo>
                  <a:pt x="361" y="249"/>
                  <a:pt x="361" y="249"/>
                  <a:pt x="360" y="249"/>
                </a:cubicBezTo>
                <a:cubicBezTo>
                  <a:pt x="360" y="249"/>
                  <a:pt x="360" y="249"/>
                  <a:pt x="360" y="249"/>
                </a:cubicBezTo>
                <a:cubicBezTo>
                  <a:pt x="359" y="250"/>
                  <a:pt x="359" y="250"/>
                  <a:pt x="358" y="250"/>
                </a:cubicBezTo>
                <a:cubicBezTo>
                  <a:pt x="355" y="251"/>
                  <a:pt x="352" y="252"/>
                  <a:pt x="349" y="253"/>
                </a:cubicBezTo>
                <a:cubicBezTo>
                  <a:pt x="348" y="253"/>
                  <a:pt x="347" y="253"/>
                  <a:pt x="347" y="253"/>
                </a:cubicBezTo>
                <a:cubicBezTo>
                  <a:pt x="346" y="253"/>
                  <a:pt x="346" y="253"/>
                  <a:pt x="346" y="253"/>
                </a:cubicBezTo>
                <a:cubicBezTo>
                  <a:pt x="345" y="254"/>
                  <a:pt x="345" y="254"/>
                  <a:pt x="344" y="254"/>
                </a:cubicBezTo>
                <a:cubicBezTo>
                  <a:pt x="344" y="254"/>
                  <a:pt x="344" y="254"/>
                  <a:pt x="343" y="254"/>
                </a:cubicBezTo>
                <a:cubicBezTo>
                  <a:pt x="343" y="254"/>
                  <a:pt x="342" y="254"/>
                  <a:pt x="341" y="254"/>
                </a:cubicBezTo>
                <a:cubicBezTo>
                  <a:pt x="341" y="254"/>
                  <a:pt x="341" y="254"/>
                  <a:pt x="341" y="254"/>
                </a:cubicBezTo>
                <a:cubicBezTo>
                  <a:pt x="340" y="254"/>
                  <a:pt x="339" y="254"/>
                  <a:pt x="339" y="254"/>
                </a:cubicBezTo>
                <a:cubicBezTo>
                  <a:pt x="338" y="254"/>
                  <a:pt x="338" y="254"/>
                  <a:pt x="338" y="254"/>
                </a:cubicBezTo>
                <a:cubicBezTo>
                  <a:pt x="337" y="254"/>
                  <a:pt x="337" y="254"/>
                  <a:pt x="336" y="254"/>
                </a:cubicBezTo>
                <a:cubicBezTo>
                  <a:pt x="336" y="254"/>
                  <a:pt x="336" y="254"/>
                  <a:pt x="335" y="254"/>
                </a:cubicBezTo>
                <a:cubicBezTo>
                  <a:pt x="335" y="254"/>
                  <a:pt x="334" y="254"/>
                  <a:pt x="333" y="254"/>
                </a:cubicBezTo>
                <a:cubicBezTo>
                  <a:pt x="332" y="254"/>
                  <a:pt x="331" y="254"/>
                  <a:pt x="330" y="254"/>
                </a:cubicBezTo>
                <a:cubicBezTo>
                  <a:pt x="330" y="254"/>
                  <a:pt x="330" y="254"/>
                  <a:pt x="330" y="254"/>
                </a:cubicBezTo>
                <a:cubicBezTo>
                  <a:pt x="329" y="253"/>
                  <a:pt x="329" y="253"/>
                  <a:pt x="328" y="253"/>
                </a:cubicBezTo>
                <a:cubicBezTo>
                  <a:pt x="328" y="253"/>
                  <a:pt x="328" y="253"/>
                  <a:pt x="327" y="253"/>
                </a:cubicBezTo>
                <a:cubicBezTo>
                  <a:pt x="326" y="253"/>
                  <a:pt x="326" y="253"/>
                  <a:pt x="325" y="253"/>
                </a:cubicBezTo>
                <a:cubicBezTo>
                  <a:pt x="325" y="253"/>
                  <a:pt x="325" y="253"/>
                  <a:pt x="325" y="253"/>
                </a:cubicBezTo>
                <a:cubicBezTo>
                  <a:pt x="324" y="252"/>
                  <a:pt x="323" y="252"/>
                  <a:pt x="323" y="252"/>
                </a:cubicBezTo>
                <a:cubicBezTo>
                  <a:pt x="322" y="252"/>
                  <a:pt x="322" y="252"/>
                  <a:pt x="322" y="252"/>
                </a:cubicBezTo>
                <a:cubicBezTo>
                  <a:pt x="321" y="252"/>
                  <a:pt x="321" y="251"/>
                  <a:pt x="320" y="251"/>
                </a:cubicBezTo>
                <a:cubicBezTo>
                  <a:pt x="320" y="251"/>
                  <a:pt x="320" y="251"/>
                  <a:pt x="320" y="251"/>
                </a:cubicBezTo>
                <a:cubicBezTo>
                  <a:pt x="319" y="251"/>
                  <a:pt x="318" y="250"/>
                  <a:pt x="317" y="250"/>
                </a:cubicBezTo>
                <a:cubicBezTo>
                  <a:pt x="314" y="249"/>
                  <a:pt x="312" y="247"/>
                  <a:pt x="309" y="246"/>
                </a:cubicBezTo>
                <a:cubicBezTo>
                  <a:pt x="308" y="245"/>
                  <a:pt x="308" y="245"/>
                  <a:pt x="307" y="245"/>
                </a:cubicBezTo>
                <a:cubicBezTo>
                  <a:pt x="307" y="245"/>
                  <a:pt x="307" y="245"/>
                  <a:pt x="307" y="244"/>
                </a:cubicBezTo>
                <a:cubicBezTo>
                  <a:pt x="307" y="244"/>
                  <a:pt x="306" y="244"/>
                  <a:pt x="306" y="243"/>
                </a:cubicBezTo>
                <a:cubicBezTo>
                  <a:pt x="306" y="243"/>
                  <a:pt x="305" y="243"/>
                  <a:pt x="305" y="243"/>
                </a:cubicBezTo>
                <a:cubicBezTo>
                  <a:pt x="304" y="242"/>
                  <a:pt x="302" y="241"/>
                  <a:pt x="301" y="240"/>
                </a:cubicBezTo>
                <a:cubicBezTo>
                  <a:pt x="301" y="240"/>
                  <a:pt x="301" y="240"/>
                  <a:pt x="301" y="240"/>
                </a:cubicBezTo>
                <a:cubicBezTo>
                  <a:pt x="301" y="239"/>
                  <a:pt x="300" y="239"/>
                  <a:pt x="300" y="238"/>
                </a:cubicBezTo>
                <a:cubicBezTo>
                  <a:pt x="300" y="238"/>
                  <a:pt x="300" y="238"/>
                  <a:pt x="299" y="238"/>
                </a:cubicBezTo>
                <a:cubicBezTo>
                  <a:pt x="298" y="236"/>
                  <a:pt x="296" y="234"/>
                  <a:pt x="295" y="232"/>
                </a:cubicBezTo>
                <a:cubicBezTo>
                  <a:pt x="295" y="232"/>
                  <a:pt x="294" y="232"/>
                  <a:pt x="294" y="232"/>
                </a:cubicBezTo>
                <a:cubicBezTo>
                  <a:pt x="294" y="231"/>
                  <a:pt x="294" y="231"/>
                  <a:pt x="293" y="231"/>
                </a:cubicBezTo>
                <a:cubicBezTo>
                  <a:pt x="293" y="230"/>
                  <a:pt x="293" y="230"/>
                  <a:pt x="293" y="230"/>
                </a:cubicBezTo>
                <a:cubicBezTo>
                  <a:pt x="292" y="229"/>
                  <a:pt x="291" y="227"/>
                  <a:pt x="290" y="225"/>
                </a:cubicBezTo>
                <a:cubicBezTo>
                  <a:pt x="290" y="225"/>
                  <a:pt x="290" y="225"/>
                  <a:pt x="290" y="225"/>
                </a:cubicBezTo>
                <a:cubicBezTo>
                  <a:pt x="290" y="225"/>
                  <a:pt x="290" y="224"/>
                  <a:pt x="290" y="224"/>
                </a:cubicBezTo>
                <a:cubicBezTo>
                  <a:pt x="289" y="224"/>
                  <a:pt x="289" y="223"/>
                  <a:pt x="289" y="223"/>
                </a:cubicBezTo>
                <a:cubicBezTo>
                  <a:pt x="289" y="223"/>
                  <a:pt x="289" y="222"/>
                  <a:pt x="289" y="222"/>
                </a:cubicBezTo>
                <a:cubicBezTo>
                  <a:pt x="287" y="218"/>
                  <a:pt x="286" y="214"/>
                  <a:pt x="285" y="210"/>
                </a:cubicBezTo>
                <a:cubicBezTo>
                  <a:pt x="285" y="210"/>
                  <a:pt x="285" y="210"/>
                  <a:pt x="285" y="209"/>
                </a:cubicBezTo>
                <a:cubicBezTo>
                  <a:pt x="285" y="209"/>
                  <a:pt x="285" y="208"/>
                  <a:pt x="285" y="208"/>
                </a:cubicBezTo>
                <a:cubicBezTo>
                  <a:pt x="285" y="208"/>
                  <a:pt x="285" y="207"/>
                  <a:pt x="285" y="207"/>
                </a:cubicBezTo>
                <a:cubicBezTo>
                  <a:pt x="285" y="206"/>
                  <a:pt x="285" y="206"/>
                  <a:pt x="285" y="205"/>
                </a:cubicBezTo>
                <a:cubicBezTo>
                  <a:pt x="285" y="205"/>
                  <a:pt x="285" y="205"/>
                  <a:pt x="285" y="205"/>
                </a:cubicBezTo>
                <a:cubicBezTo>
                  <a:pt x="285" y="204"/>
                  <a:pt x="284" y="203"/>
                  <a:pt x="284" y="202"/>
                </a:cubicBezTo>
                <a:cubicBezTo>
                  <a:pt x="284" y="202"/>
                  <a:pt x="284" y="202"/>
                  <a:pt x="284" y="202"/>
                </a:cubicBezTo>
                <a:cubicBezTo>
                  <a:pt x="284" y="201"/>
                  <a:pt x="284" y="200"/>
                  <a:pt x="284" y="200"/>
                </a:cubicBezTo>
                <a:cubicBezTo>
                  <a:pt x="284" y="200"/>
                  <a:pt x="284" y="199"/>
                  <a:pt x="285" y="199"/>
                </a:cubicBezTo>
                <a:cubicBezTo>
                  <a:pt x="285" y="198"/>
                  <a:pt x="285" y="197"/>
                  <a:pt x="285" y="197"/>
                </a:cubicBezTo>
                <a:cubicBezTo>
                  <a:pt x="285" y="196"/>
                  <a:pt x="285" y="195"/>
                  <a:pt x="285" y="194"/>
                </a:cubicBezTo>
                <a:cubicBezTo>
                  <a:pt x="285" y="194"/>
                  <a:pt x="285" y="194"/>
                  <a:pt x="285" y="193"/>
                </a:cubicBezTo>
                <a:cubicBezTo>
                  <a:pt x="285" y="193"/>
                  <a:pt x="285" y="192"/>
                  <a:pt x="285" y="192"/>
                </a:cubicBezTo>
                <a:cubicBezTo>
                  <a:pt x="285" y="191"/>
                  <a:pt x="285" y="191"/>
                  <a:pt x="285" y="191"/>
                </a:cubicBezTo>
                <a:cubicBezTo>
                  <a:pt x="286" y="190"/>
                  <a:pt x="286" y="189"/>
                  <a:pt x="286" y="189"/>
                </a:cubicBezTo>
                <a:cubicBezTo>
                  <a:pt x="286" y="189"/>
                  <a:pt x="286" y="188"/>
                  <a:pt x="286" y="188"/>
                </a:cubicBezTo>
                <a:cubicBezTo>
                  <a:pt x="286" y="188"/>
                  <a:pt x="286" y="187"/>
                  <a:pt x="287" y="186"/>
                </a:cubicBezTo>
                <a:cubicBezTo>
                  <a:pt x="287" y="186"/>
                  <a:pt x="287" y="186"/>
                  <a:pt x="287" y="186"/>
                </a:cubicBezTo>
                <a:cubicBezTo>
                  <a:pt x="287" y="185"/>
                  <a:pt x="287" y="185"/>
                  <a:pt x="287" y="184"/>
                </a:cubicBezTo>
                <a:cubicBezTo>
                  <a:pt x="287" y="184"/>
                  <a:pt x="287" y="183"/>
                  <a:pt x="288" y="183"/>
                </a:cubicBezTo>
                <a:cubicBezTo>
                  <a:pt x="288" y="183"/>
                  <a:pt x="288" y="182"/>
                  <a:pt x="288" y="181"/>
                </a:cubicBezTo>
                <a:cubicBezTo>
                  <a:pt x="288" y="181"/>
                  <a:pt x="288" y="181"/>
                  <a:pt x="288" y="181"/>
                </a:cubicBezTo>
                <a:cubicBezTo>
                  <a:pt x="290" y="178"/>
                  <a:pt x="291" y="175"/>
                  <a:pt x="293" y="172"/>
                </a:cubicBezTo>
                <a:cubicBezTo>
                  <a:pt x="293" y="172"/>
                  <a:pt x="294" y="171"/>
                  <a:pt x="294" y="171"/>
                </a:cubicBezTo>
                <a:cubicBezTo>
                  <a:pt x="294" y="171"/>
                  <a:pt x="294" y="171"/>
                  <a:pt x="294" y="171"/>
                </a:cubicBezTo>
                <a:cubicBezTo>
                  <a:pt x="294" y="170"/>
                  <a:pt x="295" y="170"/>
                  <a:pt x="295" y="169"/>
                </a:cubicBezTo>
                <a:cubicBezTo>
                  <a:pt x="295" y="169"/>
                  <a:pt x="295" y="169"/>
                  <a:pt x="295" y="169"/>
                </a:cubicBezTo>
                <a:cubicBezTo>
                  <a:pt x="296" y="168"/>
                  <a:pt x="298" y="166"/>
                  <a:pt x="299" y="165"/>
                </a:cubicBezTo>
                <a:cubicBezTo>
                  <a:pt x="299" y="165"/>
                  <a:pt x="299" y="165"/>
                  <a:pt x="299" y="165"/>
                </a:cubicBezTo>
                <a:cubicBezTo>
                  <a:pt x="299" y="164"/>
                  <a:pt x="300" y="164"/>
                  <a:pt x="300" y="163"/>
                </a:cubicBezTo>
                <a:cubicBezTo>
                  <a:pt x="300" y="163"/>
                  <a:pt x="301" y="163"/>
                  <a:pt x="301" y="163"/>
                </a:cubicBezTo>
                <a:cubicBezTo>
                  <a:pt x="302" y="161"/>
                  <a:pt x="304" y="160"/>
                  <a:pt x="306" y="158"/>
                </a:cubicBezTo>
                <a:cubicBezTo>
                  <a:pt x="306" y="158"/>
                  <a:pt x="307" y="158"/>
                  <a:pt x="307" y="158"/>
                </a:cubicBezTo>
                <a:cubicBezTo>
                  <a:pt x="307" y="158"/>
                  <a:pt x="308" y="157"/>
                  <a:pt x="308" y="157"/>
                </a:cubicBezTo>
                <a:cubicBezTo>
                  <a:pt x="308" y="157"/>
                  <a:pt x="308" y="157"/>
                  <a:pt x="308" y="157"/>
                </a:cubicBezTo>
                <a:cubicBezTo>
                  <a:pt x="310" y="156"/>
                  <a:pt x="311" y="155"/>
                  <a:pt x="313" y="154"/>
                </a:cubicBezTo>
                <a:cubicBezTo>
                  <a:pt x="313" y="154"/>
                  <a:pt x="313" y="154"/>
                  <a:pt x="313" y="154"/>
                </a:cubicBezTo>
                <a:cubicBezTo>
                  <a:pt x="314" y="154"/>
                  <a:pt x="314" y="153"/>
                  <a:pt x="315" y="153"/>
                </a:cubicBezTo>
                <a:cubicBezTo>
                  <a:pt x="315" y="153"/>
                  <a:pt x="315" y="153"/>
                  <a:pt x="315" y="153"/>
                </a:cubicBezTo>
                <a:cubicBezTo>
                  <a:pt x="316" y="153"/>
                  <a:pt x="316" y="153"/>
                  <a:pt x="317" y="152"/>
                </a:cubicBezTo>
                <a:cubicBezTo>
                  <a:pt x="320" y="151"/>
                  <a:pt x="323" y="150"/>
                  <a:pt x="326" y="149"/>
                </a:cubicBezTo>
                <a:cubicBezTo>
                  <a:pt x="327" y="149"/>
                  <a:pt x="328" y="149"/>
                  <a:pt x="328" y="149"/>
                </a:cubicBezTo>
                <a:cubicBezTo>
                  <a:pt x="329" y="149"/>
                  <a:pt x="329" y="149"/>
                  <a:pt x="329" y="149"/>
                </a:cubicBezTo>
                <a:cubicBezTo>
                  <a:pt x="330" y="149"/>
                  <a:pt x="330" y="149"/>
                  <a:pt x="331" y="149"/>
                </a:cubicBezTo>
                <a:cubicBezTo>
                  <a:pt x="331" y="148"/>
                  <a:pt x="331" y="148"/>
                  <a:pt x="332" y="148"/>
                </a:cubicBezTo>
                <a:cubicBezTo>
                  <a:pt x="332" y="148"/>
                  <a:pt x="333" y="148"/>
                  <a:pt x="334" y="148"/>
                </a:cubicBezTo>
                <a:cubicBezTo>
                  <a:pt x="334" y="148"/>
                  <a:pt x="334" y="148"/>
                  <a:pt x="334" y="148"/>
                </a:cubicBezTo>
                <a:cubicBezTo>
                  <a:pt x="335" y="148"/>
                  <a:pt x="336" y="148"/>
                  <a:pt x="336" y="148"/>
                </a:cubicBezTo>
                <a:cubicBezTo>
                  <a:pt x="337" y="148"/>
                  <a:pt x="337" y="148"/>
                  <a:pt x="337" y="148"/>
                </a:cubicBezTo>
                <a:cubicBezTo>
                  <a:pt x="338" y="148"/>
                  <a:pt x="338" y="148"/>
                  <a:pt x="339" y="148"/>
                </a:cubicBezTo>
                <a:cubicBezTo>
                  <a:pt x="339" y="148"/>
                  <a:pt x="339" y="148"/>
                  <a:pt x="340" y="148"/>
                </a:cubicBezTo>
                <a:cubicBezTo>
                  <a:pt x="340" y="148"/>
                  <a:pt x="341" y="148"/>
                  <a:pt x="342" y="148"/>
                </a:cubicBezTo>
                <a:cubicBezTo>
                  <a:pt x="343" y="148"/>
                  <a:pt x="344" y="148"/>
                  <a:pt x="344" y="149"/>
                </a:cubicBezTo>
                <a:cubicBezTo>
                  <a:pt x="345" y="149"/>
                  <a:pt x="345" y="149"/>
                  <a:pt x="345" y="149"/>
                </a:cubicBezTo>
                <a:cubicBezTo>
                  <a:pt x="346" y="149"/>
                  <a:pt x="346" y="149"/>
                  <a:pt x="347" y="149"/>
                </a:cubicBezTo>
                <a:cubicBezTo>
                  <a:pt x="347" y="149"/>
                  <a:pt x="347" y="149"/>
                  <a:pt x="348" y="149"/>
                </a:cubicBezTo>
                <a:cubicBezTo>
                  <a:pt x="348" y="149"/>
                  <a:pt x="349" y="149"/>
                  <a:pt x="350" y="150"/>
                </a:cubicBezTo>
                <a:cubicBezTo>
                  <a:pt x="350" y="150"/>
                  <a:pt x="350" y="150"/>
                  <a:pt x="350" y="150"/>
                </a:cubicBezTo>
                <a:cubicBezTo>
                  <a:pt x="351" y="150"/>
                  <a:pt x="352" y="150"/>
                  <a:pt x="352" y="150"/>
                </a:cubicBezTo>
                <a:cubicBezTo>
                  <a:pt x="353" y="150"/>
                  <a:pt x="353" y="150"/>
                  <a:pt x="353" y="150"/>
                </a:cubicBezTo>
                <a:cubicBezTo>
                  <a:pt x="354" y="151"/>
                  <a:pt x="354" y="151"/>
                  <a:pt x="355" y="151"/>
                </a:cubicBezTo>
                <a:cubicBezTo>
                  <a:pt x="355" y="151"/>
                  <a:pt x="355" y="151"/>
                  <a:pt x="355" y="151"/>
                </a:cubicBezTo>
                <a:cubicBezTo>
                  <a:pt x="356" y="151"/>
                  <a:pt x="357" y="152"/>
                  <a:pt x="357" y="152"/>
                </a:cubicBezTo>
                <a:cubicBezTo>
                  <a:pt x="361" y="153"/>
                  <a:pt x="363" y="155"/>
                  <a:pt x="366" y="157"/>
                </a:cubicBezTo>
                <a:cubicBezTo>
                  <a:pt x="367" y="157"/>
                  <a:pt x="367" y="157"/>
                  <a:pt x="368" y="158"/>
                </a:cubicBezTo>
                <a:cubicBezTo>
                  <a:pt x="368" y="158"/>
                  <a:pt x="368" y="158"/>
                  <a:pt x="368" y="158"/>
                </a:cubicBezTo>
                <a:cubicBezTo>
                  <a:pt x="368" y="158"/>
                  <a:pt x="369" y="158"/>
                  <a:pt x="369" y="159"/>
                </a:cubicBezTo>
                <a:cubicBezTo>
                  <a:pt x="369" y="159"/>
                  <a:pt x="369" y="159"/>
                  <a:pt x="370" y="159"/>
                </a:cubicBezTo>
                <a:cubicBezTo>
                  <a:pt x="371" y="160"/>
                  <a:pt x="372" y="161"/>
                  <a:pt x="374" y="163"/>
                </a:cubicBezTo>
                <a:cubicBezTo>
                  <a:pt x="374" y="163"/>
                  <a:pt x="374" y="163"/>
                  <a:pt x="374" y="163"/>
                </a:cubicBezTo>
                <a:cubicBezTo>
                  <a:pt x="374" y="163"/>
                  <a:pt x="375" y="164"/>
                  <a:pt x="375" y="164"/>
                </a:cubicBezTo>
                <a:cubicBezTo>
                  <a:pt x="375" y="164"/>
                  <a:pt x="375" y="164"/>
                  <a:pt x="376" y="164"/>
                </a:cubicBezTo>
                <a:cubicBezTo>
                  <a:pt x="377" y="166"/>
                  <a:pt x="379" y="168"/>
                  <a:pt x="380" y="170"/>
                </a:cubicBezTo>
                <a:cubicBezTo>
                  <a:pt x="380" y="170"/>
                  <a:pt x="380" y="170"/>
                  <a:pt x="381" y="170"/>
                </a:cubicBezTo>
                <a:cubicBezTo>
                  <a:pt x="381" y="171"/>
                  <a:pt x="381" y="171"/>
                  <a:pt x="382" y="172"/>
                </a:cubicBezTo>
                <a:cubicBezTo>
                  <a:pt x="382" y="172"/>
                  <a:pt x="382" y="172"/>
                  <a:pt x="382" y="172"/>
                </a:cubicBezTo>
                <a:cubicBezTo>
                  <a:pt x="383" y="174"/>
                  <a:pt x="384" y="175"/>
                  <a:pt x="385" y="177"/>
                </a:cubicBezTo>
                <a:cubicBezTo>
                  <a:pt x="385" y="177"/>
                  <a:pt x="385" y="177"/>
                  <a:pt x="385" y="177"/>
                </a:cubicBezTo>
                <a:cubicBezTo>
                  <a:pt x="385" y="178"/>
                  <a:pt x="385" y="178"/>
                  <a:pt x="385" y="179"/>
                </a:cubicBezTo>
                <a:cubicBezTo>
                  <a:pt x="385" y="179"/>
                  <a:pt x="386" y="179"/>
                  <a:pt x="386" y="179"/>
                </a:cubicBezTo>
                <a:cubicBezTo>
                  <a:pt x="386" y="179"/>
                  <a:pt x="386" y="180"/>
                  <a:pt x="386" y="181"/>
                </a:cubicBezTo>
                <a:cubicBezTo>
                  <a:pt x="388" y="184"/>
                  <a:pt x="389" y="187"/>
                  <a:pt x="389" y="190"/>
                </a:cubicBezTo>
                <a:cubicBezTo>
                  <a:pt x="389" y="191"/>
                  <a:pt x="390" y="191"/>
                  <a:pt x="390" y="192"/>
                </a:cubicBezTo>
                <a:cubicBezTo>
                  <a:pt x="390" y="192"/>
                  <a:pt x="390" y="193"/>
                  <a:pt x="390" y="193"/>
                </a:cubicBezTo>
                <a:cubicBezTo>
                  <a:pt x="390" y="193"/>
                  <a:pt x="390" y="194"/>
                  <a:pt x="390" y="194"/>
                </a:cubicBezTo>
                <a:cubicBezTo>
                  <a:pt x="390" y="195"/>
                  <a:pt x="390" y="195"/>
                  <a:pt x="390" y="195"/>
                </a:cubicBezTo>
                <a:cubicBezTo>
                  <a:pt x="390" y="196"/>
                  <a:pt x="390" y="197"/>
                  <a:pt x="390" y="197"/>
                </a:cubicBezTo>
                <a:cubicBezTo>
                  <a:pt x="390" y="197"/>
                  <a:pt x="390" y="198"/>
                  <a:pt x="390" y="198"/>
                </a:cubicBezTo>
                <a:cubicBezTo>
                  <a:pt x="390" y="198"/>
                  <a:pt x="390" y="199"/>
                  <a:pt x="390" y="200"/>
                </a:cubicBezTo>
                <a:lnTo>
                  <a:pt x="390" y="201"/>
                </a:lnTo>
                <a:cubicBezTo>
                  <a:pt x="390" y="201"/>
                  <a:pt x="390" y="202"/>
                  <a:pt x="390" y="202"/>
                </a:cubicBezTo>
                <a:cubicBezTo>
                  <a:pt x="390" y="203"/>
                  <a:pt x="390" y="203"/>
                  <a:pt x="390" y="203"/>
                </a:cubicBezTo>
                <a:cubicBezTo>
                  <a:pt x="390" y="204"/>
                  <a:pt x="390" y="205"/>
                  <a:pt x="390" y="206"/>
                </a:cubicBezTo>
                <a:cubicBezTo>
                  <a:pt x="390" y="207"/>
                  <a:pt x="390" y="207"/>
                  <a:pt x="390" y="208"/>
                </a:cubicBezTo>
                <a:close/>
                <a:moveTo>
                  <a:pt x="426" y="225"/>
                </a:moveTo>
                <a:lnTo>
                  <a:pt x="429" y="193"/>
                </a:lnTo>
                <a:lnTo>
                  <a:pt x="411" y="192"/>
                </a:lnTo>
                <a:cubicBezTo>
                  <a:pt x="410" y="183"/>
                  <a:pt x="407" y="174"/>
                  <a:pt x="403" y="167"/>
                </a:cubicBezTo>
                <a:lnTo>
                  <a:pt x="417" y="155"/>
                </a:lnTo>
                <a:lnTo>
                  <a:pt x="396" y="131"/>
                </a:lnTo>
                <a:lnTo>
                  <a:pt x="383" y="143"/>
                </a:lnTo>
                <a:cubicBezTo>
                  <a:pt x="376" y="137"/>
                  <a:pt x="368" y="133"/>
                  <a:pt x="359" y="131"/>
                </a:cubicBezTo>
                <a:lnTo>
                  <a:pt x="361" y="113"/>
                </a:lnTo>
                <a:lnTo>
                  <a:pt x="330" y="110"/>
                </a:lnTo>
                <a:lnTo>
                  <a:pt x="328" y="128"/>
                </a:lnTo>
                <a:cubicBezTo>
                  <a:pt x="319" y="129"/>
                  <a:pt x="311" y="132"/>
                  <a:pt x="303" y="136"/>
                </a:cubicBezTo>
                <a:lnTo>
                  <a:pt x="291" y="122"/>
                </a:lnTo>
                <a:lnTo>
                  <a:pt x="267" y="142"/>
                </a:lnTo>
                <a:lnTo>
                  <a:pt x="279" y="156"/>
                </a:lnTo>
                <a:cubicBezTo>
                  <a:pt x="274" y="163"/>
                  <a:pt x="270" y="171"/>
                  <a:pt x="267" y="179"/>
                </a:cubicBezTo>
                <a:lnTo>
                  <a:pt x="249" y="178"/>
                </a:lnTo>
                <a:lnTo>
                  <a:pt x="246" y="209"/>
                </a:lnTo>
                <a:lnTo>
                  <a:pt x="264" y="211"/>
                </a:lnTo>
                <a:cubicBezTo>
                  <a:pt x="265" y="219"/>
                  <a:pt x="268" y="228"/>
                  <a:pt x="272" y="236"/>
                </a:cubicBezTo>
                <a:lnTo>
                  <a:pt x="258" y="247"/>
                </a:lnTo>
                <a:lnTo>
                  <a:pt x="279" y="271"/>
                </a:lnTo>
                <a:lnTo>
                  <a:pt x="292" y="260"/>
                </a:lnTo>
                <a:cubicBezTo>
                  <a:pt x="299" y="265"/>
                  <a:pt x="307" y="269"/>
                  <a:pt x="316" y="272"/>
                </a:cubicBezTo>
                <a:lnTo>
                  <a:pt x="314" y="290"/>
                </a:lnTo>
                <a:lnTo>
                  <a:pt x="345" y="292"/>
                </a:lnTo>
                <a:lnTo>
                  <a:pt x="347" y="274"/>
                </a:lnTo>
                <a:cubicBezTo>
                  <a:pt x="356" y="273"/>
                  <a:pt x="364" y="270"/>
                  <a:pt x="372" y="266"/>
                </a:cubicBezTo>
                <a:lnTo>
                  <a:pt x="384" y="280"/>
                </a:lnTo>
                <a:lnTo>
                  <a:pt x="408" y="260"/>
                </a:lnTo>
                <a:lnTo>
                  <a:pt x="396" y="246"/>
                </a:lnTo>
                <a:cubicBezTo>
                  <a:pt x="401" y="239"/>
                  <a:pt x="405" y="232"/>
                  <a:pt x="408" y="223"/>
                </a:cubicBezTo>
                <a:lnTo>
                  <a:pt x="426" y="2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37894"/>
                                        </p:tgtEl>
                                        <p:attrNameLst>
                                          <p:attrName>style.visibility</p:attrName>
                                        </p:attrNameLst>
                                      </p:cBhvr>
                                      <p:to>
                                        <p:strVal val="visible"/>
                                      </p:to>
                                    </p:set>
                                    <p:animEffect transition="in" filter="wheel(1)">
                                      <p:cBhvr>
                                        <p:cTn id="7" dur="1000"/>
                                        <p:tgtEl>
                                          <p:spTgt spid="37894"/>
                                        </p:tgtEl>
                                      </p:cBhvr>
                                    </p:animEffect>
                                  </p:childTnLst>
                                </p:cTn>
                              </p:par>
                            </p:childTnLst>
                          </p:cTn>
                        </p:par>
                        <p:par>
                          <p:cTn id="8" fill="hold" nodeType="afterGroup">
                            <p:stCondLst>
                              <p:cond delay="1000"/>
                            </p:stCondLst>
                            <p:childTnLst>
                              <p:par>
                                <p:cTn id="9" presetID="31" presetClass="entr" presetSubtype="0" fill="hold" grpId="0" nodeType="afterEffect">
                                  <p:stCondLst>
                                    <p:cond delay="0"/>
                                  </p:stCondLst>
                                  <p:childTnLst>
                                    <p:set>
                                      <p:cBhvr>
                                        <p:cTn id="10" dur="1" fill="hold">
                                          <p:stCondLst>
                                            <p:cond delay="0"/>
                                          </p:stCondLst>
                                        </p:cTn>
                                        <p:tgtEl>
                                          <p:spTgt spid="37897"/>
                                        </p:tgtEl>
                                        <p:attrNameLst>
                                          <p:attrName>style.visibility</p:attrName>
                                        </p:attrNameLst>
                                      </p:cBhvr>
                                      <p:to>
                                        <p:strVal val="visible"/>
                                      </p:to>
                                    </p:set>
                                    <p:anim calcmode="lin" valueType="num">
                                      <p:cBhvr>
                                        <p:cTn id="11" dur="500" fill="hold"/>
                                        <p:tgtEl>
                                          <p:spTgt spid="37897"/>
                                        </p:tgtEl>
                                        <p:attrNameLst>
                                          <p:attrName>ppt_w</p:attrName>
                                        </p:attrNameLst>
                                      </p:cBhvr>
                                      <p:tavLst>
                                        <p:tav tm="0">
                                          <p:val>
                                            <p:fltVal val="0"/>
                                          </p:val>
                                        </p:tav>
                                        <p:tav tm="100000">
                                          <p:val>
                                            <p:strVal val="#ppt_w"/>
                                          </p:val>
                                        </p:tav>
                                      </p:tavLst>
                                    </p:anim>
                                    <p:anim calcmode="lin" valueType="num">
                                      <p:cBhvr>
                                        <p:cTn id="12" dur="500" fill="hold"/>
                                        <p:tgtEl>
                                          <p:spTgt spid="37897"/>
                                        </p:tgtEl>
                                        <p:attrNameLst>
                                          <p:attrName>ppt_h</p:attrName>
                                        </p:attrNameLst>
                                      </p:cBhvr>
                                      <p:tavLst>
                                        <p:tav tm="0">
                                          <p:val>
                                            <p:fltVal val="0"/>
                                          </p:val>
                                        </p:tav>
                                        <p:tav tm="100000">
                                          <p:val>
                                            <p:strVal val="#ppt_h"/>
                                          </p:val>
                                        </p:tav>
                                      </p:tavLst>
                                    </p:anim>
                                    <p:anim calcmode="lin" valueType="num">
                                      <p:cBhvr>
                                        <p:cTn id="13" dur="500" fill="hold"/>
                                        <p:tgtEl>
                                          <p:spTgt spid="37897"/>
                                        </p:tgtEl>
                                        <p:attrNameLst>
                                          <p:attrName>style.rotation</p:attrName>
                                        </p:attrNameLst>
                                      </p:cBhvr>
                                      <p:tavLst>
                                        <p:tav tm="0">
                                          <p:val>
                                            <p:fltVal val="90"/>
                                          </p:val>
                                        </p:tav>
                                        <p:tav tm="100000">
                                          <p:val>
                                            <p:fltVal val="0"/>
                                          </p:val>
                                        </p:tav>
                                      </p:tavLst>
                                    </p:anim>
                                    <p:animEffect transition="in" filter="fade">
                                      <p:cBhvr>
                                        <p:cTn id="14" dur="500"/>
                                        <p:tgtEl>
                                          <p:spTgt spid="37897"/>
                                        </p:tgtEl>
                                      </p:cBhvr>
                                    </p:animEffect>
                                  </p:childTnLst>
                                </p:cTn>
                              </p:par>
                            </p:childTnLst>
                          </p:cTn>
                        </p:par>
                        <p:par>
                          <p:cTn id="15" fill="hold" nodeType="afterGroup">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7891"/>
                                        </p:tgtEl>
                                        <p:attrNameLst>
                                          <p:attrName>style.visibility</p:attrName>
                                        </p:attrNameLst>
                                      </p:cBhvr>
                                      <p:to>
                                        <p:strVal val="visible"/>
                                      </p:to>
                                    </p:set>
                                    <p:anim calcmode="lin" valueType="num">
                                      <p:cBhvr>
                                        <p:cTn id="18" dur="500" fill="hold"/>
                                        <p:tgtEl>
                                          <p:spTgt spid="3789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7891"/>
                                        </p:tgtEl>
                                        <p:attrNameLst>
                                          <p:attrName>ppt_y</p:attrName>
                                        </p:attrNameLst>
                                      </p:cBhvr>
                                      <p:tavLst>
                                        <p:tav tm="0">
                                          <p:val>
                                            <p:strVal val="#ppt_y"/>
                                          </p:val>
                                        </p:tav>
                                        <p:tav tm="100000">
                                          <p:val>
                                            <p:strVal val="#ppt_y"/>
                                          </p:val>
                                        </p:tav>
                                      </p:tavLst>
                                    </p:anim>
                                    <p:anim calcmode="lin" valueType="num">
                                      <p:cBhvr>
                                        <p:cTn id="20" dur="500" fill="hold"/>
                                        <p:tgtEl>
                                          <p:spTgt spid="3789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789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7891"/>
                                        </p:tgtEl>
                                      </p:cBhvr>
                                    </p:animEffect>
                                  </p:childTnLst>
                                </p:cTn>
                              </p:par>
                            </p:childTnLst>
                          </p:cTn>
                        </p:par>
                        <p:par>
                          <p:cTn id="23" fill="hold" nodeType="afterGroup">
                            <p:stCondLst>
                              <p:cond delay="2450"/>
                            </p:stCondLst>
                            <p:childTnLst>
                              <p:par>
                                <p:cTn id="24" presetID="16" presetClass="entr" presetSubtype="21" fill="hold" nodeType="afterEffect">
                                  <p:stCondLst>
                                    <p:cond delay="0"/>
                                  </p:stCondLst>
                                  <p:childTnLst>
                                    <p:set>
                                      <p:cBhvr>
                                        <p:cTn id="25" dur="1" fill="hold">
                                          <p:stCondLst>
                                            <p:cond delay="0"/>
                                          </p:stCondLst>
                                        </p:cTn>
                                        <p:tgtEl>
                                          <p:spTgt spid="37892"/>
                                        </p:tgtEl>
                                        <p:attrNameLst>
                                          <p:attrName>style.visibility</p:attrName>
                                        </p:attrNameLst>
                                      </p:cBhvr>
                                      <p:to>
                                        <p:strVal val="visible"/>
                                      </p:to>
                                    </p:set>
                                    <p:animEffect transition="in" filter="barn(inVertical)">
                                      <p:cBhvr>
                                        <p:cTn id="26" dur="500"/>
                                        <p:tgtEl>
                                          <p:spTgt spid="37892"/>
                                        </p:tgtEl>
                                      </p:cBhvr>
                                    </p:animEffect>
                                  </p:childTnLst>
                                </p:cTn>
                              </p:par>
                            </p:childTnLst>
                          </p:cTn>
                        </p:par>
                        <p:par>
                          <p:cTn id="27" fill="hold" nodeType="afterGroup">
                            <p:stCondLst>
                              <p:cond delay="2950"/>
                            </p:stCondLst>
                            <p:childTnLst>
                              <p:par>
                                <p:cTn id="28" presetID="22" presetClass="entr" presetSubtype="1" fill="hold" grpId="0" nodeType="afterEffect">
                                  <p:stCondLst>
                                    <p:cond delay="0"/>
                                  </p:stCondLst>
                                  <p:childTnLst>
                                    <p:set>
                                      <p:cBhvr>
                                        <p:cTn id="29" dur="1" fill="hold">
                                          <p:stCondLst>
                                            <p:cond delay="0"/>
                                          </p:stCondLst>
                                        </p:cTn>
                                        <p:tgtEl>
                                          <p:spTgt spid="37893"/>
                                        </p:tgtEl>
                                        <p:attrNameLst>
                                          <p:attrName>style.visibility</p:attrName>
                                        </p:attrNameLst>
                                      </p:cBhvr>
                                      <p:to>
                                        <p:strVal val="visible"/>
                                      </p:to>
                                    </p:set>
                                    <p:animEffect transition="in" filter="wipe(up)">
                                      <p:cBhvr>
                                        <p:cTn id="30" dur="500"/>
                                        <p:tgtEl>
                                          <p:spTgt spid="37893"/>
                                        </p:tgtEl>
                                      </p:cBhvr>
                                    </p:animEffect>
                                  </p:childTnLst>
                                </p:cTn>
                              </p:par>
                            </p:childTnLst>
                          </p:cTn>
                        </p:par>
                        <p:par>
                          <p:cTn id="31" fill="hold" nodeType="afterGroup">
                            <p:stCondLst>
                              <p:cond delay="3450"/>
                            </p:stCondLst>
                            <p:childTnLst>
                              <p:par>
                                <p:cTn id="32" presetID="22" presetClass="entr" presetSubtype="4" fill="hold" nodeType="afterEffect">
                                  <p:stCondLst>
                                    <p:cond delay="0"/>
                                  </p:stCondLst>
                                  <p:childTnLst>
                                    <p:set>
                                      <p:cBhvr>
                                        <p:cTn id="33" dur="1" fill="hold">
                                          <p:stCondLst>
                                            <p:cond delay="0"/>
                                          </p:stCondLst>
                                        </p:cTn>
                                        <p:tgtEl>
                                          <p:spTgt spid="37890"/>
                                        </p:tgtEl>
                                        <p:attrNameLst>
                                          <p:attrName>style.visibility</p:attrName>
                                        </p:attrNameLst>
                                      </p:cBhvr>
                                      <p:to>
                                        <p:strVal val="visible"/>
                                      </p:to>
                                    </p:set>
                                    <p:animEffect transition="in" filter="wipe(down)">
                                      <p:cBhvr>
                                        <p:cTn id="34" dur="5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3" grpId="0" autoUpdateAnimBg="0"/>
      <p:bldP spid="3789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5.1</a:t>
            </a:r>
            <a:r>
              <a:rPr lang="zh-CN" altLang="en-US" sz="2800">
                <a:solidFill>
                  <a:schemeClr val="accent2"/>
                </a:solidFill>
                <a:latin typeface="微软雅黑" pitchFamily="34" charset="-122"/>
              </a:rPr>
              <a:t>请输入您的标题</a:t>
            </a:r>
          </a:p>
        </p:txBody>
      </p:sp>
      <p:sp>
        <p:nvSpPr>
          <p:cNvPr id="6861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5</a:t>
            </a:r>
            <a:endParaRPr lang="zh-CN" altLang="en-US" sz="1800">
              <a:solidFill>
                <a:schemeClr val="accent2"/>
              </a:solidFill>
              <a:ea typeface="宋体" charset="-122"/>
            </a:endParaRPr>
          </a:p>
        </p:txBody>
      </p:sp>
      <p:sp>
        <p:nvSpPr>
          <p:cNvPr id="38916" name="Freeform 6"/>
          <p:cNvSpPr>
            <a:spLocks/>
          </p:cNvSpPr>
          <p:nvPr/>
        </p:nvSpPr>
        <p:spPr bwMode="auto">
          <a:xfrm>
            <a:off x="2170113" y="1976438"/>
            <a:ext cx="3282950" cy="3282950"/>
          </a:xfrm>
          <a:custGeom>
            <a:avLst/>
            <a:gdLst>
              <a:gd name="T0" fmla="*/ 2147483646 w 4042"/>
              <a:gd name="T1" fmla="*/ 0 h 4042"/>
              <a:gd name="T2" fmla="*/ 2147483646 w 4042"/>
              <a:gd name="T3" fmla="*/ 2147483646 h 4042"/>
              <a:gd name="T4" fmla="*/ 2147483646 w 4042"/>
              <a:gd name="T5" fmla="*/ 2147483646 h 4042"/>
              <a:gd name="T6" fmla="*/ 0 w 4042"/>
              <a:gd name="T7" fmla="*/ 2147483646 h 4042"/>
              <a:gd name="T8" fmla="*/ 2147483646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7" name="Freeform 7"/>
          <p:cNvSpPr>
            <a:spLocks/>
          </p:cNvSpPr>
          <p:nvPr/>
        </p:nvSpPr>
        <p:spPr bwMode="auto">
          <a:xfrm>
            <a:off x="4370388" y="1208088"/>
            <a:ext cx="2328862" cy="2328862"/>
          </a:xfrm>
          <a:custGeom>
            <a:avLst/>
            <a:gdLst>
              <a:gd name="T0" fmla="*/ 2147483646 w 2867"/>
              <a:gd name="T1" fmla="*/ 0 h 2867"/>
              <a:gd name="T2" fmla="*/ 2147483646 w 2867"/>
              <a:gd name="T3" fmla="*/ 2147483646 h 2867"/>
              <a:gd name="T4" fmla="*/ 2147483646 w 2867"/>
              <a:gd name="T5" fmla="*/ 2147483646 h 2867"/>
              <a:gd name="T6" fmla="*/ 0 w 2867"/>
              <a:gd name="T7" fmla="*/ 2147483646 h 2867"/>
              <a:gd name="T8" fmla="*/ 2147483646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8" name="Freeform 8"/>
          <p:cNvSpPr>
            <a:spLocks/>
          </p:cNvSpPr>
          <p:nvPr/>
        </p:nvSpPr>
        <p:spPr bwMode="auto">
          <a:xfrm>
            <a:off x="4549775" y="3698875"/>
            <a:ext cx="1971675" cy="1971675"/>
          </a:xfrm>
          <a:custGeom>
            <a:avLst/>
            <a:gdLst>
              <a:gd name="T0" fmla="*/ 2147483646 w 2427"/>
              <a:gd name="T1" fmla="*/ 0 h 2427"/>
              <a:gd name="T2" fmla="*/ 2147483646 w 2427"/>
              <a:gd name="T3" fmla="*/ 2147483646 h 2427"/>
              <a:gd name="T4" fmla="*/ 2147483646 w 2427"/>
              <a:gd name="T5" fmla="*/ 2147483646 h 2427"/>
              <a:gd name="T6" fmla="*/ 0 w 2427"/>
              <a:gd name="T7" fmla="*/ 2147483646 h 2427"/>
              <a:gd name="T8" fmla="*/ 2147483646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9" name="Freeform 9"/>
          <p:cNvSpPr>
            <a:spLocks/>
          </p:cNvSpPr>
          <p:nvPr/>
        </p:nvSpPr>
        <p:spPr bwMode="auto">
          <a:xfrm>
            <a:off x="5616575" y="2792413"/>
            <a:ext cx="1654175" cy="1652587"/>
          </a:xfrm>
          <a:custGeom>
            <a:avLst/>
            <a:gdLst>
              <a:gd name="T0" fmla="*/ 2147483646 w 2587"/>
              <a:gd name="T1" fmla="*/ 0 h 2586"/>
              <a:gd name="T2" fmla="*/ 2147483646 w 2587"/>
              <a:gd name="T3" fmla="*/ 2147483646 h 2586"/>
              <a:gd name="T4" fmla="*/ 2147483646 w 2587"/>
              <a:gd name="T5" fmla="*/ 2147483646 h 2586"/>
              <a:gd name="T6" fmla="*/ 0 w 2587"/>
              <a:gd name="T7" fmla="*/ 2147483646 h 2586"/>
              <a:gd name="T8" fmla="*/ 2147483646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8920" name="直接连接符 7"/>
          <p:cNvCxnSpPr>
            <a:cxnSpLocks noChangeShapeType="1"/>
          </p:cNvCxnSpPr>
          <p:nvPr/>
        </p:nvCxnSpPr>
        <p:spPr bwMode="auto">
          <a:xfrm>
            <a:off x="6699250" y="23733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921" name="直接连接符 8"/>
          <p:cNvCxnSpPr>
            <a:cxnSpLocks noChangeShapeType="1"/>
          </p:cNvCxnSpPr>
          <p:nvPr/>
        </p:nvCxnSpPr>
        <p:spPr bwMode="auto">
          <a:xfrm>
            <a:off x="7286625" y="3617913"/>
            <a:ext cx="36734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922" name="直接连接符 9"/>
          <p:cNvCxnSpPr>
            <a:cxnSpLocks noChangeShapeType="1"/>
          </p:cNvCxnSpPr>
          <p:nvPr/>
        </p:nvCxnSpPr>
        <p:spPr bwMode="auto">
          <a:xfrm>
            <a:off x="6521450" y="4684713"/>
            <a:ext cx="36718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23" name="TextBox 10"/>
          <p:cNvSpPr txBox="1">
            <a:spLocks noChangeArrowheads="1"/>
          </p:cNvSpPr>
          <p:nvPr/>
        </p:nvSpPr>
        <p:spPr bwMode="auto">
          <a:xfrm>
            <a:off x="2976563" y="3046413"/>
            <a:ext cx="16684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200">
                <a:solidFill>
                  <a:schemeClr val="accent2"/>
                </a:solidFill>
                <a:latin typeface="微软雅黑" pitchFamily="34" charset="-122"/>
              </a:rPr>
              <a:t>人力成本</a:t>
            </a:r>
            <a:endParaRPr lang="en-US" altLang="zh-CN" sz="2200">
              <a:solidFill>
                <a:schemeClr val="accent2"/>
              </a:solidFill>
              <a:latin typeface="微软雅黑" pitchFamily="34" charset="-122"/>
            </a:endParaRPr>
          </a:p>
        </p:txBody>
      </p:sp>
      <p:sp>
        <p:nvSpPr>
          <p:cNvPr id="38924" name="TextBox 11"/>
          <p:cNvSpPr txBox="1">
            <a:spLocks noChangeArrowheads="1"/>
          </p:cNvSpPr>
          <p:nvPr/>
        </p:nvSpPr>
        <p:spPr bwMode="auto">
          <a:xfrm>
            <a:off x="2976563" y="3441700"/>
            <a:ext cx="16684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b="1">
                <a:solidFill>
                  <a:schemeClr val="accent2"/>
                </a:solidFill>
                <a:latin typeface="微软雅黑" pitchFamily="34" charset="-122"/>
              </a:rPr>
              <a:t>45%</a:t>
            </a:r>
          </a:p>
        </p:txBody>
      </p:sp>
      <p:sp>
        <p:nvSpPr>
          <p:cNvPr id="38925" name="TextBox 12"/>
          <p:cNvSpPr txBox="1">
            <a:spLocks noChangeArrowheads="1"/>
          </p:cNvSpPr>
          <p:nvPr/>
        </p:nvSpPr>
        <p:spPr bwMode="auto">
          <a:xfrm>
            <a:off x="4724400" y="1876425"/>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办公场地</a:t>
            </a:r>
            <a:endParaRPr lang="en-US" altLang="zh-CN">
              <a:solidFill>
                <a:schemeClr val="accent2"/>
              </a:solidFill>
              <a:latin typeface="微软雅黑" pitchFamily="34" charset="-122"/>
            </a:endParaRPr>
          </a:p>
        </p:txBody>
      </p:sp>
      <p:sp>
        <p:nvSpPr>
          <p:cNvPr id="38926" name="TextBox 13"/>
          <p:cNvSpPr txBox="1">
            <a:spLocks noChangeArrowheads="1"/>
          </p:cNvSpPr>
          <p:nvPr/>
        </p:nvSpPr>
        <p:spPr bwMode="auto">
          <a:xfrm>
            <a:off x="4724400" y="2171700"/>
            <a:ext cx="1668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b="1">
                <a:solidFill>
                  <a:schemeClr val="accent2"/>
                </a:solidFill>
                <a:latin typeface="微软雅黑" pitchFamily="34" charset="-122"/>
              </a:rPr>
              <a:t>22%</a:t>
            </a:r>
          </a:p>
        </p:txBody>
      </p:sp>
      <p:sp>
        <p:nvSpPr>
          <p:cNvPr id="38927" name="TextBox 14"/>
          <p:cNvSpPr txBox="1">
            <a:spLocks noChangeArrowheads="1"/>
          </p:cNvSpPr>
          <p:nvPr/>
        </p:nvSpPr>
        <p:spPr bwMode="auto">
          <a:xfrm>
            <a:off x="4724400" y="4210050"/>
            <a:ext cx="1668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推广费用</a:t>
            </a:r>
            <a:endParaRPr lang="en-US" altLang="zh-CN" sz="1800">
              <a:solidFill>
                <a:schemeClr val="accent2"/>
              </a:solidFill>
              <a:latin typeface="微软雅黑" pitchFamily="34" charset="-122"/>
            </a:endParaRPr>
          </a:p>
        </p:txBody>
      </p:sp>
      <p:sp>
        <p:nvSpPr>
          <p:cNvPr id="38928" name="TextBox 15"/>
          <p:cNvSpPr txBox="1">
            <a:spLocks noChangeArrowheads="1"/>
          </p:cNvSpPr>
          <p:nvPr/>
        </p:nvSpPr>
        <p:spPr bwMode="auto">
          <a:xfrm>
            <a:off x="4724400" y="4505325"/>
            <a:ext cx="16684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3600" b="1">
                <a:solidFill>
                  <a:schemeClr val="accent2"/>
                </a:solidFill>
                <a:latin typeface="微软雅黑" pitchFamily="34" charset="-122"/>
              </a:rPr>
              <a:t>19%</a:t>
            </a:r>
          </a:p>
        </p:txBody>
      </p:sp>
      <p:sp>
        <p:nvSpPr>
          <p:cNvPr id="38929" name="TextBox 16"/>
          <p:cNvSpPr txBox="1">
            <a:spLocks noChangeArrowheads="1"/>
          </p:cNvSpPr>
          <p:nvPr/>
        </p:nvSpPr>
        <p:spPr bwMode="auto">
          <a:xfrm>
            <a:off x="5654675" y="3306763"/>
            <a:ext cx="1668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600">
                <a:solidFill>
                  <a:schemeClr val="accent2"/>
                </a:solidFill>
                <a:latin typeface="微软雅黑" pitchFamily="34" charset="-122"/>
              </a:rPr>
              <a:t>其他费用</a:t>
            </a:r>
            <a:endParaRPr lang="en-US" altLang="zh-CN" sz="1600">
              <a:solidFill>
                <a:schemeClr val="accent2"/>
              </a:solidFill>
              <a:latin typeface="微软雅黑" pitchFamily="34" charset="-122"/>
            </a:endParaRPr>
          </a:p>
        </p:txBody>
      </p:sp>
      <p:sp>
        <p:nvSpPr>
          <p:cNvPr id="38930" name="TextBox 17"/>
          <p:cNvSpPr txBox="1">
            <a:spLocks noChangeArrowheads="1"/>
          </p:cNvSpPr>
          <p:nvPr/>
        </p:nvSpPr>
        <p:spPr bwMode="auto">
          <a:xfrm>
            <a:off x="5611813" y="3468688"/>
            <a:ext cx="16684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3000" b="1">
                <a:solidFill>
                  <a:schemeClr val="accent2"/>
                </a:solidFill>
                <a:latin typeface="微软雅黑" pitchFamily="34" charset="-122"/>
              </a:rPr>
              <a:t>14%</a:t>
            </a:r>
          </a:p>
        </p:txBody>
      </p:sp>
      <p:sp>
        <p:nvSpPr>
          <p:cNvPr id="38931" name="TextBox 18"/>
          <p:cNvSpPr txBox="1">
            <a:spLocks noChangeArrowheads="1"/>
          </p:cNvSpPr>
          <p:nvPr/>
        </p:nvSpPr>
        <p:spPr bwMode="auto">
          <a:xfrm>
            <a:off x="7102475" y="17843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tx1"/>
                </a:solidFill>
                <a:latin typeface="微软雅黑" pitchFamily="34" charset="-122"/>
              </a:rPr>
              <a:t>这里可以添加主要内容这里可以添加主要内容这里可以添加主要内容</a:t>
            </a:r>
          </a:p>
        </p:txBody>
      </p:sp>
      <p:sp>
        <p:nvSpPr>
          <p:cNvPr id="38932" name="TextBox 19"/>
          <p:cNvSpPr txBox="1">
            <a:spLocks noChangeArrowheads="1"/>
          </p:cNvSpPr>
          <p:nvPr/>
        </p:nvSpPr>
        <p:spPr bwMode="auto">
          <a:xfrm>
            <a:off x="7675563" y="3014663"/>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tx1"/>
                </a:solidFill>
                <a:latin typeface="微软雅黑" pitchFamily="34" charset="-122"/>
              </a:rPr>
              <a:t>这里可以添加主要内容这里可以添加主要内容这里可以添加主要内容</a:t>
            </a:r>
          </a:p>
        </p:txBody>
      </p:sp>
      <p:sp>
        <p:nvSpPr>
          <p:cNvPr id="38933" name="TextBox 20"/>
          <p:cNvSpPr txBox="1">
            <a:spLocks noChangeArrowheads="1"/>
          </p:cNvSpPr>
          <p:nvPr/>
        </p:nvSpPr>
        <p:spPr bwMode="auto">
          <a:xfrm>
            <a:off x="914400" y="4376738"/>
            <a:ext cx="20621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tx1"/>
                </a:solidFill>
                <a:latin typeface="微软雅黑" pitchFamily="34" charset="-122"/>
              </a:rPr>
              <a:t>这里可以添加主要内容这里可以添加主要内容这里可以添加主要内容</a:t>
            </a:r>
          </a:p>
        </p:txBody>
      </p:sp>
      <p:sp>
        <p:nvSpPr>
          <p:cNvPr id="38934" name="TextBox 21"/>
          <p:cNvSpPr txBox="1">
            <a:spLocks noChangeArrowheads="1"/>
          </p:cNvSpPr>
          <p:nvPr/>
        </p:nvSpPr>
        <p:spPr bwMode="auto">
          <a:xfrm>
            <a:off x="7102475" y="4083050"/>
            <a:ext cx="329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tx1"/>
                </a:solidFill>
                <a:latin typeface="微软雅黑" pitchFamily="34" charset="-122"/>
              </a:rPr>
              <a:t>这里可以添加主要内容这里可以添加主要内容这里可以添加主要内容</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914"/>
                                        </p:tgtEl>
                                        <p:attrNameLst>
                                          <p:attrName>style.visibility</p:attrName>
                                        </p:attrNameLst>
                                      </p:cBhvr>
                                      <p:to>
                                        <p:strVal val="visible"/>
                                      </p:to>
                                    </p:set>
                                    <p:anim calcmode="lin" valueType="num">
                                      <p:cBhvr>
                                        <p:cTn id="7" dur="4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8914"/>
                                        </p:tgtEl>
                                        <p:attrNameLst>
                                          <p:attrName>ppt_y</p:attrName>
                                        </p:attrNameLst>
                                      </p:cBhvr>
                                      <p:tavLst>
                                        <p:tav tm="0">
                                          <p:val>
                                            <p:strVal val="#ppt_y"/>
                                          </p:val>
                                        </p:tav>
                                        <p:tav tm="100000">
                                          <p:val>
                                            <p:strVal val="#ppt_y"/>
                                          </p:val>
                                        </p:tav>
                                      </p:tavLst>
                                    </p:anim>
                                    <p:anim calcmode="lin" valueType="num">
                                      <p:cBhvr>
                                        <p:cTn id="9" dur="4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8914"/>
                                        </p:tgtEl>
                                      </p:cBhvr>
                                    </p:animEffect>
                                  </p:childTnLst>
                                </p:cTn>
                              </p:par>
                            </p:childTnLst>
                          </p:cTn>
                        </p:par>
                        <p:par>
                          <p:cTn id="12" fill="hold" nodeType="afterGroup">
                            <p:stCondLst>
                              <p:cond delay="760"/>
                            </p:stCondLst>
                            <p:childTnLst>
                              <p:par>
                                <p:cTn id="13" presetID="2" presetClass="entr" presetSubtype="8" fill="hold" grpId="0" nodeType="afterEffect">
                                  <p:stCondLst>
                                    <p:cond delay="0"/>
                                  </p:stCondLst>
                                  <p:childTnLst>
                                    <p:set>
                                      <p:cBhvr>
                                        <p:cTn id="14" dur="1" fill="hold">
                                          <p:stCondLst>
                                            <p:cond delay="0"/>
                                          </p:stCondLst>
                                        </p:cTn>
                                        <p:tgtEl>
                                          <p:spTgt spid="38916"/>
                                        </p:tgtEl>
                                        <p:attrNameLst>
                                          <p:attrName>style.visibility</p:attrName>
                                        </p:attrNameLst>
                                      </p:cBhvr>
                                      <p:to>
                                        <p:strVal val="visible"/>
                                      </p:to>
                                    </p:set>
                                    <p:anim calcmode="lin" valueType="num">
                                      <p:cBhvr additive="base">
                                        <p:cTn id="15" dur="500" fill="hold"/>
                                        <p:tgtEl>
                                          <p:spTgt spid="38916"/>
                                        </p:tgtEl>
                                        <p:attrNameLst>
                                          <p:attrName>ppt_x</p:attrName>
                                        </p:attrNameLst>
                                      </p:cBhvr>
                                      <p:tavLst>
                                        <p:tav tm="0">
                                          <p:val>
                                            <p:strVal val="0-#ppt_w/2"/>
                                          </p:val>
                                        </p:tav>
                                        <p:tav tm="100000">
                                          <p:val>
                                            <p:strVal val="#ppt_x"/>
                                          </p:val>
                                        </p:tav>
                                      </p:tavLst>
                                    </p:anim>
                                    <p:anim calcmode="lin" valueType="num">
                                      <p:cBhvr additive="base">
                                        <p:cTn id="16" dur="500" fill="hold"/>
                                        <p:tgtEl>
                                          <p:spTgt spid="389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8919"/>
                                        </p:tgtEl>
                                        <p:attrNameLst>
                                          <p:attrName>style.visibility</p:attrName>
                                        </p:attrNameLst>
                                      </p:cBhvr>
                                      <p:to>
                                        <p:strVal val="visible"/>
                                      </p:to>
                                    </p:set>
                                    <p:anim calcmode="lin" valueType="num">
                                      <p:cBhvr additive="base">
                                        <p:cTn id="19" dur="500" fill="hold"/>
                                        <p:tgtEl>
                                          <p:spTgt spid="38919"/>
                                        </p:tgtEl>
                                        <p:attrNameLst>
                                          <p:attrName>ppt_x</p:attrName>
                                        </p:attrNameLst>
                                      </p:cBhvr>
                                      <p:tavLst>
                                        <p:tav tm="0">
                                          <p:val>
                                            <p:strVal val="1+#ppt_w/2"/>
                                          </p:val>
                                        </p:tav>
                                        <p:tav tm="100000">
                                          <p:val>
                                            <p:strVal val="#ppt_x"/>
                                          </p:val>
                                        </p:tav>
                                      </p:tavLst>
                                    </p:anim>
                                    <p:anim calcmode="lin" valueType="num">
                                      <p:cBhvr additive="base">
                                        <p:cTn id="20" dur="500" fill="hold"/>
                                        <p:tgtEl>
                                          <p:spTgt spid="38919"/>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260"/>
                            </p:stCondLst>
                            <p:childTnLst>
                              <p:par>
                                <p:cTn id="22" presetID="2" presetClass="entr" presetSubtype="1" fill="hold" grpId="0" nodeType="afterEffect">
                                  <p:stCondLst>
                                    <p:cond delay="0"/>
                                  </p:stCondLst>
                                  <p:childTnLst>
                                    <p:set>
                                      <p:cBhvr>
                                        <p:cTn id="23" dur="1" fill="hold">
                                          <p:stCondLst>
                                            <p:cond delay="0"/>
                                          </p:stCondLst>
                                        </p:cTn>
                                        <p:tgtEl>
                                          <p:spTgt spid="38917"/>
                                        </p:tgtEl>
                                        <p:attrNameLst>
                                          <p:attrName>style.visibility</p:attrName>
                                        </p:attrNameLst>
                                      </p:cBhvr>
                                      <p:to>
                                        <p:strVal val="visible"/>
                                      </p:to>
                                    </p:set>
                                    <p:anim calcmode="lin" valueType="num">
                                      <p:cBhvr additive="base">
                                        <p:cTn id="24" dur="500" fill="hold"/>
                                        <p:tgtEl>
                                          <p:spTgt spid="38917"/>
                                        </p:tgtEl>
                                        <p:attrNameLst>
                                          <p:attrName>ppt_x</p:attrName>
                                        </p:attrNameLst>
                                      </p:cBhvr>
                                      <p:tavLst>
                                        <p:tav tm="0">
                                          <p:val>
                                            <p:strVal val="#ppt_x"/>
                                          </p:val>
                                        </p:tav>
                                        <p:tav tm="100000">
                                          <p:val>
                                            <p:strVal val="#ppt_x"/>
                                          </p:val>
                                        </p:tav>
                                      </p:tavLst>
                                    </p:anim>
                                    <p:anim calcmode="lin" valueType="num">
                                      <p:cBhvr additive="base">
                                        <p:cTn id="25" dur="500" fill="hold"/>
                                        <p:tgtEl>
                                          <p:spTgt spid="38917"/>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8918"/>
                                        </p:tgtEl>
                                        <p:attrNameLst>
                                          <p:attrName>style.visibility</p:attrName>
                                        </p:attrNameLst>
                                      </p:cBhvr>
                                      <p:to>
                                        <p:strVal val="visible"/>
                                      </p:to>
                                    </p:set>
                                    <p:anim calcmode="lin" valueType="num">
                                      <p:cBhvr additive="base">
                                        <p:cTn id="28" dur="500" fill="hold"/>
                                        <p:tgtEl>
                                          <p:spTgt spid="38918"/>
                                        </p:tgtEl>
                                        <p:attrNameLst>
                                          <p:attrName>ppt_x</p:attrName>
                                        </p:attrNameLst>
                                      </p:cBhvr>
                                      <p:tavLst>
                                        <p:tav tm="0">
                                          <p:val>
                                            <p:strVal val="#ppt_x"/>
                                          </p:val>
                                        </p:tav>
                                        <p:tav tm="100000">
                                          <p:val>
                                            <p:strVal val="#ppt_x"/>
                                          </p:val>
                                        </p:tav>
                                      </p:tavLst>
                                    </p:anim>
                                    <p:anim calcmode="lin" valueType="num">
                                      <p:cBhvr additive="base">
                                        <p:cTn id="29" dur="500" fill="hold"/>
                                        <p:tgtEl>
                                          <p:spTgt spid="38918"/>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1760"/>
                            </p:stCondLst>
                            <p:childTnLst>
                              <p:par>
                                <p:cTn id="31" presetID="31" presetClass="entr" presetSubtype="0" fill="hold" grpId="0" nodeType="afterEffect">
                                  <p:stCondLst>
                                    <p:cond delay="0"/>
                                  </p:stCondLst>
                                  <p:childTnLst>
                                    <p:set>
                                      <p:cBhvr>
                                        <p:cTn id="32" dur="1" fill="hold">
                                          <p:stCondLst>
                                            <p:cond delay="0"/>
                                          </p:stCondLst>
                                        </p:cTn>
                                        <p:tgtEl>
                                          <p:spTgt spid="38923"/>
                                        </p:tgtEl>
                                        <p:attrNameLst>
                                          <p:attrName>style.visibility</p:attrName>
                                        </p:attrNameLst>
                                      </p:cBhvr>
                                      <p:to>
                                        <p:strVal val="visible"/>
                                      </p:to>
                                    </p:set>
                                    <p:anim calcmode="lin" valueType="num">
                                      <p:cBhvr>
                                        <p:cTn id="33" dur="500" fill="hold"/>
                                        <p:tgtEl>
                                          <p:spTgt spid="38923"/>
                                        </p:tgtEl>
                                        <p:attrNameLst>
                                          <p:attrName>ppt_w</p:attrName>
                                        </p:attrNameLst>
                                      </p:cBhvr>
                                      <p:tavLst>
                                        <p:tav tm="0">
                                          <p:val>
                                            <p:fltVal val="0"/>
                                          </p:val>
                                        </p:tav>
                                        <p:tav tm="100000">
                                          <p:val>
                                            <p:strVal val="#ppt_w"/>
                                          </p:val>
                                        </p:tav>
                                      </p:tavLst>
                                    </p:anim>
                                    <p:anim calcmode="lin" valueType="num">
                                      <p:cBhvr>
                                        <p:cTn id="34" dur="500" fill="hold"/>
                                        <p:tgtEl>
                                          <p:spTgt spid="38923"/>
                                        </p:tgtEl>
                                        <p:attrNameLst>
                                          <p:attrName>ppt_h</p:attrName>
                                        </p:attrNameLst>
                                      </p:cBhvr>
                                      <p:tavLst>
                                        <p:tav tm="0">
                                          <p:val>
                                            <p:fltVal val="0"/>
                                          </p:val>
                                        </p:tav>
                                        <p:tav tm="100000">
                                          <p:val>
                                            <p:strVal val="#ppt_h"/>
                                          </p:val>
                                        </p:tav>
                                      </p:tavLst>
                                    </p:anim>
                                    <p:anim calcmode="lin" valueType="num">
                                      <p:cBhvr>
                                        <p:cTn id="35" dur="500" fill="hold"/>
                                        <p:tgtEl>
                                          <p:spTgt spid="38923"/>
                                        </p:tgtEl>
                                        <p:attrNameLst>
                                          <p:attrName>style.rotation</p:attrName>
                                        </p:attrNameLst>
                                      </p:cBhvr>
                                      <p:tavLst>
                                        <p:tav tm="0">
                                          <p:val>
                                            <p:fltVal val="90"/>
                                          </p:val>
                                        </p:tav>
                                        <p:tav tm="100000">
                                          <p:val>
                                            <p:fltVal val="0"/>
                                          </p:val>
                                        </p:tav>
                                      </p:tavLst>
                                    </p:anim>
                                    <p:animEffect transition="in" filter="fade">
                                      <p:cBhvr>
                                        <p:cTn id="36" dur="500"/>
                                        <p:tgtEl>
                                          <p:spTgt spid="38923"/>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38924"/>
                                        </p:tgtEl>
                                        <p:attrNameLst>
                                          <p:attrName>style.visibility</p:attrName>
                                        </p:attrNameLst>
                                      </p:cBhvr>
                                      <p:to>
                                        <p:strVal val="visible"/>
                                      </p:to>
                                    </p:set>
                                    <p:anim calcmode="lin" valueType="num">
                                      <p:cBhvr>
                                        <p:cTn id="39" dur="500" fill="hold"/>
                                        <p:tgtEl>
                                          <p:spTgt spid="38924"/>
                                        </p:tgtEl>
                                        <p:attrNameLst>
                                          <p:attrName>ppt_w</p:attrName>
                                        </p:attrNameLst>
                                      </p:cBhvr>
                                      <p:tavLst>
                                        <p:tav tm="0">
                                          <p:val>
                                            <p:fltVal val="0"/>
                                          </p:val>
                                        </p:tav>
                                        <p:tav tm="100000">
                                          <p:val>
                                            <p:strVal val="#ppt_w"/>
                                          </p:val>
                                        </p:tav>
                                      </p:tavLst>
                                    </p:anim>
                                    <p:anim calcmode="lin" valueType="num">
                                      <p:cBhvr>
                                        <p:cTn id="40" dur="500" fill="hold"/>
                                        <p:tgtEl>
                                          <p:spTgt spid="38924"/>
                                        </p:tgtEl>
                                        <p:attrNameLst>
                                          <p:attrName>ppt_h</p:attrName>
                                        </p:attrNameLst>
                                      </p:cBhvr>
                                      <p:tavLst>
                                        <p:tav tm="0">
                                          <p:val>
                                            <p:fltVal val="0"/>
                                          </p:val>
                                        </p:tav>
                                        <p:tav tm="100000">
                                          <p:val>
                                            <p:strVal val="#ppt_h"/>
                                          </p:val>
                                        </p:tav>
                                      </p:tavLst>
                                    </p:anim>
                                    <p:anim calcmode="lin" valueType="num">
                                      <p:cBhvr>
                                        <p:cTn id="41" dur="500" fill="hold"/>
                                        <p:tgtEl>
                                          <p:spTgt spid="38924"/>
                                        </p:tgtEl>
                                        <p:attrNameLst>
                                          <p:attrName>style.rotation</p:attrName>
                                        </p:attrNameLst>
                                      </p:cBhvr>
                                      <p:tavLst>
                                        <p:tav tm="0">
                                          <p:val>
                                            <p:fltVal val="90"/>
                                          </p:val>
                                        </p:tav>
                                        <p:tav tm="100000">
                                          <p:val>
                                            <p:fltVal val="0"/>
                                          </p:val>
                                        </p:tav>
                                      </p:tavLst>
                                    </p:anim>
                                    <p:animEffect transition="in" filter="fade">
                                      <p:cBhvr>
                                        <p:cTn id="42" dur="500"/>
                                        <p:tgtEl>
                                          <p:spTgt spid="38924"/>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8925"/>
                                        </p:tgtEl>
                                        <p:attrNameLst>
                                          <p:attrName>style.visibility</p:attrName>
                                        </p:attrNameLst>
                                      </p:cBhvr>
                                      <p:to>
                                        <p:strVal val="visible"/>
                                      </p:to>
                                    </p:set>
                                    <p:anim calcmode="lin" valueType="num">
                                      <p:cBhvr>
                                        <p:cTn id="45" dur="500" fill="hold"/>
                                        <p:tgtEl>
                                          <p:spTgt spid="38925"/>
                                        </p:tgtEl>
                                        <p:attrNameLst>
                                          <p:attrName>ppt_w</p:attrName>
                                        </p:attrNameLst>
                                      </p:cBhvr>
                                      <p:tavLst>
                                        <p:tav tm="0">
                                          <p:val>
                                            <p:fltVal val="0"/>
                                          </p:val>
                                        </p:tav>
                                        <p:tav tm="100000">
                                          <p:val>
                                            <p:strVal val="#ppt_w"/>
                                          </p:val>
                                        </p:tav>
                                      </p:tavLst>
                                    </p:anim>
                                    <p:anim calcmode="lin" valueType="num">
                                      <p:cBhvr>
                                        <p:cTn id="46" dur="500" fill="hold"/>
                                        <p:tgtEl>
                                          <p:spTgt spid="38925"/>
                                        </p:tgtEl>
                                        <p:attrNameLst>
                                          <p:attrName>ppt_h</p:attrName>
                                        </p:attrNameLst>
                                      </p:cBhvr>
                                      <p:tavLst>
                                        <p:tav tm="0">
                                          <p:val>
                                            <p:fltVal val="0"/>
                                          </p:val>
                                        </p:tav>
                                        <p:tav tm="100000">
                                          <p:val>
                                            <p:strVal val="#ppt_h"/>
                                          </p:val>
                                        </p:tav>
                                      </p:tavLst>
                                    </p:anim>
                                    <p:anim calcmode="lin" valueType="num">
                                      <p:cBhvr>
                                        <p:cTn id="47" dur="500" fill="hold"/>
                                        <p:tgtEl>
                                          <p:spTgt spid="38925"/>
                                        </p:tgtEl>
                                        <p:attrNameLst>
                                          <p:attrName>style.rotation</p:attrName>
                                        </p:attrNameLst>
                                      </p:cBhvr>
                                      <p:tavLst>
                                        <p:tav tm="0">
                                          <p:val>
                                            <p:fltVal val="90"/>
                                          </p:val>
                                        </p:tav>
                                        <p:tav tm="100000">
                                          <p:val>
                                            <p:fltVal val="0"/>
                                          </p:val>
                                        </p:tav>
                                      </p:tavLst>
                                    </p:anim>
                                    <p:animEffect transition="in" filter="fade">
                                      <p:cBhvr>
                                        <p:cTn id="48" dur="500"/>
                                        <p:tgtEl>
                                          <p:spTgt spid="38925"/>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8926"/>
                                        </p:tgtEl>
                                        <p:attrNameLst>
                                          <p:attrName>style.visibility</p:attrName>
                                        </p:attrNameLst>
                                      </p:cBhvr>
                                      <p:to>
                                        <p:strVal val="visible"/>
                                      </p:to>
                                    </p:set>
                                    <p:anim calcmode="lin" valueType="num">
                                      <p:cBhvr>
                                        <p:cTn id="51" dur="500" fill="hold"/>
                                        <p:tgtEl>
                                          <p:spTgt spid="38926"/>
                                        </p:tgtEl>
                                        <p:attrNameLst>
                                          <p:attrName>ppt_w</p:attrName>
                                        </p:attrNameLst>
                                      </p:cBhvr>
                                      <p:tavLst>
                                        <p:tav tm="0">
                                          <p:val>
                                            <p:fltVal val="0"/>
                                          </p:val>
                                        </p:tav>
                                        <p:tav tm="100000">
                                          <p:val>
                                            <p:strVal val="#ppt_w"/>
                                          </p:val>
                                        </p:tav>
                                      </p:tavLst>
                                    </p:anim>
                                    <p:anim calcmode="lin" valueType="num">
                                      <p:cBhvr>
                                        <p:cTn id="52" dur="500" fill="hold"/>
                                        <p:tgtEl>
                                          <p:spTgt spid="38926"/>
                                        </p:tgtEl>
                                        <p:attrNameLst>
                                          <p:attrName>ppt_h</p:attrName>
                                        </p:attrNameLst>
                                      </p:cBhvr>
                                      <p:tavLst>
                                        <p:tav tm="0">
                                          <p:val>
                                            <p:fltVal val="0"/>
                                          </p:val>
                                        </p:tav>
                                        <p:tav tm="100000">
                                          <p:val>
                                            <p:strVal val="#ppt_h"/>
                                          </p:val>
                                        </p:tav>
                                      </p:tavLst>
                                    </p:anim>
                                    <p:anim calcmode="lin" valueType="num">
                                      <p:cBhvr>
                                        <p:cTn id="53" dur="500" fill="hold"/>
                                        <p:tgtEl>
                                          <p:spTgt spid="38926"/>
                                        </p:tgtEl>
                                        <p:attrNameLst>
                                          <p:attrName>style.rotation</p:attrName>
                                        </p:attrNameLst>
                                      </p:cBhvr>
                                      <p:tavLst>
                                        <p:tav tm="0">
                                          <p:val>
                                            <p:fltVal val="90"/>
                                          </p:val>
                                        </p:tav>
                                        <p:tav tm="100000">
                                          <p:val>
                                            <p:fltVal val="0"/>
                                          </p:val>
                                        </p:tav>
                                      </p:tavLst>
                                    </p:anim>
                                    <p:animEffect transition="in" filter="fade">
                                      <p:cBhvr>
                                        <p:cTn id="54" dur="500"/>
                                        <p:tgtEl>
                                          <p:spTgt spid="38926"/>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38929"/>
                                        </p:tgtEl>
                                        <p:attrNameLst>
                                          <p:attrName>style.visibility</p:attrName>
                                        </p:attrNameLst>
                                      </p:cBhvr>
                                      <p:to>
                                        <p:strVal val="visible"/>
                                      </p:to>
                                    </p:set>
                                    <p:anim calcmode="lin" valueType="num">
                                      <p:cBhvr>
                                        <p:cTn id="57" dur="500" fill="hold"/>
                                        <p:tgtEl>
                                          <p:spTgt spid="38929"/>
                                        </p:tgtEl>
                                        <p:attrNameLst>
                                          <p:attrName>ppt_w</p:attrName>
                                        </p:attrNameLst>
                                      </p:cBhvr>
                                      <p:tavLst>
                                        <p:tav tm="0">
                                          <p:val>
                                            <p:fltVal val="0"/>
                                          </p:val>
                                        </p:tav>
                                        <p:tav tm="100000">
                                          <p:val>
                                            <p:strVal val="#ppt_w"/>
                                          </p:val>
                                        </p:tav>
                                      </p:tavLst>
                                    </p:anim>
                                    <p:anim calcmode="lin" valueType="num">
                                      <p:cBhvr>
                                        <p:cTn id="58" dur="500" fill="hold"/>
                                        <p:tgtEl>
                                          <p:spTgt spid="38929"/>
                                        </p:tgtEl>
                                        <p:attrNameLst>
                                          <p:attrName>ppt_h</p:attrName>
                                        </p:attrNameLst>
                                      </p:cBhvr>
                                      <p:tavLst>
                                        <p:tav tm="0">
                                          <p:val>
                                            <p:fltVal val="0"/>
                                          </p:val>
                                        </p:tav>
                                        <p:tav tm="100000">
                                          <p:val>
                                            <p:strVal val="#ppt_h"/>
                                          </p:val>
                                        </p:tav>
                                      </p:tavLst>
                                    </p:anim>
                                    <p:anim calcmode="lin" valueType="num">
                                      <p:cBhvr>
                                        <p:cTn id="59" dur="500" fill="hold"/>
                                        <p:tgtEl>
                                          <p:spTgt spid="38929"/>
                                        </p:tgtEl>
                                        <p:attrNameLst>
                                          <p:attrName>style.rotation</p:attrName>
                                        </p:attrNameLst>
                                      </p:cBhvr>
                                      <p:tavLst>
                                        <p:tav tm="0">
                                          <p:val>
                                            <p:fltVal val="90"/>
                                          </p:val>
                                        </p:tav>
                                        <p:tav tm="100000">
                                          <p:val>
                                            <p:fltVal val="0"/>
                                          </p:val>
                                        </p:tav>
                                      </p:tavLst>
                                    </p:anim>
                                    <p:animEffect transition="in" filter="fade">
                                      <p:cBhvr>
                                        <p:cTn id="60" dur="500"/>
                                        <p:tgtEl>
                                          <p:spTgt spid="38929"/>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38930"/>
                                        </p:tgtEl>
                                        <p:attrNameLst>
                                          <p:attrName>style.visibility</p:attrName>
                                        </p:attrNameLst>
                                      </p:cBhvr>
                                      <p:to>
                                        <p:strVal val="visible"/>
                                      </p:to>
                                    </p:set>
                                    <p:anim calcmode="lin" valueType="num">
                                      <p:cBhvr>
                                        <p:cTn id="63" dur="500" fill="hold"/>
                                        <p:tgtEl>
                                          <p:spTgt spid="38930"/>
                                        </p:tgtEl>
                                        <p:attrNameLst>
                                          <p:attrName>ppt_w</p:attrName>
                                        </p:attrNameLst>
                                      </p:cBhvr>
                                      <p:tavLst>
                                        <p:tav tm="0">
                                          <p:val>
                                            <p:fltVal val="0"/>
                                          </p:val>
                                        </p:tav>
                                        <p:tav tm="100000">
                                          <p:val>
                                            <p:strVal val="#ppt_w"/>
                                          </p:val>
                                        </p:tav>
                                      </p:tavLst>
                                    </p:anim>
                                    <p:anim calcmode="lin" valueType="num">
                                      <p:cBhvr>
                                        <p:cTn id="64" dur="500" fill="hold"/>
                                        <p:tgtEl>
                                          <p:spTgt spid="38930"/>
                                        </p:tgtEl>
                                        <p:attrNameLst>
                                          <p:attrName>ppt_h</p:attrName>
                                        </p:attrNameLst>
                                      </p:cBhvr>
                                      <p:tavLst>
                                        <p:tav tm="0">
                                          <p:val>
                                            <p:fltVal val="0"/>
                                          </p:val>
                                        </p:tav>
                                        <p:tav tm="100000">
                                          <p:val>
                                            <p:strVal val="#ppt_h"/>
                                          </p:val>
                                        </p:tav>
                                      </p:tavLst>
                                    </p:anim>
                                    <p:anim calcmode="lin" valueType="num">
                                      <p:cBhvr>
                                        <p:cTn id="65" dur="500" fill="hold"/>
                                        <p:tgtEl>
                                          <p:spTgt spid="38930"/>
                                        </p:tgtEl>
                                        <p:attrNameLst>
                                          <p:attrName>style.rotation</p:attrName>
                                        </p:attrNameLst>
                                      </p:cBhvr>
                                      <p:tavLst>
                                        <p:tav tm="0">
                                          <p:val>
                                            <p:fltVal val="90"/>
                                          </p:val>
                                        </p:tav>
                                        <p:tav tm="100000">
                                          <p:val>
                                            <p:fltVal val="0"/>
                                          </p:val>
                                        </p:tav>
                                      </p:tavLst>
                                    </p:anim>
                                    <p:animEffect transition="in" filter="fade">
                                      <p:cBhvr>
                                        <p:cTn id="66" dur="500"/>
                                        <p:tgtEl>
                                          <p:spTgt spid="389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8927"/>
                                        </p:tgtEl>
                                        <p:attrNameLst>
                                          <p:attrName>style.visibility</p:attrName>
                                        </p:attrNameLst>
                                      </p:cBhvr>
                                      <p:to>
                                        <p:strVal val="visible"/>
                                      </p:to>
                                    </p:set>
                                    <p:anim calcmode="lin" valueType="num">
                                      <p:cBhvr>
                                        <p:cTn id="69" dur="500" fill="hold"/>
                                        <p:tgtEl>
                                          <p:spTgt spid="38927"/>
                                        </p:tgtEl>
                                        <p:attrNameLst>
                                          <p:attrName>ppt_w</p:attrName>
                                        </p:attrNameLst>
                                      </p:cBhvr>
                                      <p:tavLst>
                                        <p:tav tm="0">
                                          <p:val>
                                            <p:fltVal val="0"/>
                                          </p:val>
                                        </p:tav>
                                        <p:tav tm="100000">
                                          <p:val>
                                            <p:strVal val="#ppt_w"/>
                                          </p:val>
                                        </p:tav>
                                      </p:tavLst>
                                    </p:anim>
                                    <p:anim calcmode="lin" valueType="num">
                                      <p:cBhvr>
                                        <p:cTn id="70" dur="500" fill="hold"/>
                                        <p:tgtEl>
                                          <p:spTgt spid="38927"/>
                                        </p:tgtEl>
                                        <p:attrNameLst>
                                          <p:attrName>ppt_h</p:attrName>
                                        </p:attrNameLst>
                                      </p:cBhvr>
                                      <p:tavLst>
                                        <p:tav tm="0">
                                          <p:val>
                                            <p:fltVal val="0"/>
                                          </p:val>
                                        </p:tav>
                                        <p:tav tm="100000">
                                          <p:val>
                                            <p:strVal val="#ppt_h"/>
                                          </p:val>
                                        </p:tav>
                                      </p:tavLst>
                                    </p:anim>
                                    <p:anim calcmode="lin" valueType="num">
                                      <p:cBhvr>
                                        <p:cTn id="71" dur="500" fill="hold"/>
                                        <p:tgtEl>
                                          <p:spTgt spid="38927"/>
                                        </p:tgtEl>
                                        <p:attrNameLst>
                                          <p:attrName>style.rotation</p:attrName>
                                        </p:attrNameLst>
                                      </p:cBhvr>
                                      <p:tavLst>
                                        <p:tav tm="0">
                                          <p:val>
                                            <p:fltVal val="90"/>
                                          </p:val>
                                        </p:tav>
                                        <p:tav tm="100000">
                                          <p:val>
                                            <p:fltVal val="0"/>
                                          </p:val>
                                        </p:tav>
                                      </p:tavLst>
                                    </p:anim>
                                    <p:animEffect transition="in" filter="fade">
                                      <p:cBhvr>
                                        <p:cTn id="72" dur="500"/>
                                        <p:tgtEl>
                                          <p:spTgt spid="38927"/>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38928"/>
                                        </p:tgtEl>
                                        <p:attrNameLst>
                                          <p:attrName>style.visibility</p:attrName>
                                        </p:attrNameLst>
                                      </p:cBhvr>
                                      <p:to>
                                        <p:strVal val="visible"/>
                                      </p:to>
                                    </p:set>
                                    <p:anim calcmode="lin" valueType="num">
                                      <p:cBhvr>
                                        <p:cTn id="75" dur="500" fill="hold"/>
                                        <p:tgtEl>
                                          <p:spTgt spid="38928"/>
                                        </p:tgtEl>
                                        <p:attrNameLst>
                                          <p:attrName>ppt_w</p:attrName>
                                        </p:attrNameLst>
                                      </p:cBhvr>
                                      <p:tavLst>
                                        <p:tav tm="0">
                                          <p:val>
                                            <p:fltVal val="0"/>
                                          </p:val>
                                        </p:tav>
                                        <p:tav tm="100000">
                                          <p:val>
                                            <p:strVal val="#ppt_w"/>
                                          </p:val>
                                        </p:tav>
                                      </p:tavLst>
                                    </p:anim>
                                    <p:anim calcmode="lin" valueType="num">
                                      <p:cBhvr>
                                        <p:cTn id="76" dur="500" fill="hold"/>
                                        <p:tgtEl>
                                          <p:spTgt spid="38928"/>
                                        </p:tgtEl>
                                        <p:attrNameLst>
                                          <p:attrName>ppt_h</p:attrName>
                                        </p:attrNameLst>
                                      </p:cBhvr>
                                      <p:tavLst>
                                        <p:tav tm="0">
                                          <p:val>
                                            <p:fltVal val="0"/>
                                          </p:val>
                                        </p:tav>
                                        <p:tav tm="100000">
                                          <p:val>
                                            <p:strVal val="#ppt_h"/>
                                          </p:val>
                                        </p:tav>
                                      </p:tavLst>
                                    </p:anim>
                                    <p:anim calcmode="lin" valueType="num">
                                      <p:cBhvr>
                                        <p:cTn id="77" dur="500" fill="hold"/>
                                        <p:tgtEl>
                                          <p:spTgt spid="38928"/>
                                        </p:tgtEl>
                                        <p:attrNameLst>
                                          <p:attrName>style.rotation</p:attrName>
                                        </p:attrNameLst>
                                      </p:cBhvr>
                                      <p:tavLst>
                                        <p:tav tm="0">
                                          <p:val>
                                            <p:fltVal val="90"/>
                                          </p:val>
                                        </p:tav>
                                        <p:tav tm="100000">
                                          <p:val>
                                            <p:fltVal val="0"/>
                                          </p:val>
                                        </p:tav>
                                      </p:tavLst>
                                    </p:anim>
                                    <p:animEffect transition="in" filter="fade">
                                      <p:cBhvr>
                                        <p:cTn id="78" dur="500"/>
                                        <p:tgtEl>
                                          <p:spTgt spid="38928"/>
                                        </p:tgtEl>
                                      </p:cBhvr>
                                    </p:animEffect>
                                  </p:childTnLst>
                                </p:cTn>
                              </p:par>
                            </p:childTnLst>
                          </p:cTn>
                        </p:par>
                        <p:par>
                          <p:cTn id="79" fill="hold" nodeType="afterGroup">
                            <p:stCondLst>
                              <p:cond delay="2260"/>
                            </p:stCondLst>
                            <p:childTnLst>
                              <p:par>
                                <p:cTn id="80" presetID="22" presetClass="entr" presetSubtype="8" fill="hold" nodeType="afterEffect">
                                  <p:stCondLst>
                                    <p:cond delay="0"/>
                                  </p:stCondLst>
                                  <p:childTnLst>
                                    <p:set>
                                      <p:cBhvr>
                                        <p:cTn id="81" dur="1" fill="hold">
                                          <p:stCondLst>
                                            <p:cond delay="0"/>
                                          </p:stCondLst>
                                        </p:cTn>
                                        <p:tgtEl>
                                          <p:spTgt spid="38920"/>
                                        </p:tgtEl>
                                        <p:attrNameLst>
                                          <p:attrName>style.visibility</p:attrName>
                                        </p:attrNameLst>
                                      </p:cBhvr>
                                      <p:to>
                                        <p:strVal val="visible"/>
                                      </p:to>
                                    </p:set>
                                    <p:animEffect transition="in" filter="wipe(left)">
                                      <p:cBhvr>
                                        <p:cTn id="82" dur="500"/>
                                        <p:tgtEl>
                                          <p:spTgt spid="38920"/>
                                        </p:tgtEl>
                                      </p:cBhvr>
                                    </p:animEffect>
                                  </p:childTnLst>
                                </p:cTn>
                              </p:par>
                              <p:par>
                                <p:cTn id="83" presetID="22" presetClass="entr" presetSubtype="8" fill="hold" nodeType="withEffect">
                                  <p:stCondLst>
                                    <p:cond delay="0"/>
                                  </p:stCondLst>
                                  <p:childTnLst>
                                    <p:set>
                                      <p:cBhvr>
                                        <p:cTn id="84" dur="1" fill="hold">
                                          <p:stCondLst>
                                            <p:cond delay="0"/>
                                          </p:stCondLst>
                                        </p:cTn>
                                        <p:tgtEl>
                                          <p:spTgt spid="38921"/>
                                        </p:tgtEl>
                                        <p:attrNameLst>
                                          <p:attrName>style.visibility</p:attrName>
                                        </p:attrNameLst>
                                      </p:cBhvr>
                                      <p:to>
                                        <p:strVal val="visible"/>
                                      </p:to>
                                    </p:set>
                                    <p:animEffect transition="in" filter="wipe(left)">
                                      <p:cBhvr>
                                        <p:cTn id="85" dur="500"/>
                                        <p:tgtEl>
                                          <p:spTgt spid="38921"/>
                                        </p:tgtEl>
                                      </p:cBhvr>
                                    </p:animEffect>
                                  </p:childTnLst>
                                </p:cTn>
                              </p:par>
                              <p:par>
                                <p:cTn id="86" presetID="22" presetClass="entr" presetSubtype="8" fill="hold" nodeType="withEffect">
                                  <p:stCondLst>
                                    <p:cond delay="0"/>
                                  </p:stCondLst>
                                  <p:childTnLst>
                                    <p:set>
                                      <p:cBhvr>
                                        <p:cTn id="87" dur="1" fill="hold">
                                          <p:stCondLst>
                                            <p:cond delay="0"/>
                                          </p:stCondLst>
                                        </p:cTn>
                                        <p:tgtEl>
                                          <p:spTgt spid="38922"/>
                                        </p:tgtEl>
                                        <p:attrNameLst>
                                          <p:attrName>style.visibility</p:attrName>
                                        </p:attrNameLst>
                                      </p:cBhvr>
                                      <p:to>
                                        <p:strVal val="visible"/>
                                      </p:to>
                                    </p:set>
                                    <p:animEffect transition="in" filter="wipe(left)">
                                      <p:cBhvr>
                                        <p:cTn id="88" dur="500"/>
                                        <p:tgtEl>
                                          <p:spTgt spid="38922"/>
                                        </p:tgtEl>
                                      </p:cBhvr>
                                    </p:animEffect>
                                  </p:childTnLst>
                                </p:cTn>
                              </p:par>
                            </p:childTnLst>
                          </p:cTn>
                        </p:par>
                        <p:par>
                          <p:cTn id="89" fill="hold" nodeType="afterGroup">
                            <p:stCondLst>
                              <p:cond delay="2760"/>
                            </p:stCondLst>
                            <p:childTnLst>
                              <p:par>
                                <p:cTn id="90" presetID="22" presetClass="entr" presetSubtype="8" fill="hold" grpId="0" nodeType="afterEffect">
                                  <p:stCondLst>
                                    <p:cond delay="0"/>
                                  </p:stCondLst>
                                  <p:childTnLst>
                                    <p:set>
                                      <p:cBhvr>
                                        <p:cTn id="91" dur="1" fill="hold">
                                          <p:stCondLst>
                                            <p:cond delay="0"/>
                                          </p:stCondLst>
                                        </p:cTn>
                                        <p:tgtEl>
                                          <p:spTgt spid="38931"/>
                                        </p:tgtEl>
                                        <p:attrNameLst>
                                          <p:attrName>style.visibility</p:attrName>
                                        </p:attrNameLst>
                                      </p:cBhvr>
                                      <p:to>
                                        <p:strVal val="visible"/>
                                      </p:to>
                                    </p:set>
                                    <p:animEffect transition="in" filter="wipe(left)">
                                      <p:cBhvr>
                                        <p:cTn id="92" dur="500"/>
                                        <p:tgtEl>
                                          <p:spTgt spid="3893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8932"/>
                                        </p:tgtEl>
                                        <p:attrNameLst>
                                          <p:attrName>style.visibility</p:attrName>
                                        </p:attrNameLst>
                                      </p:cBhvr>
                                      <p:to>
                                        <p:strVal val="visible"/>
                                      </p:to>
                                    </p:set>
                                    <p:animEffect transition="in" filter="wipe(left)">
                                      <p:cBhvr>
                                        <p:cTn id="95" dur="500"/>
                                        <p:tgtEl>
                                          <p:spTgt spid="38932"/>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38934"/>
                                        </p:tgtEl>
                                        <p:attrNameLst>
                                          <p:attrName>style.visibility</p:attrName>
                                        </p:attrNameLst>
                                      </p:cBhvr>
                                      <p:to>
                                        <p:strVal val="visible"/>
                                      </p:to>
                                    </p:set>
                                    <p:animEffect transition="in" filter="wipe(left)">
                                      <p:cBhvr>
                                        <p:cTn id="98" dur="500"/>
                                        <p:tgtEl>
                                          <p:spTgt spid="38934"/>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38933"/>
                                        </p:tgtEl>
                                        <p:attrNameLst>
                                          <p:attrName>style.visibility</p:attrName>
                                        </p:attrNameLst>
                                      </p:cBhvr>
                                      <p:to>
                                        <p:strVal val="visible"/>
                                      </p:to>
                                    </p:set>
                                    <p:animEffect transition="in" filter="wipe(right)">
                                      <p:cBhvr>
                                        <p:cTn id="101" dur="500"/>
                                        <p:tgtEl>
                                          <p:spTgt spid="389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6" grpId="0" animBg="1"/>
      <p:bldP spid="38917" grpId="0" animBg="1"/>
      <p:bldP spid="38918" grpId="0" animBg="1"/>
      <p:bldP spid="38919" grpId="0" animBg="1"/>
      <p:bldP spid="38923" grpId="0" autoUpdateAnimBg="0"/>
      <p:bldP spid="38924" grpId="0" autoUpdateAnimBg="0"/>
      <p:bldP spid="38925" grpId="0" autoUpdateAnimBg="0"/>
      <p:bldP spid="38926" grpId="0" autoUpdateAnimBg="0"/>
      <p:bldP spid="38927" grpId="0" autoUpdateAnimBg="0"/>
      <p:bldP spid="38928" grpId="0" autoUpdateAnimBg="0"/>
      <p:bldP spid="38929" grpId="0" autoUpdateAnimBg="0"/>
      <p:bldP spid="38930" grpId="0" autoUpdateAnimBg="0"/>
      <p:bldP spid="38931" grpId="0" autoUpdateAnimBg="0"/>
      <p:bldP spid="38932" grpId="0" autoUpdateAnimBg="0"/>
      <p:bldP spid="38933" grpId="0" autoUpdateAnimBg="0"/>
      <p:bldP spid="3893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rgbClr val="FFFFFF"/>
                </a:solidFill>
                <a:latin typeface="微软雅黑" pitchFamily="34" charset="-122"/>
              </a:rPr>
              <a:t>1.2</a:t>
            </a:r>
            <a:r>
              <a:rPr lang="zh-CN" altLang="en-US" sz="2800">
                <a:solidFill>
                  <a:srgbClr val="FFFFFF"/>
                </a:solidFill>
                <a:latin typeface="微软雅黑" pitchFamily="34" charset="-122"/>
              </a:rPr>
              <a:t>请输入您的标题</a:t>
            </a:r>
          </a:p>
        </p:txBody>
      </p:sp>
      <p:sp>
        <p:nvSpPr>
          <p:cNvPr id="7065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rgbClr val="FFFFFF"/>
                </a:solidFill>
                <a:ea typeface="宋体" charset="-122"/>
              </a:rPr>
              <a:t>Part</a:t>
            </a:r>
            <a:r>
              <a:rPr lang="en-US" altLang="zh-CN" sz="1800">
                <a:solidFill>
                  <a:srgbClr val="FFFFFF"/>
                </a:solidFill>
                <a:ea typeface="宋体" charset="-122"/>
              </a:rPr>
              <a:t> 1</a:t>
            </a:r>
            <a:endParaRPr lang="zh-CN" altLang="en-US" sz="1800">
              <a:solidFill>
                <a:srgbClr val="FFFFFF"/>
              </a:solidFill>
              <a:ea typeface="宋体" charset="-122"/>
            </a:endParaRPr>
          </a:p>
        </p:txBody>
      </p:sp>
      <p:sp>
        <p:nvSpPr>
          <p:cNvPr id="39940" name="Oval 6"/>
          <p:cNvSpPr>
            <a:spLocks noChangeArrowheads="1"/>
          </p:cNvSpPr>
          <p:nvPr/>
        </p:nvSpPr>
        <p:spPr bwMode="auto">
          <a:xfrm>
            <a:off x="1382713" y="1203325"/>
            <a:ext cx="5026025" cy="5027613"/>
          </a:xfrm>
          <a:prstGeom prst="ellipse">
            <a:avLst/>
          </a:prstGeom>
          <a:noFill/>
          <a:ln w="9">
            <a:solidFill>
              <a:srgbClr val="969696"/>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9941" name="Oval 10"/>
          <p:cNvSpPr>
            <a:spLocks noChangeArrowheads="1"/>
          </p:cNvSpPr>
          <p:nvPr/>
        </p:nvSpPr>
        <p:spPr bwMode="auto">
          <a:xfrm>
            <a:off x="5149850" y="1431925"/>
            <a:ext cx="585788" cy="585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400" b="1">
                <a:solidFill>
                  <a:schemeClr val="accent2"/>
                </a:solidFill>
                <a:latin typeface="微软雅黑" pitchFamily="34" charset="-122"/>
              </a:rPr>
              <a:t>1</a:t>
            </a:r>
            <a:endParaRPr lang="zh-CN" altLang="en-US" sz="2400" b="1">
              <a:solidFill>
                <a:schemeClr val="accent2"/>
              </a:solidFill>
              <a:latin typeface="微软雅黑" pitchFamily="34" charset="-122"/>
            </a:endParaRPr>
          </a:p>
        </p:txBody>
      </p:sp>
      <p:sp>
        <p:nvSpPr>
          <p:cNvPr id="39942" name="Oval 11"/>
          <p:cNvSpPr>
            <a:spLocks noChangeArrowheads="1"/>
          </p:cNvSpPr>
          <p:nvPr/>
        </p:nvSpPr>
        <p:spPr bwMode="auto">
          <a:xfrm>
            <a:off x="5149850" y="5416550"/>
            <a:ext cx="585788" cy="585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400" b="1">
                <a:solidFill>
                  <a:schemeClr val="accent2"/>
                </a:solidFill>
                <a:latin typeface="微软雅黑" pitchFamily="34" charset="-122"/>
              </a:rPr>
              <a:t>5</a:t>
            </a:r>
            <a:endParaRPr lang="zh-CN" altLang="en-US" sz="2400" b="1">
              <a:solidFill>
                <a:schemeClr val="accent2"/>
              </a:solidFill>
              <a:latin typeface="微软雅黑" pitchFamily="34" charset="-122"/>
            </a:endParaRPr>
          </a:p>
        </p:txBody>
      </p:sp>
      <p:sp>
        <p:nvSpPr>
          <p:cNvPr id="39943" name="Oval 12"/>
          <p:cNvSpPr>
            <a:spLocks noChangeArrowheads="1"/>
          </p:cNvSpPr>
          <p:nvPr/>
        </p:nvSpPr>
        <p:spPr bwMode="auto">
          <a:xfrm>
            <a:off x="5854700" y="4491038"/>
            <a:ext cx="587375"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400" b="1">
                <a:solidFill>
                  <a:schemeClr val="accent2"/>
                </a:solidFill>
                <a:latin typeface="微软雅黑" pitchFamily="34" charset="-122"/>
              </a:rPr>
              <a:t>4</a:t>
            </a:r>
            <a:endParaRPr lang="zh-CN" altLang="en-US" sz="2400" b="1">
              <a:solidFill>
                <a:schemeClr val="accent2"/>
              </a:solidFill>
              <a:latin typeface="微软雅黑" pitchFamily="34" charset="-122"/>
            </a:endParaRPr>
          </a:p>
        </p:txBody>
      </p:sp>
      <p:sp>
        <p:nvSpPr>
          <p:cNvPr id="39944" name="Oval 13"/>
          <p:cNvSpPr>
            <a:spLocks noChangeArrowheads="1"/>
          </p:cNvSpPr>
          <p:nvPr/>
        </p:nvSpPr>
        <p:spPr bwMode="auto">
          <a:xfrm>
            <a:off x="5854700" y="2357438"/>
            <a:ext cx="587375"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400" b="1">
                <a:solidFill>
                  <a:schemeClr val="accent2"/>
                </a:solidFill>
                <a:latin typeface="微软雅黑" pitchFamily="34" charset="-122"/>
              </a:rPr>
              <a:t>2</a:t>
            </a:r>
            <a:endParaRPr lang="zh-CN" altLang="en-US" sz="2400" b="1">
              <a:solidFill>
                <a:schemeClr val="accent2"/>
              </a:solidFill>
              <a:latin typeface="微软雅黑" pitchFamily="34" charset="-122"/>
            </a:endParaRPr>
          </a:p>
        </p:txBody>
      </p:sp>
      <p:sp>
        <p:nvSpPr>
          <p:cNvPr id="39945" name="Oval 14"/>
          <p:cNvSpPr>
            <a:spLocks noChangeArrowheads="1"/>
          </p:cNvSpPr>
          <p:nvPr/>
        </p:nvSpPr>
        <p:spPr bwMode="auto">
          <a:xfrm>
            <a:off x="6083300" y="3424238"/>
            <a:ext cx="585788" cy="5857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2400" b="1">
                <a:solidFill>
                  <a:schemeClr val="accent2"/>
                </a:solidFill>
                <a:latin typeface="微软雅黑" pitchFamily="34" charset="-122"/>
              </a:rPr>
              <a:t>3</a:t>
            </a:r>
            <a:endParaRPr lang="zh-CN" altLang="en-US" sz="2400" b="1">
              <a:solidFill>
                <a:schemeClr val="accent2"/>
              </a:solidFill>
              <a:latin typeface="微软雅黑" pitchFamily="34" charset="-122"/>
            </a:endParaRPr>
          </a:p>
        </p:txBody>
      </p:sp>
      <p:sp>
        <p:nvSpPr>
          <p:cNvPr id="39946" name="TextBox 9"/>
          <p:cNvSpPr txBox="1">
            <a:spLocks noChangeArrowheads="1"/>
          </p:cNvSpPr>
          <p:nvPr/>
        </p:nvSpPr>
        <p:spPr bwMode="auto">
          <a:xfrm>
            <a:off x="5854700" y="1109663"/>
            <a:ext cx="51990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左侧图片更换方法是对图片点右键</a:t>
            </a:r>
            <a:r>
              <a:rPr lang="en-US" altLang="zh-CN" sz="1800">
                <a:latin typeface="微软雅黑" pitchFamily="34" charset="-122"/>
              </a:rPr>
              <a:t>-&gt;</a:t>
            </a:r>
            <a:r>
              <a:rPr lang="zh-CN" altLang="en-US" sz="1800">
                <a:latin typeface="微软雅黑" pitchFamily="34" charset="-122"/>
              </a:rPr>
              <a:t>设置对象格式</a:t>
            </a:r>
            <a:r>
              <a:rPr lang="en-US" altLang="zh-CN" sz="1800">
                <a:latin typeface="微软雅黑" pitchFamily="34" charset="-122"/>
              </a:rPr>
              <a:t>-&gt;</a:t>
            </a:r>
            <a:r>
              <a:rPr lang="zh-CN" altLang="en-US" sz="1800">
                <a:latin typeface="微软雅黑" pitchFamily="34" charset="-122"/>
              </a:rPr>
              <a:t>填充</a:t>
            </a:r>
            <a:r>
              <a:rPr lang="en-US" altLang="zh-CN" sz="1800">
                <a:latin typeface="微软雅黑" pitchFamily="34" charset="-122"/>
              </a:rPr>
              <a:t>-&gt;</a:t>
            </a:r>
            <a:r>
              <a:rPr lang="zh-CN" altLang="en-US" sz="1800">
                <a:latin typeface="微软雅黑" pitchFamily="34" charset="-122"/>
              </a:rPr>
              <a:t>填充效果</a:t>
            </a:r>
            <a:r>
              <a:rPr lang="en-US" altLang="zh-CN" sz="1800">
                <a:latin typeface="微软雅黑" pitchFamily="34" charset="-122"/>
              </a:rPr>
              <a:t>-&gt;</a:t>
            </a:r>
            <a:r>
              <a:rPr lang="zh-CN" altLang="en-US" sz="1800">
                <a:latin typeface="微软雅黑" pitchFamily="34" charset="-122"/>
              </a:rPr>
              <a:t>图片，选择事先准备好的图片即可。</a:t>
            </a:r>
          </a:p>
        </p:txBody>
      </p:sp>
      <p:sp>
        <p:nvSpPr>
          <p:cNvPr id="39947" name="TextBox 10"/>
          <p:cNvSpPr txBox="1">
            <a:spLocks noChangeArrowheads="1"/>
          </p:cNvSpPr>
          <p:nvPr/>
        </p:nvSpPr>
        <p:spPr bwMode="auto">
          <a:xfrm>
            <a:off x="6588125" y="2301875"/>
            <a:ext cx="46942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更换图片后动画效果会保留下来，适用于对一个问题进行多项说明时使用。</a:t>
            </a:r>
          </a:p>
        </p:txBody>
      </p:sp>
      <p:sp>
        <p:nvSpPr>
          <p:cNvPr id="39948" name="TextBox 11"/>
          <p:cNvSpPr txBox="1">
            <a:spLocks noChangeArrowheads="1"/>
          </p:cNvSpPr>
          <p:nvPr/>
        </p:nvSpPr>
        <p:spPr bwMode="auto">
          <a:xfrm>
            <a:off x="6765925" y="3297238"/>
            <a:ext cx="45164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目录页圆内的主题图片以及后文所遇到图片均可按此方法操作。</a:t>
            </a:r>
          </a:p>
        </p:txBody>
      </p:sp>
      <p:sp>
        <p:nvSpPr>
          <p:cNvPr id="39949" name="TextBox 12"/>
          <p:cNvSpPr txBox="1">
            <a:spLocks noChangeArrowheads="1"/>
          </p:cNvSpPr>
          <p:nvPr/>
        </p:nvSpPr>
        <p:spPr bwMode="auto">
          <a:xfrm>
            <a:off x="6507163" y="443865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更换图片后动画效果会保留下来，适用于对一个问题进行多项说明时使用。</a:t>
            </a:r>
          </a:p>
        </p:txBody>
      </p:sp>
      <p:sp>
        <p:nvSpPr>
          <p:cNvPr id="39950" name="TextBox 13"/>
          <p:cNvSpPr txBox="1">
            <a:spLocks noChangeArrowheads="1"/>
          </p:cNvSpPr>
          <p:nvPr/>
        </p:nvSpPr>
        <p:spPr bwMode="auto">
          <a:xfrm>
            <a:off x="6015038" y="5373688"/>
            <a:ext cx="4764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对图片点右键</a:t>
            </a:r>
            <a:r>
              <a:rPr lang="en-US" altLang="zh-CN" sz="1800">
                <a:latin typeface="微软雅黑" pitchFamily="34" charset="-122"/>
              </a:rPr>
              <a:t>-&gt;</a:t>
            </a:r>
            <a:r>
              <a:rPr lang="zh-CN" altLang="en-US" sz="1800">
                <a:latin typeface="微软雅黑" pitchFamily="34" charset="-122"/>
              </a:rPr>
              <a:t>设置对象格式</a:t>
            </a:r>
            <a:r>
              <a:rPr lang="en-US" altLang="zh-CN" sz="1800">
                <a:latin typeface="微软雅黑" pitchFamily="34" charset="-122"/>
              </a:rPr>
              <a:t>-&gt;</a:t>
            </a:r>
            <a:r>
              <a:rPr lang="zh-CN" altLang="en-US" sz="1800">
                <a:latin typeface="微软雅黑" pitchFamily="34" charset="-122"/>
              </a:rPr>
              <a:t>填充</a:t>
            </a:r>
            <a:r>
              <a:rPr lang="en-US" altLang="zh-CN" sz="1800">
                <a:latin typeface="微软雅黑" pitchFamily="34" charset="-122"/>
              </a:rPr>
              <a:t>-&gt;</a:t>
            </a:r>
            <a:r>
              <a:rPr lang="zh-CN" altLang="en-US" sz="1800">
                <a:latin typeface="微软雅黑" pitchFamily="34" charset="-122"/>
              </a:rPr>
              <a:t>填充效果</a:t>
            </a:r>
            <a:r>
              <a:rPr lang="en-US" altLang="zh-CN" sz="1800">
                <a:latin typeface="微软雅黑" pitchFamily="34" charset="-122"/>
              </a:rPr>
              <a:t>-&gt;</a:t>
            </a:r>
            <a:r>
              <a:rPr lang="zh-CN" altLang="en-US" sz="1800">
                <a:latin typeface="微软雅黑" pitchFamily="34" charset="-122"/>
              </a:rPr>
              <a:t>图片，选择事先准备好的图片即可。</a:t>
            </a:r>
          </a:p>
        </p:txBody>
      </p:sp>
      <p:sp>
        <p:nvSpPr>
          <p:cNvPr id="39951" name="Oval 7"/>
          <p:cNvSpPr>
            <a:spLocks noChangeArrowheads="1"/>
          </p:cNvSpPr>
          <p:nvPr/>
        </p:nvSpPr>
        <p:spPr bwMode="auto">
          <a:xfrm>
            <a:off x="1273175" y="1476375"/>
            <a:ext cx="4452938"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9952" name="Oval 8"/>
          <p:cNvSpPr>
            <a:spLocks noChangeArrowheads="1"/>
          </p:cNvSpPr>
          <p:nvPr/>
        </p:nvSpPr>
        <p:spPr bwMode="auto">
          <a:xfrm>
            <a:off x="1577975" y="1779588"/>
            <a:ext cx="3843338" cy="3843337"/>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9953" name="Oval 9"/>
          <p:cNvSpPr>
            <a:spLocks noChangeArrowheads="1"/>
          </p:cNvSpPr>
          <p:nvPr/>
        </p:nvSpPr>
        <p:spPr bwMode="auto">
          <a:xfrm>
            <a:off x="1370013" y="4503738"/>
            <a:ext cx="1085850" cy="1085850"/>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39954" name="TextBox 17"/>
          <p:cNvSpPr txBox="1">
            <a:spLocks noChangeArrowheads="1"/>
          </p:cNvSpPr>
          <p:nvPr/>
        </p:nvSpPr>
        <p:spPr bwMode="auto">
          <a:xfrm>
            <a:off x="1525588" y="4687888"/>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添加</a:t>
            </a:r>
            <a:endParaRPr lang="en-US" altLang="zh-CN">
              <a:solidFill>
                <a:schemeClr val="accent2"/>
              </a:solidFill>
              <a:latin typeface="微软雅黑" pitchFamily="34" charset="-122"/>
            </a:endParaRPr>
          </a:p>
          <a:p>
            <a:pPr algn="ctr" eaLnBrk="1" hangingPunct="1">
              <a:spcBef>
                <a:spcPct val="0"/>
              </a:spcBef>
              <a:buFontTx/>
              <a:buNone/>
            </a:pPr>
            <a:r>
              <a:rPr lang="zh-CN" altLang="en-US">
                <a:solidFill>
                  <a:schemeClr val="accent2"/>
                </a:solidFill>
                <a:latin typeface="微软雅黑" pitchFamily="34" charset="-122"/>
              </a:rPr>
              <a:t>标题</a:t>
            </a:r>
            <a:endParaRPr lang="en-US" altLang="zh-CN">
              <a:solidFill>
                <a:schemeClr val="accent2"/>
              </a:solidFill>
              <a:latin typeface="微软雅黑" pitchFamily="34" charset="-122"/>
            </a:endParaRP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938"/>
                                        </p:tgtEl>
                                        <p:attrNameLst>
                                          <p:attrName>style.visibility</p:attrName>
                                        </p:attrNameLst>
                                      </p:cBhvr>
                                      <p:to>
                                        <p:strVal val="visible"/>
                                      </p:to>
                                    </p:set>
                                    <p:anim calcmode="lin" valueType="num">
                                      <p:cBhvr>
                                        <p:cTn id="7" dur="4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39938"/>
                                        </p:tgtEl>
                                        <p:attrNameLst>
                                          <p:attrName>ppt_y</p:attrName>
                                        </p:attrNameLst>
                                      </p:cBhvr>
                                      <p:tavLst>
                                        <p:tav tm="0">
                                          <p:val>
                                            <p:strVal val="#ppt_y"/>
                                          </p:val>
                                        </p:tav>
                                        <p:tav tm="100000">
                                          <p:val>
                                            <p:strVal val="#ppt_y"/>
                                          </p:val>
                                        </p:tav>
                                      </p:tavLst>
                                    </p:anim>
                                    <p:anim calcmode="lin" valueType="num">
                                      <p:cBhvr>
                                        <p:cTn id="9" dur="4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39938"/>
                                        </p:tgtEl>
                                      </p:cBhvr>
                                    </p:animEffect>
                                  </p:childTnLst>
                                </p:cTn>
                              </p:par>
                            </p:childTnLst>
                          </p:cTn>
                        </p:par>
                        <p:par>
                          <p:cTn id="12" fill="hold" nodeType="afterGroup">
                            <p:stCondLst>
                              <p:cond delay="760"/>
                            </p:stCondLst>
                            <p:childTnLst>
                              <p:par>
                                <p:cTn id="13" presetID="21" presetClass="entr" presetSubtype="1" fill="hold" grpId="0" nodeType="afterEffect">
                                  <p:stCondLst>
                                    <p:cond delay="0"/>
                                  </p:stCondLst>
                                  <p:childTnLst>
                                    <p:set>
                                      <p:cBhvr>
                                        <p:cTn id="14" dur="1" fill="hold">
                                          <p:stCondLst>
                                            <p:cond delay="0"/>
                                          </p:stCondLst>
                                        </p:cTn>
                                        <p:tgtEl>
                                          <p:spTgt spid="39952"/>
                                        </p:tgtEl>
                                        <p:attrNameLst>
                                          <p:attrName>style.visibility</p:attrName>
                                        </p:attrNameLst>
                                      </p:cBhvr>
                                      <p:to>
                                        <p:strVal val="visible"/>
                                      </p:to>
                                    </p:set>
                                    <p:animEffect transition="in" filter="wheel(1)">
                                      <p:cBhvr>
                                        <p:cTn id="15" dur="1000"/>
                                        <p:tgtEl>
                                          <p:spTgt spid="39952"/>
                                        </p:tgtEl>
                                      </p:cBhvr>
                                    </p:animEffect>
                                  </p:childTnLst>
                                </p:cTn>
                              </p:par>
                              <p:par>
                                <p:cTn id="16" presetID="21" presetClass="entr" presetSubtype="1" fill="hold" grpId="0" nodeType="withEffect">
                                  <p:stCondLst>
                                    <p:cond delay="0"/>
                                  </p:stCondLst>
                                  <p:childTnLst>
                                    <p:set>
                                      <p:cBhvr>
                                        <p:cTn id="17" dur="1" fill="hold">
                                          <p:stCondLst>
                                            <p:cond delay="0"/>
                                          </p:stCondLst>
                                        </p:cTn>
                                        <p:tgtEl>
                                          <p:spTgt spid="39951"/>
                                        </p:tgtEl>
                                        <p:attrNameLst>
                                          <p:attrName>style.visibility</p:attrName>
                                        </p:attrNameLst>
                                      </p:cBhvr>
                                      <p:to>
                                        <p:strVal val="visible"/>
                                      </p:to>
                                    </p:set>
                                    <p:animEffect transition="in" filter="wheel(1)">
                                      <p:cBhvr>
                                        <p:cTn id="18" dur="1000"/>
                                        <p:tgtEl>
                                          <p:spTgt spid="39951"/>
                                        </p:tgtEl>
                                      </p:cBhvr>
                                    </p:animEffect>
                                  </p:childTnLst>
                                </p:cTn>
                              </p:par>
                            </p:childTnLst>
                          </p:cTn>
                        </p:par>
                        <p:par>
                          <p:cTn id="19" fill="hold" nodeType="afterGroup">
                            <p:stCondLst>
                              <p:cond delay="1760"/>
                            </p:stCondLst>
                            <p:childTnLst>
                              <p:par>
                                <p:cTn id="20" presetID="21" presetClass="entr" presetSubtype="1" fill="hold" grpId="0" nodeType="afterEffect">
                                  <p:stCondLst>
                                    <p:cond delay="0"/>
                                  </p:stCondLst>
                                  <p:childTnLst>
                                    <p:set>
                                      <p:cBhvr>
                                        <p:cTn id="21" dur="1" fill="hold">
                                          <p:stCondLst>
                                            <p:cond delay="0"/>
                                          </p:stCondLst>
                                        </p:cTn>
                                        <p:tgtEl>
                                          <p:spTgt spid="39940"/>
                                        </p:tgtEl>
                                        <p:attrNameLst>
                                          <p:attrName>style.visibility</p:attrName>
                                        </p:attrNameLst>
                                      </p:cBhvr>
                                      <p:to>
                                        <p:strVal val="visible"/>
                                      </p:to>
                                    </p:set>
                                    <p:animEffect transition="in" filter="wheel(1)">
                                      <p:cBhvr>
                                        <p:cTn id="22" dur="2000"/>
                                        <p:tgtEl>
                                          <p:spTgt spid="39940"/>
                                        </p:tgtEl>
                                      </p:cBhvr>
                                    </p:animEffect>
                                  </p:childTnLst>
                                </p:cTn>
                              </p:par>
                            </p:childTnLst>
                          </p:cTn>
                        </p:par>
                        <p:par>
                          <p:cTn id="23" fill="hold" nodeType="afterGroup">
                            <p:stCondLst>
                              <p:cond delay="3760"/>
                            </p:stCondLst>
                            <p:childTnLst>
                              <p:par>
                                <p:cTn id="24" presetID="1" presetClass="entr" presetSubtype="0" fill="hold" grpId="0" nodeType="afterEffect">
                                  <p:stCondLst>
                                    <p:cond delay="0"/>
                                  </p:stCondLst>
                                  <p:childTnLst>
                                    <p:set>
                                      <p:cBhvr>
                                        <p:cTn id="25" dur="1" fill="hold">
                                          <p:stCondLst>
                                            <p:cond delay="0"/>
                                          </p:stCondLst>
                                        </p:cTn>
                                        <p:tgtEl>
                                          <p:spTgt spid="3994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3994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994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994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9942"/>
                                        </p:tgtEl>
                                        <p:attrNameLst>
                                          <p:attrName>style.visibility</p:attrName>
                                        </p:attrNameLst>
                                      </p:cBhvr>
                                      <p:to>
                                        <p:strVal val="visible"/>
                                      </p:to>
                                    </p:set>
                                  </p:childTnLst>
                                </p:cTn>
                              </p:par>
                              <p:par>
                                <p:cTn id="34" presetID="35" presetClass="path" presetSubtype="0" accel="50000" decel="50000" fill="hold" grpId="1" nodeType="withEffect">
                                  <p:stCondLst>
                                    <p:cond delay="0"/>
                                  </p:stCondLst>
                                  <p:childTnLst>
                                    <p:animMotion origin="layout" path="M 2.29608E-6 1.11111E-6 L -0.17354 0.29051 " pathEditMode="relative" rAng="0" ptsTypes="AA">
                                      <p:cBhvr>
                                        <p:cTn id="35" dur="500" spd="-99700" fill="hold"/>
                                        <p:tgtEl>
                                          <p:spTgt spid="39941"/>
                                        </p:tgtEl>
                                        <p:attrNameLst>
                                          <p:attrName>ppt_x,ppt_y</p:attrName>
                                        </p:attrNameLst>
                                      </p:cBhvr>
                                      <p:rCtr x="-8400" y="14500"/>
                                    </p:animMotion>
                                  </p:childTnLst>
                                </p:cTn>
                              </p:par>
                              <p:par>
                                <p:cTn id="36" presetID="35" presetClass="path" presetSubtype="0" accel="50000" decel="50000" fill="hold" grpId="1" nodeType="withEffect">
                                  <p:stCondLst>
                                    <p:cond delay="0"/>
                                  </p:stCondLst>
                                  <p:childTnLst>
                                    <p:animMotion origin="layout" path="M 2.35202E-6 -2.59259E-6 L -0.23143 0.15556 " pathEditMode="relative" rAng="0" ptsTypes="AA">
                                      <p:cBhvr>
                                        <p:cTn id="37" dur="500" spd="-99700" fill="hold"/>
                                        <p:tgtEl>
                                          <p:spTgt spid="39944"/>
                                        </p:tgtEl>
                                        <p:attrNameLst>
                                          <p:attrName>ppt_x,ppt_y</p:attrName>
                                        </p:attrNameLst>
                                      </p:cBhvr>
                                      <p:rCtr x="-11300" y="7800"/>
                                    </p:animMotion>
                                  </p:childTnLst>
                                </p:cTn>
                              </p:par>
                              <p:par>
                                <p:cTn id="38" presetID="35" presetClass="path" presetSubtype="0" accel="50000" decel="50000" fill="hold" grpId="1" nodeType="withEffect">
                                  <p:stCondLst>
                                    <p:cond delay="0"/>
                                  </p:stCondLst>
                                  <p:childTnLst>
                                    <p:animMotion origin="layout" path="M 0 0 L -0.25 0 E" pathEditMode="relative" rAng="0" ptsTypes="">
                                      <p:cBhvr>
                                        <p:cTn id="39" dur="500" spd="-99700" fill="hold"/>
                                        <p:tgtEl>
                                          <p:spTgt spid="39945"/>
                                        </p:tgtEl>
                                        <p:attrNameLst>
                                          <p:attrName>ppt_x,ppt_y</p:attrName>
                                        </p:attrNameLst>
                                      </p:cBhvr>
                                      <p:rCtr x="0" y="0"/>
                                    </p:animMotion>
                                  </p:childTnLst>
                                </p:cTn>
                              </p:par>
                              <p:par>
                                <p:cTn id="40" presetID="35" presetClass="path" presetSubtype="0" accel="50000" decel="50000" fill="hold" grpId="1" nodeType="withEffect">
                                  <p:stCondLst>
                                    <p:cond delay="0"/>
                                  </p:stCondLst>
                                  <p:childTnLst>
                                    <p:animMotion origin="layout" path="M 2.35202E-6 -3.7037E-6 L -0.23143 -0.15555 " pathEditMode="relative" rAng="0" ptsTypes="AA">
                                      <p:cBhvr>
                                        <p:cTn id="41" dur="500" spd="-99700" fill="hold"/>
                                        <p:tgtEl>
                                          <p:spTgt spid="39943"/>
                                        </p:tgtEl>
                                        <p:attrNameLst>
                                          <p:attrName>ppt_x,ppt_y</p:attrName>
                                        </p:attrNameLst>
                                      </p:cBhvr>
                                      <p:rCtr x="-11300" y="-7500"/>
                                    </p:animMotion>
                                  </p:childTnLst>
                                </p:cTn>
                              </p:par>
                              <p:par>
                                <p:cTn id="42" presetID="35" presetClass="path" presetSubtype="0" accel="50000" decel="50000" fill="hold" grpId="1" nodeType="withEffect">
                                  <p:stCondLst>
                                    <p:cond delay="0"/>
                                  </p:stCondLst>
                                  <p:childTnLst>
                                    <p:animMotion origin="layout" path="M 2.29608E-6 2.59259E-6 L -0.17354 -0.29051 " pathEditMode="relative" rAng="0" ptsTypes="AA">
                                      <p:cBhvr>
                                        <p:cTn id="43" dur="500" spd="-99700" fill="hold"/>
                                        <p:tgtEl>
                                          <p:spTgt spid="39942"/>
                                        </p:tgtEl>
                                        <p:attrNameLst>
                                          <p:attrName>ppt_x,ppt_y</p:attrName>
                                        </p:attrNameLst>
                                      </p:cBhvr>
                                      <p:rCtr x="-8400" y="-14200"/>
                                    </p:animMotion>
                                  </p:childTnLst>
                                </p:cTn>
                              </p:par>
                            </p:childTnLst>
                          </p:cTn>
                        </p:par>
                        <p:par>
                          <p:cTn id="44" fill="hold" nodeType="afterGroup">
                            <p:stCondLst>
                              <p:cond delay="4260"/>
                            </p:stCondLst>
                            <p:childTnLst>
                              <p:par>
                                <p:cTn id="45" presetID="22" presetClass="entr" presetSubtype="8" fill="hold" grpId="0" nodeType="afterEffect">
                                  <p:stCondLst>
                                    <p:cond delay="0"/>
                                  </p:stCondLst>
                                  <p:childTnLst>
                                    <p:set>
                                      <p:cBhvr>
                                        <p:cTn id="46" dur="1" fill="hold">
                                          <p:stCondLst>
                                            <p:cond delay="0"/>
                                          </p:stCondLst>
                                        </p:cTn>
                                        <p:tgtEl>
                                          <p:spTgt spid="39946"/>
                                        </p:tgtEl>
                                        <p:attrNameLst>
                                          <p:attrName>style.visibility</p:attrName>
                                        </p:attrNameLst>
                                      </p:cBhvr>
                                      <p:to>
                                        <p:strVal val="visible"/>
                                      </p:to>
                                    </p:set>
                                    <p:animEffect transition="in" filter="wipe(left)">
                                      <p:cBhvr>
                                        <p:cTn id="47" dur="500"/>
                                        <p:tgtEl>
                                          <p:spTgt spid="3994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9947"/>
                                        </p:tgtEl>
                                        <p:attrNameLst>
                                          <p:attrName>style.visibility</p:attrName>
                                        </p:attrNameLst>
                                      </p:cBhvr>
                                      <p:to>
                                        <p:strVal val="visible"/>
                                      </p:to>
                                    </p:set>
                                    <p:animEffect transition="in" filter="wipe(left)">
                                      <p:cBhvr>
                                        <p:cTn id="50" dur="500"/>
                                        <p:tgtEl>
                                          <p:spTgt spid="3994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9948"/>
                                        </p:tgtEl>
                                        <p:attrNameLst>
                                          <p:attrName>style.visibility</p:attrName>
                                        </p:attrNameLst>
                                      </p:cBhvr>
                                      <p:to>
                                        <p:strVal val="visible"/>
                                      </p:to>
                                    </p:set>
                                    <p:animEffect transition="in" filter="wipe(left)">
                                      <p:cBhvr>
                                        <p:cTn id="53" dur="500"/>
                                        <p:tgtEl>
                                          <p:spTgt spid="39948"/>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9949"/>
                                        </p:tgtEl>
                                        <p:attrNameLst>
                                          <p:attrName>style.visibility</p:attrName>
                                        </p:attrNameLst>
                                      </p:cBhvr>
                                      <p:to>
                                        <p:strVal val="visible"/>
                                      </p:to>
                                    </p:set>
                                    <p:animEffect transition="in" filter="wipe(left)">
                                      <p:cBhvr>
                                        <p:cTn id="56" dur="500"/>
                                        <p:tgtEl>
                                          <p:spTgt spid="3994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9950"/>
                                        </p:tgtEl>
                                        <p:attrNameLst>
                                          <p:attrName>style.visibility</p:attrName>
                                        </p:attrNameLst>
                                      </p:cBhvr>
                                      <p:to>
                                        <p:strVal val="visible"/>
                                      </p:to>
                                    </p:set>
                                    <p:animEffect transition="in" filter="wipe(left)">
                                      <p:cBhvr>
                                        <p:cTn id="59" dur="500"/>
                                        <p:tgtEl>
                                          <p:spTgt spid="39950"/>
                                        </p:tgtEl>
                                      </p:cBhvr>
                                    </p:animEffect>
                                  </p:childTnLst>
                                </p:cTn>
                              </p:par>
                            </p:childTnLst>
                          </p:cTn>
                        </p:par>
                        <p:par>
                          <p:cTn id="60" fill="hold" nodeType="afterGroup">
                            <p:stCondLst>
                              <p:cond delay="4760"/>
                            </p:stCondLst>
                            <p:childTnLst>
                              <p:par>
                                <p:cTn id="61" presetID="52" presetClass="entr" presetSubtype="0" fill="hold" grpId="0" nodeType="afterEffect">
                                  <p:stCondLst>
                                    <p:cond delay="0"/>
                                  </p:stCondLst>
                                  <p:childTnLst>
                                    <p:set>
                                      <p:cBhvr>
                                        <p:cTn id="62" dur="1" fill="hold">
                                          <p:stCondLst>
                                            <p:cond delay="0"/>
                                          </p:stCondLst>
                                        </p:cTn>
                                        <p:tgtEl>
                                          <p:spTgt spid="39953"/>
                                        </p:tgtEl>
                                        <p:attrNameLst>
                                          <p:attrName>style.visibility</p:attrName>
                                        </p:attrNameLst>
                                      </p:cBhvr>
                                      <p:to>
                                        <p:strVal val="visible"/>
                                      </p:to>
                                    </p:set>
                                    <p:animScale>
                                      <p:cBhvr>
                                        <p:cTn id="63" dur="1000" decel="50000" fill="hold">
                                          <p:stCondLst>
                                            <p:cond delay="0"/>
                                          </p:stCondLst>
                                        </p:cTn>
                                        <p:tgtEl>
                                          <p:spTgt spid="399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4" dur="1000" decel="50000" fill="hold">
                                          <p:stCondLst>
                                            <p:cond delay="0"/>
                                          </p:stCondLst>
                                        </p:cTn>
                                        <p:tgtEl>
                                          <p:spTgt spid="39953"/>
                                        </p:tgtEl>
                                        <p:attrNameLst>
                                          <p:attrName>ppt_x,ppt_y</p:attrName>
                                        </p:attrNameLst>
                                      </p:cBhvr>
                                      <p:rCtr x="0" y="0"/>
                                    </p:animMotion>
                                    <p:animEffect transition="in" filter="fade">
                                      <p:cBhvr>
                                        <p:cTn id="65" dur="1000"/>
                                        <p:tgtEl>
                                          <p:spTgt spid="39953"/>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39954"/>
                                        </p:tgtEl>
                                        <p:attrNameLst>
                                          <p:attrName>style.visibility</p:attrName>
                                        </p:attrNameLst>
                                      </p:cBhvr>
                                      <p:to>
                                        <p:strVal val="visible"/>
                                      </p:to>
                                    </p:set>
                                    <p:animScale>
                                      <p:cBhvr>
                                        <p:cTn id="68" dur="1000" decel="50000" fill="hold">
                                          <p:stCondLst>
                                            <p:cond delay="0"/>
                                          </p:stCondLst>
                                        </p:cTn>
                                        <p:tgtEl>
                                          <p:spTgt spid="399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39954"/>
                                        </p:tgtEl>
                                        <p:attrNameLst>
                                          <p:attrName>ppt_x,ppt_y</p:attrName>
                                        </p:attrNameLst>
                                      </p:cBhvr>
                                      <p:rCtr x="0" y="0"/>
                                    </p:animMotion>
                                    <p:animEffect transition="in" filter="fade">
                                      <p:cBhvr>
                                        <p:cTn id="70" dur="1000"/>
                                        <p:tgtEl>
                                          <p:spTgt spid="39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40" grpId="0" animBg="1" autoUpdateAnimBg="0"/>
      <p:bldP spid="39941" grpId="0" animBg="1" autoUpdateAnimBg="0"/>
      <p:bldP spid="39941" grpId="1" animBg="1" autoUpdateAnimBg="0"/>
      <p:bldP spid="39942" grpId="0" animBg="1" autoUpdateAnimBg="0"/>
      <p:bldP spid="39942" grpId="1" animBg="1" autoUpdateAnimBg="0"/>
      <p:bldP spid="39943" grpId="0" animBg="1" autoUpdateAnimBg="0"/>
      <p:bldP spid="39943" grpId="1" animBg="1" autoUpdateAnimBg="0"/>
      <p:bldP spid="39944" grpId="0" animBg="1" autoUpdateAnimBg="0"/>
      <p:bldP spid="39944" grpId="1" animBg="1" autoUpdateAnimBg="0"/>
      <p:bldP spid="39945" grpId="0" animBg="1" autoUpdateAnimBg="0"/>
      <p:bldP spid="39945" grpId="1" animBg="1" autoUpdateAnimBg="0"/>
      <p:bldP spid="39946" grpId="0" autoUpdateAnimBg="0"/>
      <p:bldP spid="39947" grpId="0" autoUpdateAnimBg="0"/>
      <p:bldP spid="39948" grpId="0" autoUpdateAnimBg="0"/>
      <p:bldP spid="39949" grpId="0" autoUpdateAnimBg="0"/>
      <p:bldP spid="39950" grpId="0" autoUpdateAnimBg="0"/>
      <p:bldP spid="39951" grpId="0" animBg="1" autoUpdateAnimBg="0"/>
      <p:bldP spid="39952" grpId="0" animBg="1" autoUpdateAnimBg="0"/>
      <p:bldP spid="39953" grpId="0" animBg="1" autoUpdateAnimBg="0"/>
      <p:bldP spid="3995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rgbClr val="FFFFFF"/>
                </a:solidFill>
                <a:latin typeface="微软雅黑" pitchFamily="34" charset="-122"/>
              </a:rPr>
              <a:t>1.3</a:t>
            </a:r>
            <a:r>
              <a:rPr lang="zh-CN" altLang="en-US" sz="2800">
                <a:solidFill>
                  <a:srgbClr val="FFFFFF"/>
                </a:solidFill>
                <a:latin typeface="微软雅黑" pitchFamily="34" charset="-122"/>
              </a:rPr>
              <a:t>请输入您的标题</a:t>
            </a:r>
          </a:p>
        </p:txBody>
      </p:sp>
      <p:sp>
        <p:nvSpPr>
          <p:cNvPr id="72707"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rgbClr val="FFFFFF"/>
                </a:solidFill>
                <a:ea typeface="宋体" charset="-122"/>
              </a:rPr>
              <a:t>Part</a:t>
            </a:r>
            <a:r>
              <a:rPr lang="en-US" altLang="zh-CN" sz="1800">
                <a:solidFill>
                  <a:srgbClr val="FFFFFF"/>
                </a:solidFill>
                <a:ea typeface="宋体" charset="-122"/>
              </a:rPr>
              <a:t> 1</a:t>
            </a:r>
            <a:endParaRPr lang="zh-CN" altLang="en-US" sz="1800">
              <a:solidFill>
                <a:srgbClr val="FFFFFF"/>
              </a:solidFill>
              <a:ea typeface="宋体" charset="-122"/>
            </a:endParaRPr>
          </a:p>
        </p:txBody>
      </p:sp>
      <p:sp>
        <p:nvSpPr>
          <p:cNvPr id="40964" name="Rectangle 6"/>
          <p:cNvSpPr>
            <a:spLocks noChangeArrowheads="1"/>
          </p:cNvSpPr>
          <p:nvPr/>
        </p:nvSpPr>
        <p:spPr bwMode="auto">
          <a:xfrm>
            <a:off x="914400" y="2276475"/>
            <a:ext cx="3365500" cy="20637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65" name="Rectangle 7"/>
          <p:cNvSpPr>
            <a:spLocks noChangeArrowheads="1"/>
          </p:cNvSpPr>
          <p:nvPr/>
        </p:nvSpPr>
        <p:spPr bwMode="auto">
          <a:xfrm>
            <a:off x="914400" y="4408488"/>
            <a:ext cx="3365500" cy="2063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66" name="Rectangle 8"/>
          <p:cNvSpPr>
            <a:spLocks noChangeArrowheads="1"/>
          </p:cNvSpPr>
          <p:nvPr/>
        </p:nvSpPr>
        <p:spPr bwMode="auto">
          <a:xfrm>
            <a:off x="4359275" y="2276475"/>
            <a:ext cx="3367088" cy="2063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67" name="Rectangle 9"/>
          <p:cNvSpPr>
            <a:spLocks noChangeArrowheads="1"/>
          </p:cNvSpPr>
          <p:nvPr/>
        </p:nvSpPr>
        <p:spPr bwMode="auto">
          <a:xfrm>
            <a:off x="4359275" y="4408488"/>
            <a:ext cx="3367088" cy="206375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68" name="Rectangle 10"/>
          <p:cNvSpPr>
            <a:spLocks noChangeArrowheads="1"/>
          </p:cNvSpPr>
          <p:nvPr/>
        </p:nvSpPr>
        <p:spPr bwMode="auto">
          <a:xfrm>
            <a:off x="7805738" y="2276475"/>
            <a:ext cx="3365500" cy="20637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69" name="Rectangle 11"/>
          <p:cNvSpPr>
            <a:spLocks noChangeArrowheads="1"/>
          </p:cNvSpPr>
          <p:nvPr/>
        </p:nvSpPr>
        <p:spPr bwMode="auto">
          <a:xfrm>
            <a:off x="7805738" y="4408488"/>
            <a:ext cx="3365500" cy="20637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40970" name="TextBox 9"/>
          <p:cNvSpPr txBox="1">
            <a:spLocks noChangeArrowheads="1"/>
          </p:cNvSpPr>
          <p:nvPr/>
        </p:nvSpPr>
        <p:spPr bwMode="auto">
          <a:xfrm>
            <a:off x="1490663" y="1125538"/>
            <a:ext cx="96805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a:latin typeface="微软雅黑" pitchFamily="34" charset="-122"/>
              </a:rPr>
              <a:t>下面的图片可自行更换，方法是对图片点右键</a:t>
            </a:r>
            <a:r>
              <a:rPr lang="en-US" altLang="zh-CN">
                <a:latin typeface="微软雅黑" pitchFamily="34" charset="-122"/>
              </a:rPr>
              <a:t>-&gt;</a:t>
            </a:r>
            <a:r>
              <a:rPr lang="zh-CN" altLang="en-US">
                <a:latin typeface="微软雅黑" pitchFamily="34" charset="-122"/>
              </a:rPr>
              <a:t>设置对象格式</a:t>
            </a:r>
            <a:r>
              <a:rPr lang="en-US" altLang="zh-CN">
                <a:latin typeface="微软雅黑" pitchFamily="34" charset="-122"/>
              </a:rPr>
              <a:t>-&gt;</a:t>
            </a:r>
            <a:r>
              <a:rPr lang="zh-CN" altLang="en-US">
                <a:latin typeface="微软雅黑" pitchFamily="34" charset="-122"/>
              </a:rPr>
              <a:t>填充</a:t>
            </a:r>
            <a:r>
              <a:rPr lang="en-US" altLang="zh-CN">
                <a:latin typeface="微软雅黑" pitchFamily="34" charset="-122"/>
              </a:rPr>
              <a:t>-&gt;</a:t>
            </a:r>
            <a:r>
              <a:rPr lang="zh-CN" altLang="en-US">
                <a:latin typeface="微软雅黑" pitchFamily="34" charset="-122"/>
              </a:rPr>
              <a:t>填充效果</a:t>
            </a:r>
            <a:r>
              <a:rPr lang="en-US" altLang="zh-CN">
                <a:latin typeface="微软雅黑" pitchFamily="34" charset="-122"/>
              </a:rPr>
              <a:t>-&gt;</a:t>
            </a:r>
            <a:r>
              <a:rPr lang="zh-CN" altLang="en-US">
                <a:latin typeface="微软雅黑" pitchFamily="34" charset="-122"/>
              </a:rPr>
              <a:t>图片，选择事先准备好的图片即可。更换图片后动画效果会保留下来，目录页圆内的主题图片以及后文所遇到图片均可按此方法操作。</a:t>
            </a:r>
          </a:p>
          <a:p>
            <a:pPr algn="just" eaLnBrk="1" hangingPunct="1">
              <a:spcBef>
                <a:spcPct val="0"/>
              </a:spcBef>
              <a:buFontTx/>
              <a:buNone/>
            </a:pPr>
            <a:endParaRPr lang="zh-CN" altLang="en-US">
              <a:latin typeface="微软雅黑" pitchFamily="34" charset="-122"/>
            </a:endParaRPr>
          </a:p>
        </p:txBody>
      </p:sp>
      <p:sp>
        <p:nvSpPr>
          <p:cNvPr id="40971" name="单圆角矩形 10"/>
          <p:cNvSpPr>
            <a:spLocks/>
          </p:cNvSpPr>
          <p:nvPr/>
        </p:nvSpPr>
        <p:spPr bwMode="auto">
          <a:xfrm>
            <a:off x="923925" y="1125538"/>
            <a:ext cx="377825" cy="900112"/>
          </a:xfrm>
          <a:custGeom>
            <a:avLst/>
            <a:gdLst>
              <a:gd name="T0" fmla="*/ 0 w 377825"/>
              <a:gd name="T1" fmla="*/ 0 h 900112"/>
              <a:gd name="T2" fmla="*/ 314853 w 377825"/>
              <a:gd name="T3" fmla="*/ 0 h 900112"/>
              <a:gd name="T4" fmla="*/ 377825 w 377825"/>
              <a:gd name="T5" fmla="*/ 62972 h 900112"/>
              <a:gd name="T6" fmla="*/ 377825 w 377825"/>
              <a:gd name="T7" fmla="*/ 900112 h 900112"/>
              <a:gd name="T8" fmla="*/ 0 w 377825"/>
              <a:gd name="T9" fmla="*/ 900112 h 900112"/>
              <a:gd name="T10" fmla="*/ 0 w 377825"/>
              <a:gd name="T11" fmla="*/ 0 h 9001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7825" h="900112">
                <a:moveTo>
                  <a:pt x="0" y="0"/>
                </a:moveTo>
                <a:lnTo>
                  <a:pt x="314853" y="0"/>
                </a:lnTo>
                <a:cubicBezTo>
                  <a:pt x="349631" y="0"/>
                  <a:pt x="377825" y="28194"/>
                  <a:pt x="377825" y="62972"/>
                </a:cubicBezTo>
                <a:lnTo>
                  <a:pt x="377825" y="900112"/>
                </a:lnTo>
                <a:lnTo>
                  <a:pt x="0" y="90011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72" name="TextBox 11"/>
          <p:cNvSpPr txBox="1">
            <a:spLocks noChangeArrowheads="1"/>
          </p:cNvSpPr>
          <p:nvPr/>
        </p:nvSpPr>
        <p:spPr bwMode="auto">
          <a:xfrm>
            <a:off x="1979613" y="4581525"/>
            <a:ext cx="1668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标题文字</a:t>
            </a:r>
            <a:endParaRPr lang="en-US" altLang="zh-CN" b="1">
              <a:solidFill>
                <a:schemeClr val="accent2"/>
              </a:solidFill>
              <a:latin typeface="微软雅黑" pitchFamily="34" charset="-122"/>
            </a:endParaRPr>
          </a:p>
        </p:txBody>
      </p:sp>
      <p:sp>
        <p:nvSpPr>
          <p:cNvPr id="40973" name="TextBox 12"/>
          <p:cNvSpPr txBox="1">
            <a:spLocks noChangeArrowheads="1"/>
          </p:cNvSpPr>
          <p:nvPr/>
        </p:nvSpPr>
        <p:spPr bwMode="auto">
          <a:xfrm>
            <a:off x="1979613" y="5013325"/>
            <a:ext cx="2390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accent2"/>
                </a:solidFill>
                <a:latin typeface="微软雅黑" pitchFamily="34" charset="-122"/>
              </a:rPr>
              <a:t>这里可以添加主要内容这里可以添加主要内容这里可以添加主要内容这里可以添加主要内容这里可以添加主要内容</a:t>
            </a:r>
          </a:p>
        </p:txBody>
      </p:sp>
      <p:grpSp>
        <p:nvGrpSpPr>
          <p:cNvPr id="40974" name="组合 13"/>
          <p:cNvGrpSpPr>
            <a:grpSpLocks/>
          </p:cNvGrpSpPr>
          <p:nvPr/>
        </p:nvGrpSpPr>
        <p:grpSpPr bwMode="auto">
          <a:xfrm>
            <a:off x="1044575" y="5049838"/>
            <a:ext cx="881063" cy="855662"/>
            <a:chOff x="0" y="0"/>
            <a:chExt cx="881732" cy="856360"/>
          </a:xfrm>
        </p:grpSpPr>
        <p:sp>
          <p:nvSpPr>
            <p:cNvPr id="72729" name="Oval 13"/>
            <p:cNvSpPr>
              <a:spLocks noChangeArrowheads="1"/>
            </p:cNvSpPr>
            <p:nvPr/>
          </p:nvSpPr>
          <p:spPr bwMode="auto">
            <a:xfrm>
              <a:off x="25419" y="0"/>
              <a:ext cx="856313" cy="85636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72730" name="TextBox 15"/>
            <p:cNvSpPr txBox="1">
              <a:spLocks noChangeArrowheads="1"/>
            </p:cNvSpPr>
            <p:nvPr/>
          </p:nvSpPr>
          <p:spPr bwMode="auto">
            <a:xfrm>
              <a:off x="0" y="54019"/>
              <a:ext cx="869022" cy="708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01</a:t>
              </a:r>
              <a:endParaRPr lang="zh-CN" altLang="en-US" sz="4000">
                <a:latin typeface="微软雅黑" pitchFamily="34" charset="-122"/>
              </a:endParaRPr>
            </a:p>
          </p:txBody>
        </p:sp>
      </p:grpSp>
      <p:sp>
        <p:nvSpPr>
          <p:cNvPr id="40977" name="TextBox 16"/>
          <p:cNvSpPr txBox="1">
            <a:spLocks noChangeArrowheads="1"/>
          </p:cNvSpPr>
          <p:nvPr/>
        </p:nvSpPr>
        <p:spPr bwMode="auto">
          <a:xfrm>
            <a:off x="5291138" y="2479675"/>
            <a:ext cx="1668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标题文字</a:t>
            </a:r>
            <a:endParaRPr lang="en-US" altLang="zh-CN" b="1">
              <a:solidFill>
                <a:schemeClr val="accent2"/>
              </a:solidFill>
              <a:latin typeface="微软雅黑" pitchFamily="34" charset="-122"/>
            </a:endParaRPr>
          </a:p>
        </p:txBody>
      </p:sp>
      <p:sp>
        <p:nvSpPr>
          <p:cNvPr id="40978" name="TextBox 17"/>
          <p:cNvSpPr txBox="1">
            <a:spLocks noChangeArrowheads="1"/>
          </p:cNvSpPr>
          <p:nvPr/>
        </p:nvSpPr>
        <p:spPr bwMode="auto">
          <a:xfrm>
            <a:off x="5291138" y="2911475"/>
            <a:ext cx="2390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accent2"/>
                </a:solidFill>
                <a:latin typeface="微软雅黑" pitchFamily="34" charset="-122"/>
              </a:rPr>
              <a:t>这里可以添加主要内容这里可以添加主要内容这里可以添加主要内容这里可以添加主要内容这里可以添加主要内容</a:t>
            </a:r>
          </a:p>
        </p:txBody>
      </p:sp>
      <p:grpSp>
        <p:nvGrpSpPr>
          <p:cNvPr id="40979" name="组合 18"/>
          <p:cNvGrpSpPr>
            <a:grpSpLocks/>
          </p:cNvGrpSpPr>
          <p:nvPr/>
        </p:nvGrpSpPr>
        <p:grpSpPr bwMode="auto">
          <a:xfrm>
            <a:off x="4387850" y="2947988"/>
            <a:ext cx="882650" cy="857250"/>
            <a:chOff x="0" y="0"/>
            <a:chExt cx="881732" cy="856360"/>
          </a:xfrm>
        </p:grpSpPr>
        <p:sp>
          <p:nvSpPr>
            <p:cNvPr id="72727" name="Oval 13"/>
            <p:cNvSpPr>
              <a:spLocks noChangeArrowheads="1"/>
            </p:cNvSpPr>
            <p:nvPr/>
          </p:nvSpPr>
          <p:spPr bwMode="auto">
            <a:xfrm>
              <a:off x="25374" y="0"/>
              <a:ext cx="856358" cy="85636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72728" name="TextBox 20"/>
            <p:cNvSpPr txBox="1">
              <a:spLocks noChangeArrowheads="1"/>
            </p:cNvSpPr>
            <p:nvPr/>
          </p:nvSpPr>
          <p:spPr bwMode="auto">
            <a:xfrm>
              <a:off x="0" y="55504"/>
              <a:ext cx="869045" cy="70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02</a:t>
              </a:r>
              <a:endParaRPr lang="zh-CN" altLang="en-US" sz="4000">
                <a:latin typeface="微软雅黑" pitchFamily="34" charset="-122"/>
              </a:endParaRPr>
            </a:p>
          </p:txBody>
        </p:sp>
      </p:grpSp>
      <p:sp>
        <p:nvSpPr>
          <p:cNvPr id="40982" name="TextBox 21"/>
          <p:cNvSpPr txBox="1">
            <a:spLocks noChangeArrowheads="1"/>
          </p:cNvSpPr>
          <p:nvPr/>
        </p:nvSpPr>
        <p:spPr bwMode="auto">
          <a:xfrm>
            <a:off x="8747125" y="4567238"/>
            <a:ext cx="16684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solidFill>
                  <a:schemeClr val="accent2"/>
                </a:solidFill>
                <a:latin typeface="微软雅黑" pitchFamily="34" charset="-122"/>
              </a:rPr>
              <a:t>标题文字</a:t>
            </a:r>
            <a:endParaRPr lang="en-US" altLang="zh-CN" b="1">
              <a:solidFill>
                <a:schemeClr val="accent2"/>
              </a:solidFill>
              <a:latin typeface="微软雅黑" pitchFamily="34" charset="-122"/>
            </a:endParaRPr>
          </a:p>
        </p:txBody>
      </p:sp>
      <p:sp>
        <p:nvSpPr>
          <p:cNvPr id="40983" name="TextBox 22"/>
          <p:cNvSpPr txBox="1">
            <a:spLocks noChangeArrowheads="1"/>
          </p:cNvSpPr>
          <p:nvPr/>
        </p:nvSpPr>
        <p:spPr bwMode="auto">
          <a:xfrm>
            <a:off x="8747125" y="4999038"/>
            <a:ext cx="23923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chemeClr val="accent2"/>
                </a:solidFill>
                <a:latin typeface="微软雅黑" pitchFamily="34" charset="-122"/>
              </a:rPr>
              <a:t>这里可以添加主要内容这里可以添加主要内容这里可以添加主要内容这里可以添加主要内容这里可以添加主要内容</a:t>
            </a:r>
          </a:p>
        </p:txBody>
      </p:sp>
      <p:grpSp>
        <p:nvGrpSpPr>
          <p:cNvPr id="40984" name="组合 23"/>
          <p:cNvGrpSpPr>
            <a:grpSpLocks/>
          </p:cNvGrpSpPr>
          <p:nvPr/>
        </p:nvGrpSpPr>
        <p:grpSpPr bwMode="auto">
          <a:xfrm>
            <a:off x="7827963" y="5035550"/>
            <a:ext cx="881062" cy="857250"/>
            <a:chOff x="0" y="0"/>
            <a:chExt cx="881732" cy="856360"/>
          </a:xfrm>
        </p:grpSpPr>
        <p:sp>
          <p:nvSpPr>
            <p:cNvPr id="72725" name="Oval 13"/>
            <p:cNvSpPr>
              <a:spLocks noChangeArrowheads="1"/>
            </p:cNvSpPr>
            <p:nvPr/>
          </p:nvSpPr>
          <p:spPr bwMode="auto">
            <a:xfrm>
              <a:off x="25419" y="0"/>
              <a:ext cx="856313" cy="85636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72726" name="TextBox 25"/>
            <p:cNvSpPr txBox="1">
              <a:spLocks noChangeArrowheads="1"/>
            </p:cNvSpPr>
            <p:nvPr/>
          </p:nvSpPr>
          <p:spPr bwMode="auto">
            <a:xfrm>
              <a:off x="0" y="55505"/>
              <a:ext cx="869022" cy="707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4000">
                  <a:latin typeface="微软雅黑" pitchFamily="34" charset="-122"/>
                </a:rPr>
                <a:t>03</a:t>
              </a:r>
              <a:endParaRPr lang="zh-CN" altLang="en-US" sz="4000">
                <a:latin typeface="微软雅黑" pitchFamily="34" charset="-122"/>
              </a:endParaRPr>
            </a:p>
          </p:txBody>
        </p:sp>
      </p:gr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62"/>
                                        </p:tgtEl>
                                        <p:attrNameLst>
                                          <p:attrName>style.visibility</p:attrName>
                                        </p:attrNameLst>
                                      </p:cBhvr>
                                      <p:to>
                                        <p:strVal val="visible"/>
                                      </p:to>
                                    </p:set>
                                    <p:anim calcmode="lin" valueType="num">
                                      <p:cBhvr>
                                        <p:cTn id="7" dur="4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0962"/>
                                        </p:tgtEl>
                                        <p:attrNameLst>
                                          <p:attrName>ppt_y</p:attrName>
                                        </p:attrNameLst>
                                      </p:cBhvr>
                                      <p:tavLst>
                                        <p:tav tm="0">
                                          <p:val>
                                            <p:strVal val="#ppt_y"/>
                                          </p:val>
                                        </p:tav>
                                        <p:tav tm="100000">
                                          <p:val>
                                            <p:strVal val="#ppt_y"/>
                                          </p:val>
                                        </p:tav>
                                      </p:tavLst>
                                    </p:anim>
                                    <p:anim calcmode="lin" valueType="num">
                                      <p:cBhvr>
                                        <p:cTn id="9" dur="4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0962"/>
                                        </p:tgtEl>
                                      </p:cBhvr>
                                    </p:animEffect>
                                  </p:childTnLst>
                                </p:cTn>
                              </p:par>
                            </p:childTnLst>
                          </p:cTn>
                        </p:par>
                        <p:par>
                          <p:cTn id="12" fill="hold" nodeType="afterGroup">
                            <p:stCondLst>
                              <p:cond delay="760"/>
                            </p:stCondLst>
                            <p:childTnLst>
                              <p:par>
                                <p:cTn id="13" presetID="2" presetClass="entr" presetSubtype="1" fill="hold" grpId="0" nodeType="afterEffect">
                                  <p:stCondLst>
                                    <p:cond delay="0"/>
                                  </p:stCondLst>
                                  <p:childTnLst>
                                    <p:set>
                                      <p:cBhvr>
                                        <p:cTn id="14" dur="1" fill="hold">
                                          <p:stCondLst>
                                            <p:cond delay="0"/>
                                          </p:stCondLst>
                                        </p:cTn>
                                        <p:tgtEl>
                                          <p:spTgt spid="40964"/>
                                        </p:tgtEl>
                                        <p:attrNameLst>
                                          <p:attrName>style.visibility</p:attrName>
                                        </p:attrNameLst>
                                      </p:cBhvr>
                                      <p:to>
                                        <p:strVal val="visible"/>
                                      </p:to>
                                    </p:set>
                                    <p:anim calcmode="lin" valueType="num">
                                      <p:cBhvr additive="base">
                                        <p:cTn id="15" dur="500" fill="hold"/>
                                        <p:tgtEl>
                                          <p:spTgt spid="40964"/>
                                        </p:tgtEl>
                                        <p:attrNameLst>
                                          <p:attrName>ppt_x</p:attrName>
                                        </p:attrNameLst>
                                      </p:cBhvr>
                                      <p:tavLst>
                                        <p:tav tm="0">
                                          <p:val>
                                            <p:strVal val="#ppt_x"/>
                                          </p:val>
                                        </p:tav>
                                        <p:tav tm="100000">
                                          <p:val>
                                            <p:strVal val="#ppt_x"/>
                                          </p:val>
                                        </p:tav>
                                      </p:tavLst>
                                    </p:anim>
                                    <p:anim calcmode="lin" valueType="num">
                                      <p:cBhvr additive="base">
                                        <p:cTn id="16" dur="500" fill="hold"/>
                                        <p:tgtEl>
                                          <p:spTgt spid="40964"/>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1260"/>
                            </p:stCondLst>
                            <p:childTnLst>
                              <p:par>
                                <p:cTn id="18" presetID="22" presetClass="entr" presetSubtype="1" fill="hold" grpId="0" nodeType="afterEffect">
                                  <p:stCondLst>
                                    <p:cond delay="0"/>
                                  </p:stCondLst>
                                  <p:childTnLst>
                                    <p:set>
                                      <p:cBhvr>
                                        <p:cTn id="19" dur="1" fill="hold">
                                          <p:stCondLst>
                                            <p:cond delay="0"/>
                                          </p:stCondLst>
                                        </p:cTn>
                                        <p:tgtEl>
                                          <p:spTgt spid="40965"/>
                                        </p:tgtEl>
                                        <p:attrNameLst>
                                          <p:attrName>style.visibility</p:attrName>
                                        </p:attrNameLst>
                                      </p:cBhvr>
                                      <p:to>
                                        <p:strVal val="visible"/>
                                      </p:to>
                                    </p:set>
                                    <p:animEffect transition="in" filter="wipe(up)">
                                      <p:cBhvr>
                                        <p:cTn id="20" dur="500"/>
                                        <p:tgtEl>
                                          <p:spTgt spid="40965"/>
                                        </p:tgtEl>
                                      </p:cBhvr>
                                    </p:animEffect>
                                  </p:childTnLst>
                                </p:cTn>
                              </p:par>
                            </p:childTnLst>
                          </p:cTn>
                        </p:par>
                        <p:par>
                          <p:cTn id="21" fill="hold" nodeType="afterGroup">
                            <p:stCondLst>
                              <p:cond delay="1760"/>
                            </p:stCondLst>
                            <p:childTnLst>
                              <p:par>
                                <p:cTn id="22" presetID="2" presetClass="entr" presetSubtype="4" fill="hold" grpId="0" nodeType="afterEffect">
                                  <p:stCondLst>
                                    <p:cond delay="0"/>
                                  </p:stCondLst>
                                  <p:childTnLst>
                                    <p:set>
                                      <p:cBhvr>
                                        <p:cTn id="23" dur="1" fill="hold">
                                          <p:stCondLst>
                                            <p:cond delay="0"/>
                                          </p:stCondLst>
                                        </p:cTn>
                                        <p:tgtEl>
                                          <p:spTgt spid="40967"/>
                                        </p:tgtEl>
                                        <p:attrNameLst>
                                          <p:attrName>style.visibility</p:attrName>
                                        </p:attrNameLst>
                                      </p:cBhvr>
                                      <p:to>
                                        <p:strVal val="visible"/>
                                      </p:to>
                                    </p:set>
                                    <p:anim calcmode="lin" valueType="num">
                                      <p:cBhvr additive="base">
                                        <p:cTn id="24" dur="500" fill="hold"/>
                                        <p:tgtEl>
                                          <p:spTgt spid="40967"/>
                                        </p:tgtEl>
                                        <p:attrNameLst>
                                          <p:attrName>ppt_x</p:attrName>
                                        </p:attrNameLst>
                                      </p:cBhvr>
                                      <p:tavLst>
                                        <p:tav tm="0">
                                          <p:val>
                                            <p:strVal val="#ppt_x"/>
                                          </p:val>
                                        </p:tav>
                                        <p:tav tm="100000">
                                          <p:val>
                                            <p:strVal val="#ppt_x"/>
                                          </p:val>
                                        </p:tav>
                                      </p:tavLst>
                                    </p:anim>
                                    <p:anim calcmode="lin" valueType="num">
                                      <p:cBhvr additive="base">
                                        <p:cTn id="25" dur="500" fill="hold"/>
                                        <p:tgtEl>
                                          <p:spTgt spid="40967"/>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260"/>
                            </p:stCondLst>
                            <p:childTnLst>
                              <p:par>
                                <p:cTn id="27" presetID="22" presetClass="entr" presetSubtype="4" fill="hold" grpId="0" nodeType="afterEffect">
                                  <p:stCondLst>
                                    <p:cond delay="0"/>
                                  </p:stCondLst>
                                  <p:childTnLst>
                                    <p:set>
                                      <p:cBhvr>
                                        <p:cTn id="28" dur="1" fill="hold">
                                          <p:stCondLst>
                                            <p:cond delay="0"/>
                                          </p:stCondLst>
                                        </p:cTn>
                                        <p:tgtEl>
                                          <p:spTgt spid="40966"/>
                                        </p:tgtEl>
                                        <p:attrNameLst>
                                          <p:attrName>style.visibility</p:attrName>
                                        </p:attrNameLst>
                                      </p:cBhvr>
                                      <p:to>
                                        <p:strVal val="visible"/>
                                      </p:to>
                                    </p:set>
                                    <p:animEffect transition="in" filter="wipe(down)">
                                      <p:cBhvr>
                                        <p:cTn id="29" dur="500"/>
                                        <p:tgtEl>
                                          <p:spTgt spid="40966"/>
                                        </p:tgtEl>
                                      </p:cBhvr>
                                    </p:animEffect>
                                  </p:childTnLst>
                                </p:cTn>
                              </p:par>
                            </p:childTnLst>
                          </p:cTn>
                        </p:par>
                        <p:par>
                          <p:cTn id="30" fill="hold" nodeType="afterGroup">
                            <p:stCondLst>
                              <p:cond delay="2760"/>
                            </p:stCondLst>
                            <p:childTnLst>
                              <p:par>
                                <p:cTn id="31" presetID="2" presetClass="entr" presetSubtype="1" fill="hold" grpId="0" nodeType="afterEffect">
                                  <p:stCondLst>
                                    <p:cond delay="0"/>
                                  </p:stCondLst>
                                  <p:childTnLst>
                                    <p:set>
                                      <p:cBhvr>
                                        <p:cTn id="32" dur="1" fill="hold">
                                          <p:stCondLst>
                                            <p:cond delay="0"/>
                                          </p:stCondLst>
                                        </p:cTn>
                                        <p:tgtEl>
                                          <p:spTgt spid="40968"/>
                                        </p:tgtEl>
                                        <p:attrNameLst>
                                          <p:attrName>style.visibility</p:attrName>
                                        </p:attrNameLst>
                                      </p:cBhvr>
                                      <p:to>
                                        <p:strVal val="visible"/>
                                      </p:to>
                                    </p:set>
                                    <p:anim calcmode="lin" valueType="num">
                                      <p:cBhvr additive="base">
                                        <p:cTn id="33" dur="500" fill="hold"/>
                                        <p:tgtEl>
                                          <p:spTgt spid="40968"/>
                                        </p:tgtEl>
                                        <p:attrNameLst>
                                          <p:attrName>ppt_x</p:attrName>
                                        </p:attrNameLst>
                                      </p:cBhvr>
                                      <p:tavLst>
                                        <p:tav tm="0">
                                          <p:val>
                                            <p:strVal val="#ppt_x"/>
                                          </p:val>
                                        </p:tav>
                                        <p:tav tm="100000">
                                          <p:val>
                                            <p:strVal val="#ppt_x"/>
                                          </p:val>
                                        </p:tav>
                                      </p:tavLst>
                                    </p:anim>
                                    <p:anim calcmode="lin" valueType="num">
                                      <p:cBhvr additive="base">
                                        <p:cTn id="34" dur="500" fill="hold"/>
                                        <p:tgtEl>
                                          <p:spTgt spid="40968"/>
                                        </p:tgtEl>
                                        <p:attrNameLst>
                                          <p:attrName>ppt_y</p:attrName>
                                        </p:attrNameLst>
                                      </p:cBhvr>
                                      <p:tavLst>
                                        <p:tav tm="0">
                                          <p:val>
                                            <p:strVal val="0-#ppt_h/2"/>
                                          </p:val>
                                        </p:tav>
                                        <p:tav tm="100000">
                                          <p:val>
                                            <p:strVal val="#ppt_y"/>
                                          </p:val>
                                        </p:tav>
                                      </p:tavLst>
                                    </p:anim>
                                  </p:childTnLst>
                                </p:cTn>
                              </p:par>
                            </p:childTnLst>
                          </p:cTn>
                        </p:par>
                        <p:par>
                          <p:cTn id="35" fill="hold" nodeType="afterGroup">
                            <p:stCondLst>
                              <p:cond delay="3260"/>
                            </p:stCondLst>
                            <p:childTnLst>
                              <p:par>
                                <p:cTn id="36" presetID="22" presetClass="entr" presetSubtype="1" fill="hold" grpId="0" nodeType="afterEffect">
                                  <p:stCondLst>
                                    <p:cond delay="0"/>
                                  </p:stCondLst>
                                  <p:childTnLst>
                                    <p:set>
                                      <p:cBhvr>
                                        <p:cTn id="37" dur="1" fill="hold">
                                          <p:stCondLst>
                                            <p:cond delay="0"/>
                                          </p:stCondLst>
                                        </p:cTn>
                                        <p:tgtEl>
                                          <p:spTgt spid="40969"/>
                                        </p:tgtEl>
                                        <p:attrNameLst>
                                          <p:attrName>style.visibility</p:attrName>
                                        </p:attrNameLst>
                                      </p:cBhvr>
                                      <p:to>
                                        <p:strVal val="visible"/>
                                      </p:to>
                                    </p:set>
                                    <p:animEffect transition="in" filter="wipe(up)">
                                      <p:cBhvr>
                                        <p:cTn id="38" dur="500"/>
                                        <p:tgtEl>
                                          <p:spTgt spid="40969"/>
                                        </p:tgtEl>
                                      </p:cBhvr>
                                    </p:animEffect>
                                  </p:childTnLst>
                                </p:cTn>
                              </p:par>
                            </p:childTnLst>
                          </p:cTn>
                        </p:par>
                        <p:par>
                          <p:cTn id="39" fill="hold" nodeType="afterGroup">
                            <p:stCondLst>
                              <p:cond delay="3760"/>
                            </p:stCondLst>
                            <p:childTnLst>
                              <p:par>
                                <p:cTn id="40" presetID="52" presetClass="entr" presetSubtype="0" fill="hold" nodeType="afterEffect">
                                  <p:stCondLst>
                                    <p:cond delay="0"/>
                                  </p:stCondLst>
                                  <p:childTnLst>
                                    <p:set>
                                      <p:cBhvr>
                                        <p:cTn id="41" dur="1" fill="hold">
                                          <p:stCondLst>
                                            <p:cond delay="0"/>
                                          </p:stCondLst>
                                        </p:cTn>
                                        <p:tgtEl>
                                          <p:spTgt spid="40974"/>
                                        </p:tgtEl>
                                        <p:attrNameLst>
                                          <p:attrName>style.visibility</p:attrName>
                                        </p:attrNameLst>
                                      </p:cBhvr>
                                      <p:to>
                                        <p:strVal val="visible"/>
                                      </p:to>
                                    </p:set>
                                    <p:animScale>
                                      <p:cBhvr>
                                        <p:cTn id="42" dur="1000" decel="50000" fill="hold">
                                          <p:stCondLst>
                                            <p:cond delay="0"/>
                                          </p:stCondLst>
                                        </p:cTn>
                                        <p:tgtEl>
                                          <p:spTgt spid="409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40974"/>
                                        </p:tgtEl>
                                        <p:attrNameLst>
                                          <p:attrName>ppt_x,ppt_y</p:attrName>
                                        </p:attrNameLst>
                                      </p:cBhvr>
                                      <p:rCtr x="0" y="0"/>
                                    </p:animMotion>
                                    <p:animEffect transition="in" filter="fade">
                                      <p:cBhvr>
                                        <p:cTn id="44" dur="1000"/>
                                        <p:tgtEl>
                                          <p:spTgt spid="40974"/>
                                        </p:tgtEl>
                                      </p:cBhvr>
                                    </p:animEffect>
                                  </p:childTnLst>
                                </p:cTn>
                              </p:par>
                            </p:childTnLst>
                          </p:cTn>
                        </p:par>
                        <p:par>
                          <p:cTn id="45" fill="hold" nodeType="afterGroup">
                            <p:stCondLst>
                              <p:cond delay="4760"/>
                            </p:stCondLst>
                            <p:childTnLst>
                              <p:par>
                                <p:cTn id="46" presetID="22" presetClass="entr" presetSubtype="8" fill="hold" grpId="0" nodeType="afterEffect">
                                  <p:stCondLst>
                                    <p:cond delay="0"/>
                                  </p:stCondLst>
                                  <p:childTnLst>
                                    <p:set>
                                      <p:cBhvr>
                                        <p:cTn id="47" dur="1" fill="hold">
                                          <p:stCondLst>
                                            <p:cond delay="0"/>
                                          </p:stCondLst>
                                        </p:cTn>
                                        <p:tgtEl>
                                          <p:spTgt spid="40972"/>
                                        </p:tgtEl>
                                        <p:attrNameLst>
                                          <p:attrName>style.visibility</p:attrName>
                                        </p:attrNameLst>
                                      </p:cBhvr>
                                      <p:to>
                                        <p:strVal val="visible"/>
                                      </p:to>
                                    </p:set>
                                    <p:animEffect transition="in" filter="wipe(left)">
                                      <p:cBhvr>
                                        <p:cTn id="48" dur="500"/>
                                        <p:tgtEl>
                                          <p:spTgt spid="4097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0973"/>
                                        </p:tgtEl>
                                        <p:attrNameLst>
                                          <p:attrName>style.visibility</p:attrName>
                                        </p:attrNameLst>
                                      </p:cBhvr>
                                      <p:to>
                                        <p:strVal val="visible"/>
                                      </p:to>
                                    </p:set>
                                    <p:animEffect transition="in" filter="wipe(left)">
                                      <p:cBhvr>
                                        <p:cTn id="51" dur="500"/>
                                        <p:tgtEl>
                                          <p:spTgt spid="40973"/>
                                        </p:tgtEl>
                                      </p:cBhvr>
                                    </p:animEffect>
                                  </p:childTnLst>
                                </p:cTn>
                              </p:par>
                            </p:childTnLst>
                          </p:cTn>
                        </p:par>
                        <p:par>
                          <p:cTn id="52" fill="hold" nodeType="afterGroup">
                            <p:stCondLst>
                              <p:cond delay="5260"/>
                            </p:stCondLst>
                            <p:childTnLst>
                              <p:par>
                                <p:cTn id="53" presetID="52" presetClass="entr" presetSubtype="0" fill="hold" nodeType="afterEffect">
                                  <p:stCondLst>
                                    <p:cond delay="0"/>
                                  </p:stCondLst>
                                  <p:childTnLst>
                                    <p:set>
                                      <p:cBhvr>
                                        <p:cTn id="54" dur="1" fill="hold">
                                          <p:stCondLst>
                                            <p:cond delay="0"/>
                                          </p:stCondLst>
                                        </p:cTn>
                                        <p:tgtEl>
                                          <p:spTgt spid="40979"/>
                                        </p:tgtEl>
                                        <p:attrNameLst>
                                          <p:attrName>style.visibility</p:attrName>
                                        </p:attrNameLst>
                                      </p:cBhvr>
                                      <p:to>
                                        <p:strVal val="visible"/>
                                      </p:to>
                                    </p:set>
                                    <p:animScale>
                                      <p:cBhvr>
                                        <p:cTn id="55" dur="1000" decel="50000" fill="hold">
                                          <p:stCondLst>
                                            <p:cond delay="0"/>
                                          </p:stCondLst>
                                        </p:cTn>
                                        <p:tgtEl>
                                          <p:spTgt spid="4097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40979"/>
                                        </p:tgtEl>
                                        <p:attrNameLst>
                                          <p:attrName>ppt_x,ppt_y</p:attrName>
                                        </p:attrNameLst>
                                      </p:cBhvr>
                                      <p:rCtr x="0" y="0"/>
                                    </p:animMotion>
                                    <p:animEffect transition="in" filter="fade">
                                      <p:cBhvr>
                                        <p:cTn id="57" dur="1000"/>
                                        <p:tgtEl>
                                          <p:spTgt spid="40979"/>
                                        </p:tgtEl>
                                      </p:cBhvr>
                                    </p:animEffect>
                                  </p:childTnLst>
                                </p:cTn>
                              </p:par>
                            </p:childTnLst>
                          </p:cTn>
                        </p:par>
                        <p:par>
                          <p:cTn id="58" fill="hold" nodeType="afterGroup">
                            <p:stCondLst>
                              <p:cond delay="6260"/>
                            </p:stCondLst>
                            <p:childTnLst>
                              <p:par>
                                <p:cTn id="59" presetID="22" presetClass="entr" presetSubtype="8" fill="hold" grpId="0" nodeType="afterEffect">
                                  <p:stCondLst>
                                    <p:cond delay="0"/>
                                  </p:stCondLst>
                                  <p:childTnLst>
                                    <p:set>
                                      <p:cBhvr>
                                        <p:cTn id="60" dur="1" fill="hold">
                                          <p:stCondLst>
                                            <p:cond delay="0"/>
                                          </p:stCondLst>
                                        </p:cTn>
                                        <p:tgtEl>
                                          <p:spTgt spid="40977"/>
                                        </p:tgtEl>
                                        <p:attrNameLst>
                                          <p:attrName>style.visibility</p:attrName>
                                        </p:attrNameLst>
                                      </p:cBhvr>
                                      <p:to>
                                        <p:strVal val="visible"/>
                                      </p:to>
                                    </p:set>
                                    <p:animEffect transition="in" filter="wipe(left)">
                                      <p:cBhvr>
                                        <p:cTn id="61" dur="500"/>
                                        <p:tgtEl>
                                          <p:spTgt spid="4097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0978"/>
                                        </p:tgtEl>
                                        <p:attrNameLst>
                                          <p:attrName>style.visibility</p:attrName>
                                        </p:attrNameLst>
                                      </p:cBhvr>
                                      <p:to>
                                        <p:strVal val="visible"/>
                                      </p:to>
                                    </p:set>
                                    <p:animEffect transition="in" filter="wipe(left)">
                                      <p:cBhvr>
                                        <p:cTn id="64" dur="500"/>
                                        <p:tgtEl>
                                          <p:spTgt spid="40978"/>
                                        </p:tgtEl>
                                      </p:cBhvr>
                                    </p:animEffect>
                                  </p:childTnLst>
                                </p:cTn>
                              </p:par>
                            </p:childTnLst>
                          </p:cTn>
                        </p:par>
                        <p:par>
                          <p:cTn id="65" fill="hold" nodeType="afterGroup">
                            <p:stCondLst>
                              <p:cond delay="6760"/>
                            </p:stCondLst>
                            <p:childTnLst>
                              <p:par>
                                <p:cTn id="66" presetID="52" presetClass="entr" presetSubtype="0" fill="hold" nodeType="afterEffect">
                                  <p:stCondLst>
                                    <p:cond delay="0"/>
                                  </p:stCondLst>
                                  <p:childTnLst>
                                    <p:set>
                                      <p:cBhvr>
                                        <p:cTn id="67" dur="1" fill="hold">
                                          <p:stCondLst>
                                            <p:cond delay="0"/>
                                          </p:stCondLst>
                                        </p:cTn>
                                        <p:tgtEl>
                                          <p:spTgt spid="40984"/>
                                        </p:tgtEl>
                                        <p:attrNameLst>
                                          <p:attrName>style.visibility</p:attrName>
                                        </p:attrNameLst>
                                      </p:cBhvr>
                                      <p:to>
                                        <p:strVal val="visible"/>
                                      </p:to>
                                    </p:set>
                                    <p:animScale>
                                      <p:cBhvr>
                                        <p:cTn id="68" dur="1000" decel="50000" fill="hold">
                                          <p:stCondLst>
                                            <p:cond delay="0"/>
                                          </p:stCondLst>
                                        </p:cTn>
                                        <p:tgtEl>
                                          <p:spTgt spid="4098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9" dur="1000" decel="50000" fill="hold">
                                          <p:stCondLst>
                                            <p:cond delay="0"/>
                                          </p:stCondLst>
                                        </p:cTn>
                                        <p:tgtEl>
                                          <p:spTgt spid="40984"/>
                                        </p:tgtEl>
                                        <p:attrNameLst>
                                          <p:attrName>ppt_x,ppt_y</p:attrName>
                                        </p:attrNameLst>
                                      </p:cBhvr>
                                      <p:rCtr x="0" y="0"/>
                                    </p:animMotion>
                                    <p:animEffect transition="in" filter="fade">
                                      <p:cBhvr>
                                        <p:cTn id="70" dur="1000"/>
                                        <p:tgtEl>
                                          <p:spTgt spid="40984"/>
                                        </p:tgtEl>
                                      </p:cBhvr>
                                    </p:animEffect>
                                  </p:childTnLst>
                                </p:cTn>
                              </p:par>
                            </p:childTnLst>
                          </p:cTn>
                        </p:par>
                        <p:par>
                          <p:cTn id="71" fill="hold" nodeType="afterGroup">
                            <p:stCondLst>
                              <p:cond delay="7760"/>
                            </p:stCondLst>
                            <p:childTnLst>
                              <p:par>
                                <p:cTn id="72" presetID="22" presetClass="entr" presetSubtype="8" fill="hold" grpId="0" nodeType="afterEffect">
                                  <p:stCondLst>
                                    <p:cond delay="0"/>
                                  </p:stCondLst>
                                  <p:childTnLst>
                                    <p:set>
                                      <p:cBhvr>
                                        <p:cTn id="73" dur="1" fill="hold">
                                          <p:stCondLst>
                                            <p:cond delay="0"/>
                                          </p:stCondLst>
                                        </p:cTn>
                                        <p:tgtEl>
                                          <p:spTgt spid="40982"/>
                                        </p:tgtEl>
                                        <p:attrNameLst>
                                          <p:attrName>style.visibility</p:attrName>
                                        </p:attrNameLst>
                                      </p:cBhvr>
                                      <p:to>
                                        <p:strVal val="visible"/>
                                      </p:to>
                                    </p:set>
                                    <p:animEffect transition="in" filter="wipe(left)">
                                      <p:cBhvr>
                                        <p:cTn id="74" dur="500"/>
                                        <p:tgtEl>
                                          <p:spTgt spid="409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0983"/>
                                        </p:tgtEl>
                                        <p:attrNameLst>
                                          <p:attrName>style.visibility</p:attrName>
                                        </p:attrNameLst>
                                      </p:cBhvr>
                                      <p:to>
                                        <p:strVal val="visible"/>
                                      </p:to>
                                    </p:set>
                                    <p:animEffect transition="in" filter="wipe(left)">
                                      <p:cBhvr>
                                        <p:cTn id="77" dur="500"/>
                                        <p:tgtEl>
                                          <p:spTgt spid="40983"/>
                                        </p:tgtEl>
                                      </p:cBhvr>
                                    </p:animEffect>
                                  </p:childTnLst>
                                </p:cTn>
                              </p:par>
                            </p:childTnLst>
                          </p:cTn>
                        </p:par>
                        <p:par>
                          <p:cTn id="78" fill="hold" nodeType="afterGroup">
                            <p:stCondLst>
                              <p:cond delay="8260"/>
                            </p:stCondLst>
                            <p:childTnLst>
                              <p:par>
                                <p:cTn id="79" presetID="2" presetClass="entr" presetSubtype="8" fill="hold" grpId="0" nodeType="afterEffect">
                                  <p:stCondLst>
                                    <p:cond delay="0"/>
                                  </p:stCondLst>
                                  <p:childTnLst>
                                    <p:set>
                                      <p:cBhvr>
                                        <p:cTn id="80" dur="1" fill="hold">
                                          <p:stCondLst>
                                            <p:cond delay="0"/>
                                          </p:stCondLst>
                                        </p:cTn>
                                        <p:tgtEl>
                                          <p:spTgt spid="40971"/>
                                        </p:tgtEl>
                                        <p:attrNameLst>
                                          <p:attrName>style.visibility</p:attrName>
                                        </p:attrNameLst>
                                      </p:cBhvr>
                                      <p:to>
                                        <p:strVal val="visible"/>
                                      </p:to>
                                    </p:set>
                                    <p:anim calcmode="lin" valueType="num">
                                      <p:cBhvr additive="base">
                                        <p:cTn id="81" dur="500" fill="hold"/>
                                        <p:tgtEl>
                                          <p:spTgt spid="40971"/>
                                        </p:tgtEl>
                                        <p:attrNameLst>
                                          <p:attrName>ppt_x</p:attrName>
                                        </p:attrNameLst>
                                      </p:cBhvr>
                                      <p:tavLst>
                                        <p:tav tm="0">
                                          <p:val>
                                            <p:strVal val="0-#ppt_w/2"/>
                                          </p:val>
                                        </p:tav>
                                        <p:tav tm="100000">
                                          <p:val>
                                            <p:strVal val="#ppt_x"/>
                                          </p:val>
                                        </p:tav>
                                      </p:tavLst>
                                    </p:anim>
                                    <p:anim calcmode="lin" valueType="num">
                                      <p:cBhvr additive="base">
                                        <p:cTn id="82" dur="500" fill="hold"/>
                                        <p:tgtEl>
                                          <p:spTgt spid="40971"/>
                                        </p:tgtEl>
                                        <p:attrNameLst>
                                          <p:attrName>ppt_y</p:attrName>
                                        </p:attrNameLst>
                                      </p:cBhvr>
                                      <p:tavLst>
                                        <p:tav tm="0">
                                          <p:val>
                                            <p:strVal val="#ppt_y"/>
                                          </p:val>
                                        </p:tav>
                                        <p:tav tm="100000">
                                          <p:val>
                                            <p:strVal val="#ppt_y"/>
                                          </p:val>
                                        </p:tav>
                                      </p:tavLst>
                                    </p:anim>
                                  </p:childTnLst>
                                </p:cTn>
                              </p:par>
                            </p:childTnLst>
                          </p:cTn>
                        </p:par>
                        <p:par>
                          <p:cTn id="83" fill="hold" nodeType="afterGroup">
                            <p:stCondLst>
                              <p:cond delay="8760"/>
                            </p:stCondLst>
                            <p:childTnLst>
                              <p:par>
                                <p:cTn id="84" presetID="22" presetClass="entr" presetSubtype="8" fill="hold" grpId="0" nodeType="afterEffect">
                                  <p:stCondLst>
                                    <p:cond delay="0"/>
                                  </p:stCondLst>
                                  <p:childTnLst>
                                    <p:set>
                                      <p:cBhvr>
                                        <p:cTn id="85" dur="1" fill="hold">
                                          <p:stCondLst>
                                            <p:cond delay="0"/>
                                          </p:stCondLst>
                                        </p:cTn>
                                        <p:tgtEl>
                                          <p:spTgt spid="40970"/>
                                        </p:tgtEl>
                                        <p:attrNameLst>
                                          <p:attrName>style.visibility</p:attrName>
                                        </p:attrNameLst>
                                      </p:cBhvr>
                                      <p:to>
                                        <p:strVal val="visible"/>
                                      </p:to>
                                    </p:set>
                                    <p:animEffect transition="in" filter="wipe(left)">
                                      <p:cBhvr>
                                        <p:cTn id="86" dur="500"/>
                                        <p:tgtEl>
                                          <p:spTgt spid="409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4" grpId="0" animBg="1" autoUpdateAnimBg="0"/>
      <p:bldP spid="40965" grpId="0" animBg="1" autoUpdateAnimBg="0"/>
      <p:bldP spid="40966" grpId="0" animBg="1" autoUpdateAnimBg="0"/>
      <p:bldP spid="40967" grpId="0" animBg="1" autoUpdateAnimBg="0"/>
      <p:bldP spid="40968" grpId="0" animBg="1" autoUpdateAnimBg="0"/>
      <p:bldP spid="40969" grpId="0" animBg="1" autoUpdateAnimBg="0"/>
      <p:bldP spid="40970" grpId="0" autoUpdateAnimBg="0"/>
      <p:bldP spid="40971" grpId="0" animBg="1"/>
      <p:bldP spid="40972" grpId="0" autoUpdateAnimBg="0"/>
      <p:bldP spid="40973" grpId="0" autoUpdateAnimBg="0"/>
      <p:bldP spid="40977" grpId="0" autoUpdateAnimBg="0"/>
      <p:bldP spid="40978" grpId="0" autoUpdateAnimBg="0"/>
      <p:bldP spid="40982" grpId="0" autoUpdateAnimBg="0"/>
      <p:bldP spid="40983"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5.2</a:t>
            </a:r>
            <a:r>
              <a:rPr lang="zh-CN" altLang="en-US" sz="2800">
                <a:solidFill>
                  <a:schemeClr val="accent2"/>
                </a:solidFill>
                <a:latin typeface="微软雅黑" pitchFamily="34" charset="-122"/>
              </a:rPr>
              <a:t>请输入您的标题</a:t>
            </a:r>
          </a:p>
        </p:txBody>
      </p:sp>
      <p:sp>
        <p:nvSpPr>
          <p:cNvPr id="7475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5</a:t>
            </a:r>
            <a:endParaRPr lang="zh-CN" altLang="en-US" sz="1800">
              <a:solidFill>
                <a:schemeClr val="accent2"/>
              </a:solidFill>
              <a:ea typeface="宋体" charset="-122"/>
            </a:endParaRPr>
          </a:p>
        </p:txBody>
      </p:sp>
      <p:sp>
        <p:nvSpPr>
          <p:cNvPr id="41988" name="Freeform 6"/>
          <p:cNvSpPr>
            <a:spLocks/>
          </p:cNvSpPr>
          <p:nvPr/>
        </p:nvSpPr>
        <p:spPr bwMode="auto">
          <a:xfrm>
            <a:off x="2028825" y="1627188"/>
            <a:ext cx="3529013" cy="4210050"/>
          </a:xfrm>
          <a:custGeom>
            <a:avLst/>
            <a:gdLst>
              <a:gd name="T0" fmla="*/ 2147483646 w 5863"/>
              <a:gd name="T1" fmla="*/ 0 h 6999"/>
              <a:gd name="T2" fmla="*/ 2147483646 w 5863"/>
              <a:gd name="T3" fmla="*/ 2147483646 h 6999"/>
              <a:gd name="T4" fmla="*/ 2147483646 w 5863"/>
              <a:gd name="T5" fmla="*/ 2147483646 h 6999"/>
              <a:gd name="T6" fmla="*/ 2147483646 w 5863"/>
              <a:gd name="T7" fmla="*/ 2147483646 h 6999"/>
              <a:gd name="T8" fmla="*/ 2147483646 w 5863"/>
              <a:gd name="T9" fmla="*/ 2147483646 h 6999"/>
              <a:gd name="T10" fmla="*/ 0 w 5863"/>
              <a:gd name="T11" fmla="*/ 2147483646 h 6999"/>
              <a:gd name="T12" fmla="*/ 2147483646 w 5863"/>
              <a:gd name="T13" fmla="*/ 0 h 69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89" name="Freeform 6"/>
          <p:cNvSpPr>
            <a:spLocks/>
          </p:cNvSpPr>
          <p:nvPr/>
        </p:nvSpPr>
        <p:spPr bwMode="auto">
          <a:xfrm>
            <a:off x="4851400" y="3113088"/>
            <a:ext cx="2335213" cy="2786062"/>
          </a:xfrm>
          <a:custGeom>
            <a:avLst/>
            <a:gdLst>
              <a:gd name="T0" fmla="*/ 2147483646 w 5863"/>
              <a:gd name="T1" fmla="*/ 0 h 6999"/>
              <a:gd name="T2" fmla="*/ 2147483646 w 5863"/>
              <a:gd name="T3" fmla="*/ 2147483646 h 6999"/>
              <a:gd name="T4" fmla="*/ 2147483646 w 5863"/>
              <a:gd name="T5" fmla="*/ 2147483646 h 6999"/>
              <a:gd name="T6" fmla="*/ 2147483646 w 5863"/>
              <a:gd name="T7" fmla="*/ 2147483646 h 6999"/>
              <a:gd name="T8" fmla="*/ 2147483646 w 5863"/>
              <a:gd name="T9" fmla="*/ 2147483646 h 6999"/>
              <a:gd name="T10" fmla="*/ 0 w 5863"/>
              <a:gd name="T11" fmla="*/ 2147483646 h 6999"/>
              <a:gd name="T12" fmla="*/ 2147483646 w 5863"/>
              <a:gd name="T13" fmla="*/ 0 h 69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0" name="椭圆 5"/>
          <p:cNvSpPr>
            <a:spLocks noChangeArrowheads="1"/>
          </p:cNvSpPr>
          <p:nvPr/>
        </p:nvSpPr>
        <p:spPr bwMode="auto">
          <a:xfrm>
            <a:off x="4603750" y="1639888"/>
            <a:ext cx="936625" cy="936625"/>
          </a:xfrm>
          <a:prstGeom prst="ellipse">
            <a:avLst/>
          </a:prstGeom>
          <a:solidFill>
            <a:schemeClr val="bg1"/>
          </a:solidFill>
          <a:ln w="9525">
            <a:solidFill>
              <a:srgbClr val="F8F8F8"/>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1991" name="椭圆 6"/>
          <p:cNvSpPr>
            <a:spLocks noChangeArrowheads="1"/>
          </p:cNvSpPr>
          <p:nvPr/>
        </p:nvSpPr>
        <p:spPr bwMode="auto">
          <a:xfrm>
            <a:off x="6607175" y="3244850"/>
            <a:ext cx="782638" cy="782638"/>
          </a:xfrm>
          <a:prstGeom prst="ellipse">
            <a:avLst/>
          </a:prstGeom>
          <a:solidFill>
            <a:schemeClr val="bg1"/>
          </a:solidFill>
          <a:ln w="9525">
            <a:solidFill>
              <a:srgbClr val="F8F8F8"/>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41992" name="TextBox 7"/>
          <p:cNvSpPr txBox="1">
            <a:spLocks noChangeArrowheads="1"/>
          </p:cNvSpPr>
          <p:nvPr/>
        </p:nvSpPr>
        <p:spPr bwMode="auto">
          <a:xfrm>
            <a:off x="4605338" y="1830388"/>
            <a:ext cx="952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3000">
                <a:solidFill>
                  <a:srgbClr val="F8F8F8"/>
                </a:solidFill>
                <a:ea typeface="宋体" charset="-122"/>
              </a:rPr>
              <a:t>75%</a:t>
            </a:r>
            <a:endParaRPr lang="zh-CN" altLang="en-US" sz="3000">
              <a:solidFill>
                <a:srgbClr val="F8F8F8"/>
              </a:solidFill>
              <a:ea typeface="宋体" charset="-122"/>
            </a:endParaRPr>
          </a:p>
        </p:txBody>
      </p:sp>
      <p:sp>
        <p:nvSpPr>
          <p:cNvPr id="41993" name="TextBox 8"/>
          <p:cNvSpPr txBox="1">
            <a:spLocks noChangeArrowheads="1"/>
          </p:cNvSpPr>
          <p:nvPr/>
        </p:nvSpPr>
        <p:spPr bwMode="auto">
          <a:xfrm>
            <a:off x="6624638" y="3405188"/>
            <a:ext cx="8016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400">
                <a:solidFill>
                  <a:srgbClr val="F8F8F8"/>
                </a:solidFill>
                <a:ea typeface="宋体" charset="-122"/>
              </a:rPr>
              <a:t>34%</a:t>
            </a:r>
            <a:endParaRPr lang="zh-CN" altLang="en-US" sz="2400">
              <a:solidFill>
                <a:srgbClr val="F8F8F8"/>
              </a:solidFill>
              <a:ea typeface="宋体" charset="-122"/>
            </a:endParaRPr>
          </a:p>
        </p:txBody>
      </p:sp>
      <p:sp>
        <p:nvSpPr>
          <p:cNvPr id="41994" name="TextBox 9"/>
          <p:cNvSpPr txBox="1">
            <a:spLocks noChangeArrowheads="1"/>
          </p:cNvSpPr>
          <p:nvPr/>
        </p:nvSpPr>
        <p:spPr bwMode="auto">
          <a:xfrm>
            <a:off x="2873375" y="2151063"/>
            <a:ext cx="18256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3200">
                <a:solidFill>
                  <a:srgbClr val="F8F8F8"/>
                </a:solidFill>
                <a:latin typeface="微软雅黑" pitchFamily="34" charset="-122"/>
              </a:rPr>
              <a:t>预计数字</a:t>
            </a:r>
          </a:p>
        </p:txBody>
      </p:sp>
      <p:sp>
        <p:nvSpPr>
          <p:cNvPr id="41995" name="TextBox 10"/>
          <p:cNvSpPr txBox="1">
            <a:spLocks noChangeArrowheads="1"/>
          </p:cNvSpPr>
          <p:nvPr/>
        </p:nvSpPr>
        <p:spPr bwMode="auto">
          <a:xfrm>
            <a:off x="2438400" y="2751138"/>
            <a:ext cx="26130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请输入您的文字对目标进行说明请输入您的文字对目标进行说明请输入您的文字对目标进行说明</a:t>
            </a:r>
          </a:p>
          <a:p>
            <a:pPr algn="ctr" eaLnBrk="1" hangingPunct="1">
              <a:spcBef>
                <a:spcPct val="0"/>
              </a:spcBef>
              <a:buFontTx/>
              <a:buNone/>
            </a:pPr>
            <a:endParaRPr lang="zh-CN" altLang="en-US" sz="1800">
              <a:solidFill>
                <a:srgbClr val="F8F8F8"/>
              </a:solidFill>
              <a:latin typeface="微软雅黑" pitchFamily="34" charset="-122"/>
            </a:endParaRPr>
          </a:p>
        </p:txBody>
      </p:sp>
      <p:sp>
        <p:nvSpPr>
          <p:cNvPr id="41996" name="TextBox 11"/>
          <p:cNvSpPr txBox="1">
            <a:spLocks noChangeArrowheads="1"/>
          </p:cNvSpPr>
          <p:nvPr/>
        </p:nvSpPr>
        <p:spPr bwMode="auto">
          <a:xfrm>
            <a:off x="5199063" y="3724275"/>
            <a:ext cx="1620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800">
                <a:solidFill>
                  <a:srgbClr val="F8F8F8"/>
                </a:solidFill>
                <a:latin typeface="微软雅黑" pitchFamily="34" charset="-122"/>
              </a:rPr>
              <a:t>现有资金</a:t>
            </a:r>
          </a:p>
        </p:txBody>
      </p:sp>
      <p:sp>
        <p:nvSpPr>
          <p:cNvPr id="41997" name="TextBox 12"/>
          <p:cNvSpPr txBox="1">
            <a:spLocks noChangeArrowheads="1"/>
          </p:cNvSpPr>
          <p:nvPr/>
        </p:nvSpPr>
        <p:spPr bwMode="auto">
          <a:xfrm>
            <a:off x="5018088" y="4197350"/>
            <a:ext cx="19827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rgbClr val="F8F8F8"/>
                </a:solidFill>
                <a:latin typeface="微软雅黑" pitchFamily="34" charset="-122"/>
              </a:rPr>
              <a:t>请输入您的文字对实际情况进行说明</a:t>
            </a:r>
          </a:p>
        </p:txBody>
      </p:sp>
      <p:sp>
        <p:nvSpPr>
          <p:cNvPr id="41998" name="TextBox 13"/>
          <p:cNvSpPr txBox="1">
            <a:spLocks noChangeArrowheads="1"/>
          </p:cNvSpPr>
          <p:nvPr/>
        </p:nvSpPr>
        <p:spPr bwMode="auto">
          <a:xfrm>
            <a:off x="5808663" y="1462088"/>
            <a:ext cx="410368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请输入您的文字请输入您的文字请输入您的文字请输入您的文字请输入您的文字</a:t>
            </a:r>
          </a:p>
        </p:txBody>
      </p:sp>
      <p:sp>
        <p:nvSpPr>
          <p:cNvPr id="41999" name="TextBox 14"/>
          <p:cNvSpPr txBox="1">
            <a:spLocks noChangeArrowheads="1"/>
          </p:cNvSpPr>
          <p:nvPr/>
        </p:nvSpPr>
        <p:spPr bwMode="auto">
          <a:xfrm>
            <a:off x="7526338" y="3160713"/>
            <a:ext cx="22320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请输入您的文字请输入您的文字请输入您的文字请输入您的文字请输入您的文字</a:t>
            </a: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986"/>
                                        </p:tgtEl>
                                        <p:attrNameLst>
                                          <p:attrName>style.visibility</p:attrName>
                                        </p:attrNameLst>
                                      </p:cBhvr>
                                      <p:to>
                                        <p:strVal val="visible"/>
                                      </p:to>
                                    </p:set>
                                    <p:anim calcmode="lin" valueType="num">
                                      <p:cBhvr>
                                        <p:cTn id="7" dur="400" fill="hold"/>
                                        <p:tgtEl>
                                          <p:spTgt spid="4198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1986"/>
                                        </p:tgtEl>
                                        <p:attrNameLst>
                                          <p:attrName>ppt_y</p:attrName>
                                        </p:attrNameLst>
                                      </p:cBhvr>
                                      <p:tavLst>
                                        <p:tav tm="0">
                                          <p:val>
                                            <p:strVal val="#ppt_y"/>
                                          </p:val>
                                        </p:tav>
                                        <p:tav tm="100000">
                                          <p:val>
                                            <p:strVal val="#ppt_y"/>
                                          </p:val>
                                        </p:tav>
                                      </p:tavLst>
                                    </p:anim>
                                    <p:anim calcmode="lin" valueType="num">
                                      <p:cBhvr>
                                        <p:cTn id="9" dur="400" fill="hold"/>
                                        <p:tgtEl>
                                          <p:spTgt spid="4198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19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1986"/>
                                        </p:tgtEl>
                                      </p:cBhvr>
                                    </p:animEffect>
                                  </p:childTnLst>
                                </p:cTn>
                              </p:par>
                            </p:childTnLst>
                          </p:cTn>
                        </p:par>
                        <p:par>
                          <p:cTn id="12" fill="hold" nodeType="afterGroup">
                            <p:stCondLst>
                              <p:cond delay="760"/>
                            </p:stCondLst>
                            <p:childTnLst>
                              <p:par>
                                <p:cTn id="13" presetID="26" presetClass="entr" presetSubtype="0" fill="hold" grpId="0" nodeType="afterEffect">
                                  <p:stCondLst>
                                    <p:cond delay="0"/>
                                  </p:stCondLst>
                                  <p:childTnLst>
                                    <p:set>
                                      <p:cBhvr>
                                        <p:cTn id="14" dur="1" fill="hold">
                                          <p:stCondLst>
                                            <p:cond delay="0"/>
                                          </p:stCondLst>
                                        </p:cTn>
                                        <p:tgtEl>
                                          <p:spTgt spid="41988"/>
                                        </p:tgtEl>
                                        <p:attrNameLst>
                                          <p:attrName>style.visibility</p:attrName>
                                        </p:attrNameLst>
                                      </p:cBhvr>
                                      <p:to>
                                        <p:strVal val="visible"/>
                                      </p:to>
                                    </p:set>
                                    <p:animEffect transition="in" filter="wipe(down)">
                                      <p:cBhvr>
                                        <p:cTn id="15" dur="435">
                                          <p:stCondLst>
                                            <p:cond delay="0"/>
                                          </p:stCondLst>
                                        </p:cTn>
                                        <p:tgtEl>
                                          <p:spTgt spid="41988"/>
                                        </p:tgtEl>
                                      </p:cBhvr>
                                    </p:animEffect>
                                    <p:anim calcmode="lin" valueType="num">
                                      <p:cBhvr>
                                        <p:cTn id="16" dur="1367" tmFilter="0,0; 0.14,0.36; 0.43,0.73; 0.71,0.91; 1.0,1.0">
                                          <p:stCondLst>
                                            <p:cond delay="0"/>
                                          </p:stCondLst>
                                        </p:cTn>
                                        <p:tgtEl>
                                          <p:spTgt spid="41988"/>
                                        </p:tgtEl>
                                        <p:attrNameLst>
                                          <p:attrName>ppt_x</p:attrName>
                                        </p:attrNameLst>
                                      </p:cBhvr>
                                      <p:tavLst>
                                        <p:tav tm="0">
                                          <p:val>
                                            <p:strVal val="#ppt_x-0.25"/>
                                          </p:val>
                                        </p:tav>
                                        <p:tav tm="100000">
                                          <p:val>
                                            <p:strVal val="#ppt_x"/>
                                          </p:val>
                                        </p:tav>
                                      </p:tavLst>
                                    </p:anim>
                                    <p:anim calcmode="lin" valueType="num">
                                      <p:cBhvr>
                                        <p:cTn id="17" dur="498" tmFilter="0.0,0.0; 0.25,0.07; 0.50,0.2; 0.75,0.467; 1.0,1.0">
                                          <p:stCondLst>
                                            <p:cond delay="0"/>
                                          </p:stCondLst>
                                        </p:cTn>
                                        <p:tgtEl>
                                          <p:spTgt spid="41988"/>
                                        </p:tgtEl>
                                        <p:attrNameLst>
                                          <p:attrName>ppt_y</p:attrName>
                                        </p:attrNameLst>
                                      </p:cBhvr>
                                      <p:tavLst>
                                        <p:tav tm="0" fmla="#ppt_y-sin(pi*$)/3">
                                          <p:val>
                                            <p:fltVal val="0.5"/>
                                          </p:val>
                                        </p:tav>
                                        <p:tav tm="100000">
                                          <p:val>
                                            <p:fltVal val="1"/>
                                          </p:val>
                                        </p:tav>
                                      </p:tavLst>
                                    </p:anim>
                                    <p:anim calcmode="lin" valueType="num">
                                      <p:cBhvr>
                                        <p:cTn id="18" dur="498" tmFilter="0, 0; 0.125,0.2665; 0.25,0.4; 0.375,0.465; 0.5,0.5;  0.625,0.535; 0.75,0.6; 0.875,0.7335; 1,1">
                                          <p:stCondLst>
                                            <p:cond delay="498"/>
                                          </p:stCondLst>
                                        </p:cTn>
                                        <p:tgtEl>
                                          <p:spTgt spid="41988"/>
                                        </p:tgtEl>
                                        <p:attrNameLst>
                                          <p:attrName>ppt_y</p:attrName>
                                        </p:attrNameLst>
                                      </p:cBhvr>
                                      <p:tavLst>
                                        <p:tav tm="0" fmla="#ppt_y-sin(pi*$)/9">
                                          <p:val>
                                            <p:fltVal val="0"/>
                                          </p:val>
                                        </p:tav>
                                        <p:tav tm="100000">
                                          <p:val>
                                            <p:fltVal val="1"/>
                                          </p:val>
                                        </p:tav>
                                      </p:tavLst>
                                    </p:anim>
                                    <p:anim calcmode="lin" valueType="num">
                                      <p:cBhvr>
                                        <p:cTn id="19" dur="249" tmFilter="0, 0; 0.125,0.2665; 0.25,0.4; 0.375,0.465; 0.5,0.5;  0.625,0.535; 0.75,0.6; 0.875,0.7335; 1,1">
                                          <p:stCondLst>
                                            <p:cond delay="993"/>
                                          </p:stCondLst>
                                        </p:cTn>
                                        <p:tgtEl>
                                          <p:spTgt spid="41988"/>
                                        </p:tgtEl>
                                        <p:attrNameLst>
                                          <p:attrName>ppt_y</p:attrName>
                                        </p:attrNameLst>
                                      </p:cBhvr>
                                      <p:tavLst>
                                        <p:tav tm="0" fmla="#ppt_y-sin(pi*$)/27">
                                          <p:val>
                                            <p:fltVal val="0"/>
                                          </p:val>
                                        </p:tav>
                                        <p:tav tm="100000">
                                          <p:val>
                                            <p:fltVal val="1"/>
                                          </p:val>
                                        </p:tav>
                                      </p:tavLst>
                                    </p:anim>
                                    <p:anim calcmode="lin" valueType="num">
                                      <p:cBhvr>
                                        <p:cTn id="20" dur="123" tmFilter="0, 0; 0.125,0.2665; 0.25,0.4; 0.375,0.465; 0.5,0.5;  0.625,0.535; 0.75,0.6; 0.875,0.7335; 1,1">
                                          <p:stCondLst>
                                            <p:cond delay="1242"/>
                                          </p:stCondLst>
                                        </p:cTn>
                                        <p:tgtEl>
                                          <p:spTgt spid="41988"/>
                                        </p:tgtEl>
                                        <p:attrNameLst>
                                          <p:attrName>ppt_y</p:attrName>
                                        </p:attrNameLst>
                                      </p:cBhvr>
                                      <p:tavLst>
                                        <p:tav tm="0" fmla="#ppt_y-sin(pi*$)/81">
                                          <p:val>
                                            <p:fltVal val="0"/>
                                          </p:val>
                                        </p:tav>
                                        <p:tav tm="100000">
                                          <p:val>
                                            <p:fltVal val="1"/>
                                          </p:val>
                                        </p:tav>
                                      </p:tavLst>
                                    </p:anim>
                                    <p:animScale>
                                      <p:cBhvr>
                                        <p:cTn id="21" dur="20">
                                          <p:stCondLst>
                                            <p:cond delay="487"/>
                                          </p:stCondLst>
                                        </p:cTn>
                                        <p:tgtEl>
                                          <p:spTgt spid="41988"/>
                                        </p:tgtEl>
                                      </p:cBhvr>
                                      <p:to x="100000" y="60000"/>
                                    </p:animScale>
                                    <p:animScale>
                                      <p:cBhvr>
                                        <p:cTn id="22" dur="124" decel="50000">
                                          <p:stCondLst>
                                            <p:cond delay="507"/>
                                          </p:stCondLst>
                                        </p:cTn>
                                        <p:tgtEl>
                                          <p:spTgt spid="41988"/>
                                        </p:tgtEl>
                                      </p:cBhvr>
                                      <p:to x="100000" y="100000"/>
                                    </p:animScale>
                                    <p:animScale>
                                      <p:cBhvr>
                                        <p:cTn id="23" dur="20">
                                          <p:stCondLst>
                                            <p:cond delay="984"/>
                                          </p:stCondLst>
                                        </p:cTn>
                                        <p:tgtEl>
                                          <p:spTgt spid="41988"/>
                                        </p:tgtEl>
                                      </p:cBhvr>
                                      <p:to x="100000" y="80000"/>
                                    </p:animScale>
                                    <p:animScale>
                                      <p:cBhvr>
                                        <p:cTn id="24" dur="124" decel="50000">
                                          <p:stCondLst>
                                            <p:cond delay="1004"/>
                                          </p:stCondLst>
                                        </p:cTn>
                                        <p:tgtEl>
                                          <p:spTgt spid="41988"/>
                                        </p:tgtEl>
                                      </p:cBhvr>
                                      <p:to x="100000" y="100000"/>
                                    </p:animScale>
                                    <p:animScale>
                                      <p:cBhvr>
                                        <p:cTn id="25" dur="20">
                                          <p:stCondLst>
                                            <p:cond delay="1231"/>
                                          </p:stCondLst>
                                        </p:cTn>
                                        <p:tgtEl>
                                          <p:spTgt spid="41988"/>
                                        </p:tgtEl>
                                      </p:cBhvr>
                                      <p:to x="100000" y="90000"/>
                                    </p:animScale>
                                    <p:animScale>
                                      <p:cBhvr>
                                        <p:cTn id="26" dur="124" decel="50000">
                                          <p:stCondLst>
                                            <p:cond delay="1251"/>
                                          </p:stCondLst>
                                        </p:cTn>
                                        <p:tgtEl>
                                          <p:spTgt spid="41988"/>
                                        </p:tgtEl>
                                      </p:cBhvr>
                                      <p:to x="100000" y="100000"/>
                                    </p:animScale>
                                    <p:animScale>
                                      <p:cBhvr>
                                        <p:cTn id="27" dur="20">
                                          <p:stCondLst>
                                            <p:cond delay="1356"/>
                                          </p:stCondLst>
                                        </p:cTn>
                                        <p:tgtEl>
                                          <p:spTgt spid="41988"/>
                                        </p:tgtEl>
                                      </p:cBhvr>
                                      <p:to x="100000" y="95000"/>
                                    </p:animScale>
                                    <p:animScale>
                                      <p:cBhvr>
                                        <p:cTn id="28" dur="124" decel="50000">
                                          <p:stCondLst>
                                            <p:cond delay="1376"/>
                                          </p:stCondLst>
                                        </p:cTn>
                                        <p:tgtEl>
                                          <p:spTgt spid="41988"/>
                                        </p:tgtEl>
                                      </p:cBhvr>
                                      <p:to x="100000" y="100000"/>
                                    </p:animScale>
                                  </p:childTnLst>
                                </p:cTn>
                              </p:par>
                              <p:par>
                                <p:cTn id="29" presetID="26" presetClass="entr" presetSubtype="0" fill="hold" grpId="0" nodeType="withEffect">
                                  <p:stCondLst>
                                    <p:cond delay="500"/>
                                  </p:stCondLst>
                                  <p:childTnLst>
                                    <p:set>
                                      <p:cBhvr>
                                        <p:cTn id="30" dur="1" fill="hold">
                                          <p:stCondLst>
                                            <p:cond delay="0"/>
                                          </p:stCondLst>
                                        </p:cTn>
                                        <p:tgtEl>
                                          <p:spTgt spid="41989"/>
                                        </p:tgtEl>
                                        <p:attrNameLst>
                                          <p:attrName>style.visibility</p:attrName>
                                        </p:attrNameLst>
                                      </p:cBhvr>
                                      <p:to>
                                        <p:strVal val="visible"/>
                                      </p:to>
                                    </p:set>
                                    <p:animEffect transition="in" filter="wipe(down)">
                                      <p:cBhvr>
                                        <p:cTn id="31" dur="435">
                                          <p:stCondLst>
                                            <p:cond delay="0"/>
                                          </p:stCondLst>
                                        </p:cTn>
                                        <p:tgtEl>
                                          <p:spTgt spid="41989"/>
                                        </p:tgtEl>
                                      </p:cBhvr>
                                    </p:animEffect>
                                    <p:anim calcmode="lin" valueType="num">
                                      <p:cBhvr>
                                        <p:cTn id="32" dur="1367" tmFilter="0,0; 0.14,0.36; 0.43,0.73; 0.71,0.91; 1.0,1.0">
                                          <p:stCondLst>
                                            <p:cond delay="0"/>
                                          </p:stCondLst>
                                        </p:cTn>
                                        <p:tgtEl>
                                          <p:spTgt spid="41989"/>
                                        </p:tgtEl>
                                        <p:attrNameLst>
                                          <p:attrName>ppt_x</p:attrName>
                                        </p:attrNameLst>
                                      </p:cBhvr>
                                      <p:tavLst>
                                        <p:tav tm="0">
                                          <p:val>
                                            <p:strVal val="#ppt_x-0.25"/>
                                          </p:val>
                                        </p:tav>
                                        <p:tav tm="100000">
                                          <p:val>
                                            <p:strVal val="#ppt_x"/>
                                          </p:val>
                                        </p:tav>
                                      </p:tavLst>
                                    </p:anim>
                                    <p:anim calcmode="lin" valueType="num">
                                      <p:cBhvr>
                                        <p:cTn id="33" dur="498" tmFilter="0.0,0.0; 0.25,0.07; 0.50,0.2; 0.75,0.467; 1.0,1.0">
                                          <p:stCondLst>
                                            <p:cond delay="0"/>
                                          </p:stCondLst>
                                        </p:cTn>
                                        <p:tgtEl>
                                          <p:spTgt spid="41989"/>
                                        </p:tgtEl>
                                        <p:attrNameLst>
                                          <p:attrName>ppt_y</p:attrName>
                                        </p:attrNameLst>
                                      </p:cBhvr>
                                      <p:tavLst>
                                        <p:tav tm="0" fmla="#ppt_y-sin(pi*$)/3">
                                          <p:val>
                                            <p:fltVal val="0.5"/>
                                          </p:val>
                                        </p:tav>
                                        <p:tav tm="100000">
                                          <p:val>
                                            <p:fltVal val="1"/>
                                          </p:val>
                                        </p:tav>
                                      </p:tavLst>
                                    </p:anim>
                                    <p:anim calcmode="lin" valueType="num">
                                      <p:cBhvr>
                                        <p:cTn id="34" dur="498" tmFilter="0, 0; 0.125,0.2665; 0.25,0.4; 0.375,0.465; 0.5,0.5;  0.625,0.535; 0.75,0.6; 0.875,0.7335; 1,1">
                                          <p:stCondLst>
                                            <p:cond delay="498"/>
                                          </p:stCondLst>
                                        </p:cTn>
                                        <p:tgtEl>
                                          <p:spTgt spid="41989"/>
                                        </p:tgtEl>
                                        <p:attrNameLst>
                                          <p:attrName>ppt_y</p:attrName>
                                        </p:attrNameLst>
                                      </p:cBhvr>
                                      <p:tavLst>
                                        <p:tav tm="0" fmla="#ppt_y-sin(pi*$)/9">
                                          <p:val>
                                            <p:fltVal val="0"/>
                                          </p:val>
                                        </p:tav>
                                        <p:tav tm="100000">
                                          <p:val>
                                            <p:fltVal val="1"/>
                                          </p:val>
                                        </p:tav>
                                      </p:tavLst>
                                    </p:anim>
                                    <p:anim calcmode="lin" valueType="num">
                                      <p:cBhvr>
                                        <p:cTn id="35" dur="249" tmFilter="0, 0; 0.125,0.2665; 0.25,0.4; 0.375,0.465; 0.5,0.5;  0.625,0.535; 0.75,0.6; 0.875,0.7335; 1,1">
                                          <p:stCondLst>
                                            <p:cond delay="993"/>
                                          </p:stCondLst>
                                        </p:cTn>
                                        <p:tgtEl>
                                          <p:spTgt spid="41989"/>
                                        </p:tgtEl>
                                        <p:attrNameLst>
                                          <p:attrName>ppt_y</p:attrName>
                                        </p:attrNameLst>
                                      </p:cBhvr>
                                      <p:tavLst>
                                        <p:tav tm="0" fmla="#ppt_y-sin(pi*$)/27">
                                          <p:val>
                                            <p:fltVal val="0"/>
                                          </p:val>
                                        </p:tav>
                                        <p:tav tm="100000">
                                          <p:val>
                                            <p:fltVal val="1"/>
                                          </p:val>
                                        </p:tav>
                                      </p:tavLst>
                                    </p:anim>
                                    <p:anim calcmode="lin" valueType="num">
                                      <p:cBhvr>
                                        <p:cTn id="36" dur="123" tmFilter="0, 0; 0.125,0.2665; 0.25,0.4; 0.375,0.465; 0.5,0.5;  0.625,0.535; 0.75,0.6; 0.875,0.7335; 1,1">
                                          <p:stCondLst>
                                            <p:cond delay="1242"/>
                                          </p:stCondLst>
                                        </p:cTn>
                                        <p:tgtEl>
                                          <p:spTgt spid="41989"/>
                                        </p:tgtEl>
                                        <p:attrNameLst>
                                          <p:attrName>ppt_y</p:attrName>
                                        </p:attrNameLst>
                                      </p:cBhvr>
                                      <p:tavLst>
                                        <p:tav tm="0" fmla="#ppt_y-sin(pi*$)/81">
                                          <p:val>
                                            <p:fltVal val="0"/>
                                          </p:val>
                                        </p:tav>
                                        <p:tav tm="100000">
                                          <p:val>
                                            <p:fltVal val="1"/>
                                          </p:val>
                                        </p:tav>
                                      </p:tavLst>
                                    </p:anim>
                                    <p:animScale>
                                      <p:cBhvr>
                                        <p:cTn id="37" dur="20">
                                          <p:stCondLst>
                                            <p:cond delay="487"/>
                                          </p:stCondLst>
                                        </p:cTn>
                                        <p:tgtEl>
                                          <p:spTgt spid="41989"/>
                                        </p:tgtEl>
                                      </p:cBhvr>
                                      <p:to x="100000" y="60000"/>
                                    </p:animScale>
                                    <p:animScale>
                                      <p:cBhvr>
                                        <p:cTn id="38" dur="124" decel="50000">
                                          <p:stCondLst>
                                            <p:cond delay="507"/>
                                          </p:stCondLst>
                                        </p:cTn>
                                        <p:tgtEl>
                                          <p:spTgt spid="41989"/>
                                        </p:tgtEl>
                                      </p:cBhvr>
                                      <p:to x="100000" y="100000"/>
                                    </p:animScale>
                                    <p:animScale>
                                      <p:cBhvr>
                                        <p:cTn id="39" dur="20">
                                          <p:stCondLst>
                                            <p:cond delay="984"/>
                                          </p:stCondLst>
                                        </p:cTn>
                                        <p:tgtEl>
                                          <p:spTgt spid="41989"/>
                                        </p:tgtEl>
                                      </p:cBhvr>
                                      <p:to x="100000" y="80000"/>
                                    </p:animScale>
                                    <p:animScale>
                                      <p:cBhvr>
                                        <p:cTn id="40" dur="124" decel="50000">
                                          <p:stCondLst>
                                            <p:cond delay="1004"/>
                                          </p:stCondLst>
                                        </p:cTn>
                                        <p:tgtEl>
                                          <p:spTgt spid="41989"/>
                                        </p:tgtEl>
                                      </p:cBhvr>
                                      <p:to x="100000" y="100000"/>
                                    </p:animScale>
                                    <p:animScale>
                                      <p:cBhvr>
                                        <p:cTn id="41" dur="20">
                                          <p:stCondLst>
                                            <p:cond delay="1231"/>
                                          </p:stCondLst>
                                        </p:cTn>
                                        <p:tgtEl>
                                          <p:spTgt spid="41989"/>
                                        </p:tgtEl>
                                      </p:cBhvr>
                                      <p:to x="100000" y="90000"/>
                                    </p:animScale>
                                    <p:animScale>
                                      <p:cBhvr>
                                        <p:cTn id="42" dur="124" decel="50000">
                                          <p:stCondLst>
                                            <p:cond delay="1251"/>
                                          </p:stCondLst>
                                        </p:cTn>
                                        <p:tgtEl>
                                          <p:spTgt spid="41989"/>
                                        </p:tgtEl>
                                      </p:cBhvr>
                                      <p:to x="100000" y="100000"/>
                                    </p:animScale>
                                    <p:animScale>
                                      <p:cBhvr>
                                        <p:cTn id="43" dur="20">
                                          <p:stCondLst>
                                            <p:cond delay="1356"/>
                                          </p:stCondLst>
                                        </p:cTn>
                                        <p:tgtEl>
                                          <p:spTgt spid="41989"/>
                                        </p:tgtEl>
                                      </p:cBhvr>
                                      <p:to x="100000" y="95000"/>
                                    </p:animScale>
                                    <p:animScale>
                                      <p:cBhvr>
                                        <p:cTn id="44" dur="124" decel="50000">
                                          <p:stCondLst>
                                            <p:cond delay="1376"/>
                                          </p:stCondLst>
                                        </p:cTn>
                                        <p:tgtEl>
                                          <p:spTgt spid="41989"/>
                                        </p:tgtEl>
                                      </p:cBhvr>
                                      <p:to x="100000" y="100000"/>
                                    </p:animScale>
                                  </p:childTnLst>
                                </p:cTn>
                              </p:par>
                            </p:childTnLst>
                          </p:cTn>
                        </p:par>
                        <p:par>
                          <p:cTn id="45" fill="hold" nodeType="afterGroup">
                            <p:stCondLst>
                              <p:cond delay="2760"/>
                            </p:stCondLst>
                            <p:childTnLst>
                              <p:par>
                                <p:cTn id="46" presetID="31" presetClass="entr" presetSubtype="0" fill="hold" grpId="0" nodeType="afterEffect">
                                  <p:stCondLst>
                                    <p:cond delay="0"/>
                                  </p:stCondLst>
                                  <p:childTnLst>
                                    <p:set>
                                      <p:cBhvr>
                                        <p:cTn id="47" dur="1" fill="hold">
                                          <p:stCondLst>
                                            <p:cond delay="0"/>
                                          </p:stCondLst>
                                        </p:cTn>
                                        <p:tgtEl>
                                          <p:spTgt spid="41994"/>
                                        </p:tgtEl>
                                        <p:attrNameLst>
                                          <p:attrName>style.visibility</p:attrName>
                                        </p:attrNameLst>
                                      </p:cBhvr>
                                      <p:to>
                                        <p:strVal val="visible"/>
                                      </p:to>
                                    </p:set>
                                    <p:anim calcmode="lin" valueType="num">
                                      <p:cBhvr>
                                        <p:cTn id="48" dur="500" fill="hold"/>
                                        <p:tgtEl>
                                          <p:spTgt spid="41994"/>
                                        </p:tgtEl>
                                        <p:attrNameLst>
                                          <p:attrName>ppt_w</p:attrName>
                                        </p:attrNameLst>
                                      </p:cBhvr>
                                      <p:tavLst>
                                        <p:tav tm="0">
                                          <p:val>
                                            <p:fltVal val="0"/>
                                          </p:val>
                                        </p:tav>
                                        <p:tav tm="100000">
                                          <p:val>
                                            <p:strVal val="#ppt_w"/>
                                          </p:val>
                                        </p:tav>
                                      </p:tavLst>
                                    </p:anim>
                                    <p:anim calcmode="lin" valueType="num">
                                      <p:cBhvr>
                                        <p:cTn id="49" dur="500" fill="hold"/>
                                        <p:tgtEl>
                                          <p:spTgt spid="41994"/>
                                        </p:tgtEl>
                                        <p:attrNameLst>
                                          <p:attrName>ppt_h</p:attrName>
                                        </p:attrNameLst>
                                      </p:cBhvr>
                                      <p:tavLst>
                                        <p:tav tm="0">
                                          <p:val>
                                            <p:fltVal val="0"/>
                                          </p:val>
                                        </p:tav>
                                        <p:tav tm="100000">
                                          <p:val>
                                            <p:strVal val="#ppt_h"/>
                                          </p:val>
                                        </p:tav>
                                      </p:tavLst>
                                    </p:anim>
                                    <p:anim calcmode="lin" valueType="num">
                                      <p:cBhvr>
                                        <p:cTn id="50" dur="500" fill="hold"/>
                                        <p:tgtEl>
                                          <p:spTgt spid="41994"/>
                                        </p:tgtEl>
                                        <p:attrNameLst>
                                          <p:attrName>style.rotation</p:attrName>
                                        </p:attrNameLst>
                                      </p:cBhvr>
                                      <p:tavLst>
                                        <p:tav tm="0">
                                          <p:val>
                                            <p:fltVal val="90"/>
                                          </p:val>
                                        </p:tav>
                                        <p:tav tm="100000">
                                          <p:val>
                                            <p:fltVal val="0"/>
                                          </p:val>
                                        </p:tav>
                                      </p:tavLst>
                                    </p:anim>
                                    <p:animEffect transition="in" filter="fade">
                                      <p:cBhvr>
                                        <p:cTn id="51" dur="500"/>
                                        <p:tgtEl>
                                          <p:spTgt spid="41994"/>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41995"/>
                                        </p:tgtEl>
                                        <p:attrNameLst>
                                          <p:attrName>style.visibility</p:attrName>
                                        </p:attrNameLst>
                                      </p:cBhvr>
                                      <p:to>
                                        <p:strVal val="visible"/>
                                      </p:to>
                                    </p:set>
                                    <p:anim calcmode="lin" valueType="num">
                                      <p:cBhvr>
                                        <p:cTn id="54" dur="500" fill="hold"/>
                                        <p:tgtEl>
                                          <p:spTgt spid="41995"/>
                                        </p:tgtEl>
                                        <p:attrNameLst>
                                          <p:attrName>ppt_w</p:attrName>
                                        </p:attrNameLst>
                                      </p:cBhvr>
                                      <p:tavLst>
                                        <p:tav tm="0">
                                          <p:val>
                                            <p:fltVal val="0"/>
                                          </p:val>
                                        </p:tav>
                                        <p:tav tm="100000">
                                          <p:val>
                                            <p:strVal val="#ppt_w"/>
                                          </p:val>
                                        </p:tav>
                                      </p:tavLst>
                                    </p:anim>
                                    <p:anim calcmode="lin" valueType="num">
                                      <p:cBhvr>
                                        <p:cTn id="55" dur="500" fill="hold"/>
                                        <p:tgtEl>
                                          <p:spTgt spid="41995"/>
                                        </p:tgtEl>
                                        <p:attrNameLst>
                                          <p:attrName>ppt_h</p:attrName>
                                        </p:attrNameLst>
                                      </p:cBhvr>
                                      <p:tavLst>
                                        <p:tav tm="0">
                                          <p:val>
                                            <p:fltVal val="0"/>
                                          </p:val>
                                        </p:tav>
                                        <p:tav tm="100000">
                                          <p:val>
                                            <p:strVal val="#ppt_h"/>
                                          </p:val>
                                        </p:tav>
                                      </p:tavLst>
                                    </p:anim>
                                    <p:anim calcmode="lin" valueType="num">
                                      <p:cBhvr>
                                        <p:cTn id="56" dur="500" fill="hold"/>
                                        <p:tgtEl>
                                          <p:spTgt spid="41995"/>
                                        </p:tgtEl>
                                        <p:attrNameLst>
                                          <p:attrName>style.rotation</p:attrName>
                                        </p:attrNameLst>
                                      </p:cBhvr>
                                      <p:tavLst>
                                        <p:tav tm="0">
                                          <p:val>
                                            <p:fltVal val="90"/>
                                          </p:val>
                                        </p:tav>
                                        <p:tav tm="100000">
                                          <p:val>
                                            <p:fltVal val="0"/>
                                          </p:val>
                                        </p:tav>
                                      </p:tavLst>
                                    </p:anim>
                                    <p:animEffect transition="in" filter="fade">
                                      <p:cBhvr>
                                        <p:cTn id="57" dur="500"/>
                                        <p:tgtEl>
                                          <p:spTgt spid="41995"/>
                                        </p:tgtEl>
                                      </p:cBhvr>
                                    </p:animEffect>
                                  </p:childTnLst>
                                </p:cTn>
                              </p:par>
                            </p:childTnLst>
                          </p:cTn>
                        </p:par>
                        <p:par>
                          <p:cTn id="58" fill="hold" nodeType="afterGroup">
                            <p:stCondLst>
                              <p:cond delay="3260"/>
                            </p:stCondLst>
                            <p:childTnLst>
                              <p:par>
                                <p:cTn id="59" presetID="52" presetClass="entr" presetSubtype="0" fill="hold" grpId="0" nodeType="afterEffect">
                                  <p:stCondLst>
                                    <p:cond delay="0"/>
                                  </p:stCondLst>
                                  <p:childTnLst>
                                    <p:set>
                                      <p:cBhvr>
                                        <p:cTn id="60" dur="1" fill="hold">
                                          <p:stCondLst>
                                            <p:cond delay="0"/>
                                          </p:stCondLst>
                                        </p:cTn>
                                        <p:tgtEl>
                                          <p:spTgt spid="41990"/>
                                        </p:tgtEl>
                                        <p:attrNameLst>
                                          <p:attrName>style.visibility</p:attrName>
                                        </p:attrNameLst>
                                      </p:cBhvr>
                                      <p:to>
                                        <p:strVal val="visible"/>
                                      </p:to>
                                    </p:set>
                                    <p:animScale>
                                      <p:cBhvr>
                                        <p:cTn id="61" dur="1000" decel="50000" fill="hold">
                                          <p:stCondLst>
                                            <p:cond delay="0"/>
                                          </p:stCondLst>
                                        </p:cTn>
                                        <p:tgtEl>
                                          <p:spTgt spid="419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2" dur="1000" decel="50000" fill="hold">
                                          <p:stCondLst>
                                            <p:cond delay="0"/>
                                          </p:stCondLst>
                                        </p:cTn>
                                        <p:tgtEl>
                                          <p:spTgt spid="41990"/>
                                        </p:tgtEl>
                                        <p:attrNameLst>
                                          <p:attrName>ppt_x,ppt_y</p:attrName>
                                        </p:attrNameLst>
                                      </p:cBhvr>
                                      <p:rCtr x="0" y="0"/>
                                    </p:animMotion>
                                    <p:animEffect transition="in" filter="fade">
                                      <p:cBhvr>
                                        <p:cTn id="63" dur="1000"/>
                                        <p:tgtEl>
                                          <p:spTgt spid="41990"/>
                                        </p:tgtEl>
                                      </p:cBhvr>
                                    </p:animEffect>
                                  </p:childTnLst>
                                </p:cTn>
                              </p:par>
                              <p:par>
                                <p:cTn id="64" presetID="52" presetClass="entr" presetSubtype="0" fill="hold" grpId="0" nodeType="withEffect">
                                  <p:stCondLst>
                                    <p:cond delay="0"/>
                                  </p:stCondLst>
                                  <p:childTnLst>
                                    <p:set>
                                      <p:cBhvr>
                                        <p:cTn id="65" dur="1" fill="hold">
                                          <p:stCondLst>
                                            <p:cond delay="0"/>
                                          </p:stCondLst>
                                        </p:cTn>
                                        <p:tgtEl>
                                          <p:spTgt spid="41992"/>
                                        </p:tgtEl>
                                        <p:attrNameLst>
                                          <p:attrName>style.visibility</p:attrName>
                                        </p:attrNameLst>
                                      </p:cBhvr>
                                      <p:to>
                                        <p:strVal val="visible"/>
                                      </p:to>
                                    </p:set>
                                    <p:animScale>
                                      <p:cBhvr>
                                        <p:cTn id="66" dur="1000" decel="50000" fill="hold">
                                          <p:stCondLst>
                                            <p:cond delay="0"/>
                                          </p:stCondLst>
                                        </p:cTn>
                                        <p:tgtEl>
                                          <p:spTgt spid="4199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7" dur="1000" decel="50000" fill="hold">
                                          <p:stCondLst>
                                            <p:cond delay="0"/>
                                          </p:stCondLst>
                                        </p:cTn>
                                        <p:tgtEl>
                                          <p:spTgt spid="41992"/>
                                        </p:tgtEl>
                                        <p:attrNameLst>
                                          <p:attrName>ppt_x,ppt_y</p:attrName>
                                        </p:attrNameLst>
                                      </p:cBhvr>
                                      <p:rCtr x="0" y="0"/>
                                    </p:animMotion>
                                    <p:animEffect transition="in" filter="fade">
                                      <p:cBhvr>
                                        <p:cTn id="68" dur="1000"/>
                                        <p:tgtEl>
                                          <p:spTgt spid="41992"/>
                                        </p:tgtEl>
                                      </p:cBhvr>
                                    </p:animEffect>
                                  </p:childTnLst>
                                </p:cTn>
                              </p:par>
                            </p:childTnLst>
                          </p:cTn>
                        </p:par>
                        <p:par>
                          <p:cTn id="69" fill="hold" nodeType="afterGroup">
                            <p:stCondLst>
                              <p:cond delay="4260"/>
                            </p:stCondLst>
                            <p:childTnLst>
                              <p:par>
                                <p:cTn id="70" presetID="22" presetClass="entr" presetSubtype="2" fill="hold" grpId="0" nodeType="afterEffect">
                                  <p:stCondLst>
                                    <p:cond delay="0"/>
                                  </p:stCondLst>
                                  <p:childTnLst>
                                    <p:set>
                                      <p:cBhvr>
                                        <p:cTn id="71" dur="1" fill="hold">
                                          <p:stCondLst>
                                            <p:cond delay="0"/>
                                          </p:stCondLst>
                                        </p:cTn>
                                        <p:tgtEl>
                                          <p:spTgt spid="41998"/>
                                        </p:tgtEl>
                                        <p:attrNameLst>
                                          <p:attrName>style.visibility</p:attrName>
                                        </p:attrNameLst>
                                      </p:cBhvr>
                                      <p:to>
                                        <p:strVal val="visible"/>
                                      </p:to>
                                    </p:set>
                                    <p:animEffect transition="in" filter="wipe(right)">
                                      <p:cBhvr>
                                        <p:cTn id="72" dur="500"/>
                                        <p:tgtEl>
                                          <p:spTgt spid="41998"/>
                                        </p:tgtEl>
                                      </p:cBhvr>
                                    </p:animEffect>
                                  </p:childTnLst>
                                </p:cTn>
                              </p:par>
                            </p:childTnLst>
                          </p:cTn>
                        </p:par>
                        <p:par>
                          <p:cTn id="73" fill="hold" nodeType="afterGroup">
                            <p:stCondLst>
                              <p:cond delay="4760"/>
                            </p:stCondLst>
                            <p:childTnLst>
                              <p:par>
                                <p:cTn id="74" presetID="31" presetClass="entr" presetSubtype="0" fill="hold" grpId="0" nodeType="afterEffect">
                                  <p:stCondLst>
                                    <p:cond delay="0"/>
                                  </p:stCondLst>
                                  <p:childTnLst>
                                    <p:set>
                                      <p:cBhvr>
                                        <p:cTn id="75" dur="1" fill="hold">
                                          <p:stCondLst>
                                            <p:cond delay="0"/>
                                          </p:stCondLst>
                                        </p:cTn>
                                        <p:tgtEl>
                                          <p:spTgt spid="41996"/>
                                        </p:tgtEl>
                                        <p:attrNameLst>
                                          <p:attrName>style.visibility</p:attrName>
                                        </p:attrNameLst>
                                      </p:cBhvr>
                                      <p:to>
                                        <p:strVal val="visible"/>
                                      </p:to>
                                    </p:set>
                                    <p:anim calcmode="lin" valueType="num">
                                      <p:cBhvr>
                                        <p:cTn id="76" dur="500" fill="hold"/>
                                        <p:tgtEl>
                                          <p:spTgt spid="41996"/>
                                        </p:tgtEl>
                                        <p:attrNameLst>
                                          <p:attrName>ppt_w</p:attrName>
                                        </p:attrNameLst>
                                      </p:cBhvr>
                                      <p:tavLst>
                                        <p:tav tm="0">
                                          <p:val>
                                            <p:fltVal val="0"/>
                                          </p:val>
                                        </p:tav>
                                        <p:tav tm="100000">
                                          <p:val>
                                            <p:strVal val="#ppt_w"/>
                                          </p:val>
                                        </p:tav>
                                      </p:tavLst>
                                    </p:anim>
                                    <p:anim calcmode="lin" valueType="num">
                                      <p:cBhvr>
                                        <p:cTn id="77" dur="500" fill="hold"/>
                                        <p:tgtEl>
                                          <p:spTgt spid="41996"/>
                                        </p:tgtEl>
                                        <p:attrNameLst>
                                          <p:attrName>ppt_h</p:attrName>
                                        </p:attrNameLst>
                                      </p:cBhvr>
                                      <p:tavLst>
                                        <p:tav tm="0">
                                          <p:val>
                                            <p:fltVal val="0"/>
                                          </p:val>
                                        </p:tav>
                                        <p:tav tm="100000">
                                          <p:val>
                                            <p:strVal val="#ppt_h"/>
                                          </p:val>
                                        </p:tav>
                                      </p:tavLst>
                                    </p:anim>
                                    <p:anim calcmode="lin" valueType="num">
                                      <p:cBhvr>
                                        <p:cTn id="78" dur="500" fill="hold"/>
                                        <p:tgtEl>
                                          <p:spTgt spid="41996"/>
                                        </p:tgtEl>
                                        <p:attrNameLst>
                                          <p:attrName>style.rotation</p:attrName>
                                        </p:attrNameLst>
                                      </p:cBhvr>
                                      <p:tavLst>
                                        <p:tav tm="0">
                                          <p:val>
                                            <p:fltVal val="90"/>
                                          </p:val>
                                        </p:tav>
                                        <p:tav tm="100000">
                                          <p:val>
                                            <p:fltVal val="0"/>
                                          </p:val>
                                        </p:tav>
                                      </p:tavLst>
                                    </p:anim>
                                    <p:animEffect transition="in" filter="fade">
                                      <p:cBhvr>
                                        <p:cTn id="79" dur="500"/>
                                        <p:tgtEl>
                                          <p:spTgt spid="41996"/>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41997"/>
                                        </p:tgtEl>
                                        <p:attrNameLst>
                                          <p:attrName>style.visibility</p:attrName>
                                        </p:attrNameLst>
                                      </p:cBhvr>
                                      <p:to>
                                        <p:strVal val="visible"/>
                                      </p:to>
                                    </p:set>
                                    <p:anim calcmode="lin" valueType="num">
                                      <p:cBhvr>
                                        <p:cTn id="82" dur="500" fill="hold"/>
                                        <p:tgtEl>
                                          <p:spTgt spid="41997"/>
                                        </p:tgtEl>
                                        <p:attrNameLst>
                                          <p:attrName>ppt_w</p:attrName>
                                        </p:attrNameLst>
                                      </p:cBhvr>
                                      <p:tavLst>
                                        <p:tav tm="0">
                                          <p:val>
                                            <p:fltVal val="0"/>
                                          </p:val>
                                        </p:tav>
                                        <p:tav tm="100000">
                                          <p:val>
                                            <p:strVal val="#ppt_w"/>
                                          </p:val>
                                        </p:tav>
                                      </p:tavLst>
                                    </p:anim>
                                    <p:anim calcmode="lin" valueType="num">
                                      <p:cBhvr>
                                        <p:cTn id="83" dur="500" fill="hold"/>
                                        <p:tgtEl>
                                          <p:spTgt spid="41997"/>
                                        </p:tgtEl>
                                        <p:attrNameLst>
                                          <p:attrName>ppt_h</p:attrName>
                                        </p:attrNameLst>
                                      </p:cBhvr>
                                      <p:tavLst>
                                        <p:tav tm="0">
                                          <p:val>
                                            <p:fltVal val="0"/>
                                          </p:val>
                                        </p:tav>
                                        <p:tav tm="100000">
                                          <p:val>
                                            <p:strVal val="#ppt_h"/>
                                          </p:val>
                                        </p:tav>
                                      </p:tavLst>
                                    </p:anim>
                                    <p:anim calcmode="lin" valueType="num">
                                      <p:cBhvr>
                                        <p:cTn id="84" dur="500" fill="hold"/>
                                        <p:tgtEl>
                                          <p:spTgt spid="41997"/>
                                        </p:tgtEl>
                                        <p:attrNameLst>
                                          <p:attrName>style.rotation</p:attrName>
                                        </p:attrNameLst>
                                      </p:cBhvr>
                                      <p:tavLst>
                                        <p:tav tm="0">
                                          <p:val>
                                            <p:fltVal val="90"/>
                                          </p:val>
                                        </p:tav>
                                        <p:tav tm="100000">
                                          <p:val>
                                            <p:fltVal val="0"/>
                                          </p:val>
                                        </p:tav>
                                      </p:tavLst>
                                    </p:anim>
                                    <p:animEffect transition="in" filter="fade">
                                      <p:cBhvr>
                                        <p:cTn id="85" dur="500"/>
                                        <p:tgtEl>
                                          <p:spTgt spid="41997"/>
                                        </p:tgtEl>
                                      </p:cBhvr>
                                    </p:animEffect>
                                  </p:childTnLst>
                                </p:cTn>
                              </p:par>
                            </p:childTnLst>
                          </p:cTn>
                        </p:par>
                        <p:par>
                          <p:cTn id="86" fill="hold" nodeType="afterGroup">
                            <p:stCondLst>
                              <p:cond delay="5260"/>
                            </p:stCondLst>
                            <p:childTnLst>
                              <p:par>
                                <p:cTn id="87" presetID="52" presetClass="entr" presetSubtype="0" fill="hold" grpId="0" nodeType="afterEffect">
                                  <p:stCondLst>
                                    <p:cond delay="0"/>
                                  </p:stCondLst>
                                  <p:childTnLst>
                                    <p:set>
                                      <p:cBhvr>
                                        <p:cTn id="88" dur="1" fill="hold">
                                          <p:stCondLst>
                                            <p:cond delay="0"/>
                                          </p:stCondLst>
                                        </p:cTn>
                                        <p:tgtEl>
                                          <p:spTgt spid="41991"/>
                                        </p:tgtEl>
                                        <p:attrNameLst>
                                          <p:attrName>style.visibility</p:attrName>
                                        </p:attrNameLst>
                                      </p:cBhvr>
                                      <p:to>
                                        <p:strVal val="visible"/>
                                      </p:to>
                                    </p:set>
                                    <p:animScale>
                                      <p:cBhvr>
                                        <p:cTn id="89" dur="1000" decel="50000" fill="hold">
                                          <p:stCondLst>
                                            <p:cond delay="0"/>
                                          </p:stCondLst>
                                        </p:cTn>
                                        <p:tgtEl>
                                          <p:spTgt spid="419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0" dur="1000" decel="50000" fill="hold">
                                          <p:stCondLst>
                                            <p:cond delay="0"/>
                                          </p:stCondLst>
                                        </p:cTn>
                                        <p:tgtEl>
                                          <p:spTgt spid="41991"/>
                                        </p:tgtEl>
                                        <p:attrNameLst>
                                          <p:attrName>ppt_x,ppt_y</p:attrName>
                                        </p:attrNameLst>
                                      </p:cBhvr>
                                      <p:rCtr x="0" y="0"/>
                                    </p:animMotion>
                                    <p:animEffect transition="in" filter="fade">
                                      <p:cBhvr>
                                        <p:cTn id="91" dur="1000"/>
                                        <p:tgtEl>
                                          <p:spTgt spid="41991"/>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41993"/>
                                        </p:tgtEl>
                                        <p:attrNameLst>
                                          <p:attrName>style.visibility</p:attrName>
                                        </p:attrNameLst>
                                      </p:cBhvr>
                                      <p:to>
                                        <p:strVal val="visible"/>
                                      </p:to>
                                    </p:set>
                                    <p:animScale>
                                      <p:cBhvr>
                                        <p:cTn id="94" dur="1000" decel="50000" fill="hold">
                                          <p:stCondLst>
                                            <p:cond delay="0"/>
                                          </p:stCondLst>
                                        </p:cTn>
                                        <p:tgtEl>
                                          <p:spTgt spid="419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5" dur="1000" decel="50000" fill="hold">
                                          <p:stCondLst>
                                            <p:cond delay="0"/>
                                          </p:stCondLst>
                                        </p:cTn>
                                        <p:tgtEl>
                                          <p:spTgt spid="41993"/>
                                        </p:tgtEl>
                                        <p:attrNameLst>
                                          <p:attrName>ppt_x,ppt_y</p:attrName>
                                        </p:attrNameLst>
                                      </p:cBhvr>
                                      <p:rCtr x="0" y="0"/>
                                    </p:animMotion>
                                    <p:animEffect transition="in" filter="fade">
                                      <p:cBhvr>
                                        <p:cTn id="96" dur="1000"/>
                                        <p:tgtEl>
                                          <p:spTgt spid="41993"/>
                                        </p:tgtEl>
                                      </p:cBhvr>
                                    </p:animEffect>
                                  </p:childTnLst>
                                </p:cTn>
                              </p:par>
                            </p:childTnLst>
                          </p:cTn>
                        </p:par>
                        <p:par>
                          <p:cTn id="97" fill="hold" nodeType="afterGroup">
                            <p:stCondLst>
                              <p:cond delay="6260"/>
                            </p:stCondLst>
                            <p:childTnLst>
                              <p:par>
                                <p:cTn id="98" presetID="22" presetClass="entr" presetSubtype="2" fill="hold" grpId="0" nodeType="afterEffect">
                                  <p:stCondLst>
                                    <p:cond delay="0"/>
                                  </p:stCondLst>
                                  <p:childTnLst>
                                    <p:set>
                                      <p:cBhvr>
                                        <p:cTn id="99" dur="1" fill="hold">
                                          <p:stCondLst>
                                            <p:cond delay="0"/>
                                          </p:stCondLst>
                                        </p:cTn>
                                        <p:tgtEl>
                                          <p:spTgt spid="41999"/>
                                        </p:tgtEl>
                                        <p:attrNameLst>
                                          <p:attrName>style.visibility</p:attrName>
                                        </p:attrNameLst>
                                      </p:cBhvr>
                                      <p:to>
                                        <p:strVal val="visible"/>
                                      </p:to>
                                    </p:set>
                                    <p:animEffect transition="in" filter="wipe(right)">
                                      <p:cBhvr>
                                        <p:cTn id="100" dur="500"/>
                                        <p:tgtEl>
                                          <p:spTgt spid="419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autoUpdateAnimBg="0"/>
      <p:bldP spid="41988" grpId="0" animBg="1"/>
      <p:bldP spid="41989" grpId="0" animBg="1"/>
      <p:bldP spid="41990" grpId="0" animBg="1" autoUpdateAnimBg="0"/>
      <p:bldP spid="41991" grpId="0" animBg="1" autoUpdateAnimBg="0"/>
      <p:bldP spid="41992" grpId="0" autoUpdateAnimBg="0"/>
      <p:bldP spid="41993" grpId="0" autoUpdateAnimBg="0"/>
      <p:bldP spid="41994" grpId="0" autoUpdateAnimBg="0"/>
      <p:bldP spid="41995" grpId="0" autoUpdateAnimBg="0"/>
      <p:bldP spid="41996" grpId="0" autoUpdateAnimBg="0"/>
      <p:bldP spid="41997" grpId="0" autoUpdateAnimBg="0"/>
      <p:bldP spid="41998" grpId="0" autoUpdateAnimBg="0"/>
      <p:bldP spid="41999"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5.4</a:t>
            </a:r>
            <a:r>
              <a:rPr lang="zh-CN" altLang="en-US" sz="2800">
                <a:solidFill>
                  <a:schemeClr val="accent2"/>
                </a:solidFill>
                <a:latin typeface="微软雅黑" pitchFamily="34" charset="-122"/>
              </a:rPr>
              <a:t>请输入您的标题</a:t>
            </a:r>
          </a:p>
        </p:txBody>
      </p:sp>
      <p:sp>
        <p:nvSpPr>
          <p:cNvPr id="76803"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5</a:t>
            </a:r>
            <a:endParaRPr lang="zh-CN" altLang="en-US" sz="1800">
              <a:solidFill>
                <a:schemeClr val="accent2"/>
              </a:solidFill>
              <a:ea typeface="宋体" charset="-122"/>
            </a:endParaRPr>
          </a:p>
        </p:txBody>
      </p:sp>
      <p:sp>
        <p:nvSpPr>
          <p:cNvPr id="43012" name="Oval 5"/>
          <p:cNvSpPr>
            <a:spLocks noChangeArrowheads="1"/>
          </p:cNvSpPr>
          <p:nvPr/>
        </p:nvSpPr>
        <p:spPr bwMode="auto">
          <a:xfrm>
            <a:off x="2395538" y="1285875"/>
            <a:ext cx="5095875"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43013" name="Line 11"/>
          <p:cNvSpPr>
            <a:spLocks noChangeShapeType="1"/>
          </p:cNvSpPr>
          <p:nvPr/>
        </p:nvSpPr>
        <p:spPr bwMode="auto">
          <a:xfrm flipH="1" flipV="1">
            <a:off x="4011613" y="1970088"/>
            <a:ext cx="619125" cy="612775"/>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14" name="Line 12"/>
          <p:cNvSpPr>
            <a:spLocks noChangeShapeType="1"/>
          </p:cNvSpPr>
          <p:nvPr/>
        </p:nvSpPr>
        <p:spPr bwMode="auto">
          <a:xfrm flipH="1">
            <a:off x="4030663" y="5130800"/>
            <a:ext cx="619125" cy="611188"/>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15" name="Line 13"/>
          <p:cNvSpPr>
            <a:spLocks noChangeShapeType="1"/>
          </p:cNvSpPr>
          <p:nvPr/>
        </p:nvSpPr>
        <p:spPr bwMode="auto">
          <a:xfrm>
            <a:off x="2894013" y="3840163"/>
            <a:ext cx="1241425" cy="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16" name="Line 14"/>
          <p:cNvSpPr>
            <a:spLocks noChangeShapeType="1"/>
          </p:cNvSpPr>
          <p:nvPr/>
        </p:nvSpPr>
        <p:spPr bwMode="auto">
          <a:xfrm>
            <a:off x="3168650" y="2790825"/>
            <a:ext cx="1116013" cy="40005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17" name="Line 15"/>
          <p:cNvSpPr>
            <a:spLocks noChangeShapeType="1"/>
          </p:cNvSpPr>
          <p:nvPr/>
        </p:nvSpPr>
        <p:spPr bwMode="auto">
          <a:xfrm flipV="1">
            <a:off x="3160713" y="4511675"/>
            <a:ext cx="1114425" cy="40005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18" name="Oval 16"/>
          <p:cNvSpPr>
            <a:spLocks noChangeArrowheads="1"/>
          </p:cNvSpPr>
          <p:nvPr/>
        </p:nvSpPr>
        <p:spPr bwMode="auto">
          <a:xfrm>
            <a:off x="4518025" y="1285875"/>
            <a:ext cx="5094288" cy="5110163"/>
          </a:xfrm>
          <a:prstGeom prst="ellipse">
            <a:avLst/>
          </a:prstGeom>
          <a:noFill/>
          <a:ln w="12700">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43019" name="Line 22"/>
          <p:cNvSpPr>
            <a:spLocks noChangeShapeType="1"/>
          </p:cNvSpPr>
          <p:nvPr/>
        </p:nvSpPr>
        <p:spPr bwMode="auto">
          <a:xfrm flipV="1">
            <a:off x="7378700" y="1970088"/>
            <a:ext cx="619125" cy="612775"/>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20" name="Line 23"/>
          <p:cNvSpPr>
            <a:spLocks noChangeShapeType="1"/>
          </p:cNvSpPr>
          <p:nvPr/>
        </p:nvSpPr>
        <p:spPr bwMode="auto">
          <a:xfrm>
            <a:off x="7358063" y="5130800"/>
            <a:ext cx="619125" cy="611188"/>
          </a:xfrm>
          <a:prstGeom prst="line">
            <a:avLst/>
          </a:prstGeom>
          <a:noFill/>
          <a:ln w="9525">
            <a:solidFill>
              <a:schemeClr val="accent1"/>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43021" name="Line 24"/>
          <p:cNvSpPr>
            <a:spLocks noChangeShapeType="1"/>
          </p:cNvSpPr>
          <p:nvPr/>
        </p:nvSpPr>
        <p:spPr bwMode="auto">
          <a:xfrm flipH="1">
            <a:off x="7872413" y="3840163"/>
            <a:ext cx="1241425" cy="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2" name="Line 25"/>
          <p:cNvSpPr>
            <a:spLocks noChangeShapeType="1"/>
          </p:cNvSpPr>
          <p:nvPr/>
        </p:nvSpPr>
        <p:spPr bwMode="auto">
          <a:xfrm flipH="1">
            <a:off x="7724775" y="2790825"/>
            <a:ext cx="1114425" cy="40005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3" name="Line 26"/>
          <p:cNvSpPr>
            <a:spLocks noChangeShapeType="1"/>
          </p:cNvSpPr>
          <p:nvPr/>
        </p:nvSpPr>
        <p:spPr bwMode="auto">
          <a:xfrm flipH="1" flipV="1">
            <a:off x="7732713" y="4511675"/>
            <a:ext cx="1116012" cy="400050"/>
          </a:xfrm>
          <a:prstGeom prst="line">
            <a:avLst/>
          </a:prstGeom>
          <a:noFill/>
          <a:ln w="9525">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43024" name="Oval 27"/>
          <p:cNvSpPr>
            <a:spLocks noChangeArrowheads="1"/>
          </p:cNvSpPr>
          <p:nvPr/>
        </p:nvSpPr>
        <p:spPr bwMode="auto">
          <a:xfrm>
            <a:off x="4195763" y="2027238"/>
            <a:ext cx="3616325" cy="362585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43025" name="TextBox 17"/>
          <p:cNvSpPr txBox="1">
            <a:spLocks noChangeArrowheads="1"/>
          </p:cNvSpPr>
          <p:nvPr/>
        </p:nvSpPr>
        <p:spPr bwMode="auto">
          <a:xfrm>
            <a:off x="4630738" y="4021138"/>
            <a:ext cx="27051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solidFill>
                  <a:schemeClr val="accent2"/>
                </a:solidFill>
                <a:latin typeface="微软雅黑" pitchFamily="34" charset="-122"/>
              </a:rPr>
              <a:t>资金主要用作营销推广和人力成本两大用途，</a:t>
            </a:r>
            <a:r>
              <a:rPr lang="en-US" altLang="zh-CN" sz="1800">
                <a:solidFill>
                  <a:schemeClr val="accent2"/>
                </a:solidFill>
                <a:latin typeface="微软雅黑" pitchFamily="34" charset="-122"/>
              </a:rPr>
              <a:t>10</a:t>
            </a:r>
            <a:r>
              <a:rPr lang="zh-CN" altLang="en-US" sz="1800">
                <a:solidFill>
                  <a:schemeClr val="accent2"/>
                </a:solidFill>
                <a:latin typeface="微软雅黑" pitchFamily="34" charset="-122"/>
              </a:rPr>
              <a:t>项具体用途。</a:t>
            </a:r>
          </a:p>
        </p:txBody>
      </p:sp>
      <p:sp>
        <p:nvSpPr>
          <p:cNvPr id="43026" name="TextBox 18"/>
          <p:cNvSpPr txBox="1">
            <a:spLocks noChangeArrowheads="1"/>
          </p:cNvSpPr>
          <p:nvPr/>
        </p:nvSpPr>
        <p:spPr bwMode="auto">
          <a:xfrm>
            <a:off x="4408488" y="3419475"/>
            <a:ext cx="3149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2400" b="1">
                <a:solidFill>
                  <a:schemeClr val="accent2"/>
                </a:solidFill>
                <a:latin typeface="微软雅黑" pitchFamily="34" charset="-122"/>
              </a:rPr>
              <a:t>资金主要用途</a:t>
            </a:r>
          </a:p>
        </p:txBody>
      </p:sp>
      <p:grpSp>
        <p:nvGrpSpPr>
          <p:cNvPr id="43027" name="组合 19"/>
          <p:cNvGrpSpPr>
            <a:grpSpLocks/>
          </p:cNvGrpSpPr>
          <p:nvPr/>
        </p:nvGrpSpPr>
        <p:grpSpPr bwMode="auto">
          <a:xfrm>
            <a:off x="3279775" y="1196975"/>
            <a:ext cx="836613" cy="838200"/>
            <a:chOff x="0" y="0"/>
            <a:chExt cx="836613" cy="838200"/>
          </a:xfrm>
        </p:grpSpPr>
        <p:sp>
          <p:nvSpPr>
            <p:cNvPr id="76848" name="Oval 9"/>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49" name="矩形 21"/>
            <p:cNvSpPr>
              <a:spLocks noChangeArrowheads="1"/>
            </p:cNvSpPr>
            <p:nvPr/>
          </p:nvSpPr>
          <p:spPr bwMode="auto">
            <a:xfrm>
              <a:off x="58266"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用途一</a:t>
              </a:r>
            </a:p>
          </p:txBody>
        </p:sp>
      </p:grpSp>
      <p:grpSp>
        <p:nvGrpSpPr>
          <p:cNvPr id="43030" name="组合 22"/>
          <p:cNvGrpSpPr>
            <a:grpSpLocks/>
          </p:cNvGrpSpPr>
          <p:nvPr/>
        </p:nvGrpSpPr>
        <p:grpSpPr bwMode="auto">
          <a:xfrm>
            <a:off x="2314575" y="2176463"/>
            <a:ext cx="836613" cy="838200"/>
            <a:chOff x="0" y="0"/>
            <a:chExt cx="836613" cy="838200"/>
          </a:xfrm>
        </p:grpSpPr>
        <p:sp>
          <p:nvSpPr>
            <p:cNvPr id="76846" name="Oval 7"/>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47" name="矩形 24"/>
            <p:cNvSpPr>
              <a:spLocks noChangeArrowheads="1"/>
            </p:cNvSpPr>
            <p:nvPr/>
          </p:nvSpPr>
          <p:spPr bwMode="auto">
            <a:xfrm>
              <a:off x="4082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用途二</a:t>
              </a:r>
            </a:p>
          </p:txBody>
        </p:sp>
      </p:grpSp>
      <p:grpSp>
        <p:nvGrpSpPr>
          <p:cNvPr id="43033" name="组合 25"/>
          <p:cNvGrpSpPr>
            <a:grpSpLocks/>
          </p:cNvGrpSpPr>
          <p:nvPr/>
        </p:nvGrpSpPr>
        <p:grpSpPr bwMode="auto">
          <a:xfrm>
            <a:off x="1993900" y="3421063"/>
            <a:ext cx="835025" cy="838200"/>
            <a:chOff x="0" y="0"/>
            <a:chExt cx="835025" cy="838200"/>
          </a:xfrm>
        </p:grpSpPr>
        <p:sp>
          <p:nvSpPr>
            <p:cNvPr id="76844" name="Oval 6"/>
            <p:cNvSpPr>
              <a:spLocks noChangeArrowheads="1"/>
            </p:cNvSpPr>
            <p:nvPr/>
          </p:nvSpPr>
          <p:spPr bwMode="auto">
            <a:xfrm>
              <a:off x="0" y="0"/>
              <a:ext cx="835025" cy="838200"/>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45" name="矩形 27"/>
            <p:cNvSpPr>
              <a:spLocks noChangeArrowheads="1"/>
            </p:cNvSpPr>
            <p:nvPr/>
          </p:nvSpPr>
          <p:spPr bwMode="auto">
            <a:xfrm>
              <a:off x="33955"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用途三</a:t>
              </a:r>
            </a:p>
          </p:txBody>
        </p:sp>
      </p:grpSp>
      <p:grpSp>
        <p:nvGrpSpPr>
          <p:cNvPr id="43036" name="组合 28"/>
          <p:cNvGrpSpPr>
            <a:grpSpLocks/>
          </p:cNvGrpSpPr>
          <p:nvPr/>
        </p:nvGrpSpPr>
        <p:grpSpPr bwMode="auto">
          <a:xfrm>
            <a:off x="2314575" y="4667250"/>
            <a:ext cx="836613" cy="836613"/>
            <a:chOff x="0" y="0"/>
            <a:chExt cx="836613" cy="836613"/>
          </a:xfrm>
        </p:grpSpPr>
        <p:sp>
          <p:nvSpPr>
            <p:cNvPr id="76842" name="Oval 8"/>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43" name="矩形 30"/>
            <p:cNvSpPr>
              <a:spLocks noChangeArrowheads="1"/>
            </p:cNvSpPr>
            <p:nvPr/>
          </p:nvSpPr>
          <p:spPr bwMode="auto">
            <a:xfrm>
              <a:off x="40827"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用途四</a:t>
              </a:r>
            </a:p>
          </p:txBody>
        </p:sp>
      </p:grpSp>
      <p:grpSp>
        <p:nvGrpSpPr>
          <p:cNvPr id="43039" name="组合 31"/>
          <p:cNvGrpSpPr>
            <a:grpSpLocks/>
          </p:cNvGrpSpPr>
          <p:nvPr/>
        </p:nvGrpSpPr>
        <p:grpSpPr bwMode="auto">
          <a:xfrm>
            <a:off x="3279775" y="5646738"/>
            <a:ext cx="836613" cy="836612"/>
            <a:chOff x="0" y="0"/>
            <a:chExt cx="836613" cy="836613"/>
          </a:xfrm>
        </p:grpSpPr>
        <p:sp>
          <p:nvSpPr>
            <p:cNvPr id="76840" name="Oval 10"/>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41" name="矩形 33"/>
            <p:cNvSpPr>
              <a:spLocks noChangeArrowheads="1"/>
            </p:cNvSpPr>
            <p:nvPr/>
          </p:nvSpPr>
          <p:spPr bwMode="auto">
            <a:xfrm>
              <a:off x="44618"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用途五</a:t>
              </a:r>
            </a:p>
          </p:txBody>
        </p:sp>
      </p:grpSp>
      <p:grpSp>
        <p:nvGrpSpPr>
          <p:cNvPr id="43042" name="组合 34"/>
          <p:cNvGrpSpPr>
            <a:grpSpLocks/>
          </p:cNvGrpSpPr>
          <p:nvPr/>
        </p:nvGrpSpPr>
        <p:grpSpPr bwMode="auto">
          <a:xfrm>
            <a:off x="7893050" y="5646738"/>
            <a:ext cx="836613" cy="836612"/>
            <a:chOff x="0" y="0"/>
            <a:chExt cx="836613" cy="836613"/>
          </a:xfrm>
        </p:grpSpPr>
        <p:sp>
          <p:nvSpPr>
            <p:cNvPr id="76838" name="Oval 21"/>
            <p:cNvSpPr>
              <a:spLocks noChangeArrowheads="1"/>
            </p:cNvSpPr>
            <p:nvPr/>
          </p:nvSpPr>
          <p:spPr bwMode="auto">
            <a:xfrm>
              <a:off x="0" y="0"/>
              <a:ext cx="836613" cy="83661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39" name="矩形 36"/>
            <p:cNvSpPr>
              <a:spLocks noChangeArrowheads="1"/>
            </p:cNvSpPr>
            <p:nvPr/>
          </p:nvSpPr>
          <p:spPr bwMode="auto">
            <a:xfrm>
              <a:off x="57934" y="64559"/>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用途十</a:t>
              </a:r>
              <a:r>
                <a:rPr lang="en-US" altLang="zh-CN">
                  <a:solidFill>
                    <a:schemeClr val="accent2"/>
                  </a:solidFill>
                  <a:latin typeface="微软雅黑" pitchFamily="34" charset="-122"/>
                  <a:sym typeface="微软雅黑" pitchFamily="34" charset="-122"/>
                </a:rPr>
                <a:t> </a:t>
              </a:r>
              <a:endParaRPr lang="zh-CN" altLang="en-US">
                <a:solidFill>
                  <a:schemeClr val="accent2"/>
                </a:solidFill>
                <a:latin typeface="微软雅黑" pitchFamily="34" charset="-122"/>
                <a:sym typeface="微软雅黑" pitchFamily="34" charset="-122"/>
              </a:endParaRPr>
            </a:p>
          </p:txBody>
        </p:sp>
      </p:grpSp>
      <p:grpSp>
        <p:nvGrpSpPr>
          <p:cNvPr id="43045" name="组合 37"/>
          <p:cNvGrpSpPr>
            <a:grpSpLocks/>
          </p:cNvGrpSpPr>
          <p:nvPr/>
        </p:nvGrpSpPr>
        <p:grpSpPr bwMode="auto">
          <a:xfrm>
            <a:off x="8856663" y="4667250"/>
            <a:ext cx="836612" cy="836613"/>
            <a:chOff x="0" y="0"/>
            <a:chExt cx="836613" cy="836613"/>
          </a:xfrm>
        </p:grpSpPr>
        <p:sp>
          <p:nvSpPr>
            <p:cNvPr id="76836" name="Oval 19"/>
            <p:cNvSpPr>
              <a:spLocks noChangeArrowheads="1"/>
            </p:cNvSpPr>
            <p:nvPr/>
          </p:nvSpPr>
          <p:spPr bwMode="auto">
            <a:xfrm>
              <a:off x="0" y="0"/>
              <a:ext cx="836613" cy="8366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37" name="矩形 39"/>
            <p:cNvSpPr>
              <a:spLocks noChangeArrowheads="1"/>
            </p:cNvSpPr>
            <p:nvPr/>
          </p:nvSpPr>
          <p:spPr bwMode="auto">
            <a:xfrm>
              <a:off x="63312" y="88703"/>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用途九</a:t>
              </a:r>
            </a:p>
          </p:txBody>
        </p:sp>
      </p:grpSp>
      <p:grpSp>
        <p:nvGrpSpPr>
          <p:cNvPr id="43048" name="组合 40"/>
          <p:cNvGrpSpPr>
            <a:grpSpLocks/>
          </p:cNvGrpSpPr>
          <p:nvPr/>
        </p:nvGrpSpPr>
        <p:grpSpPr bwMode="auto">
          <a:xfrm>
            <a:off x="9178925" y="3421063"/>
            <a:ext cx="836613" cy="838200"/>
            <a:chOff x="0" y="0"/>
            <a:chExt cx="836613" cy="838200"/>
          </a:xfrm>
        </p:grpSpPr>
        <p:sp>
          <p:nvSpPr>
            <p:cNvPr id="76834" name="Oval 17"/>
            <p:cNvSpPr>
              <a:spLocks noChangeArrowheads="1"/>
            </p:cNvSpPr>
            <p:nvPr/>
          </p:nvSpPr>
          <p:spPr bwMode="auto">
            <a:xfrm>
              <a:off x="0" y="0"/>
              <a:ext cx="836613" cy="838200"/>
            </a:xfrm>
            <a:prstGeom prst="ellipse">
              <a:avLst/>
            </a:prstGeom>
            <a:solidFill>
              <a:srgbClr val="00AAA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35" name="矩形 42"/>
            <p:cNvSpPr>
              <a:spLocks noChangeArrowheads="1"/>
            </p:cNvSpPr>
            <p:nvPr/>
          </p:nvSpPr>
          <p:spPr bwMode="auto">
            <a:xfrm>
              <a:off x="54948" y="65648"/>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用途八</a:t>
              </a:r>
            </a:p>
          </p:txBody>
        </p:sp>
      </p:grpSp>
      <p:grpSp>
        <p:nvGrpSpPr>
          <p:cNvPr id="43051" name="组合 43"/>
          <p:cNvGrpSpPr>
            <a:grpSpLocks/>
          </p:cNvGrpSpPr>
          <p:nvPr/>
        </p:nvGrpSpPr>
        <p:grpSpPr bwMode="auto">
          <a:xfrm>
            <a:off x="8856663" y="2176463"/>
            <a:ext cx="836612" cy="838200"/>
            <a:chOff x="0" y="0"/>
            <a:chExt cx="836613" cy="838200"/>
          </a:xfrm>
        </p:grpSpPr>
        <p:sp>
          <p:nvSpPr>
            <p:cNvPr id="76832" name="Oval 18"/>
            <p:cNvSpPr>
              <a:spLocks noChangeArrowheads="1"/>
            </p:cNvSpPr>
            <p:nvPr/>
          </p:nvSpPr>
          <p:spPr bwMode="auto">
            <a:xfrm>
              <a:off x="0" y="0"/>
              <a:ext cx="836613" cy="8382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33" name="矩形 45"/>
            <p:cNvSpPr>
              <a:spLocks noChangeArrowheads="1"/>
            </p:cNvSpPr>
            <p:nvPr/>
          </p:nvSpPr>
          <p:spPr bwMode="auto">
            <a:xfrm>
              <a:off x="36017" y="68302"/>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用途七</a:t>
              </a:r>
            </a:p>
          </p:txBody>
        </p:sp>
      </p:grpSp>
      <p:grpSp>
        <p:nvGrpSpPr>
          <p:cNvPr id="43054" name="组合 46"/>
          <p:cNvGrpSpPr>
            <a:grpSpLocks/>
          </p:cNvGrpSpPr>
          <p:nvPr/>
        </p:nvGrpSpPr>
        <p:grpSpPr bwMode="auto">
          <a:xfrm>
            <a:off x="7893050" y="1196975"/>
            <a:ext cx="836613" cy="838200"/>
            <a:chOff x="0" y="0"/>
            <a:chExt cx="836613" cy="838200"/>
          </a:xfrm>
        </p:grpSpPr>
        <p:sp>
          <p:nvSpPr>
            <p:cNvPr id="76830" name="Oval 20"/>
            <p:cNvSpPr>
              <a:spLocks noChangeArrowheads="1"/>
            </p:cNvSpPr>
            <p:nvPr/>
          </p:nvSpPr>
          <p:spPr bwMode="auto">
            <a:xfrm>
              <a:off x="0" y="0"/>
              <a:ext cx="836613" cy="838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accent2"/>
                </a:solidFill>
                <a:ea typeface="宋体" charset="-122"/>
              </a:endParaRPr>
            </a:p>
          </p:txBody>
        </p:sp>
        <p:sp>
          <p:nvSpPr>
            <p:cNvPr id="76831" name="矩形 48"/>
            <p:cNvSpPr>
              <a:spLocks noChangeArrowheads="1"/>
            </p:cNvSpPr>
            <p:nvPr/>
          </p:nvSpPr>
          <p:spPr bwMode="auto">
            <a:xfrm>
              <a:off x="57934" y="65151"/>
              <a:ext cx="72008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sym typeface="微软雅黑" pitchFamily="34" charset="-122"/>
                </a:rPr>
                <a:t>用途六</a:t>
              </a:r>
            </a:p>
          </p:txBody>
        </p:sp>
      </p:grpSp>
      <p:sp>
        <p:nvSpPr>
          <p:cNvPr id="43057" name="Freeform 16"/>
          <p:cNvSpPr>
            <a:spLocks noEditPoints="1"/>
          </p:cNvSpPr>
          <p:nvPr/>
        </p:nvSpPr>
        <p:spPr bwMode="auto">
          <a:xfrm>
            <a:off x="5513388" y="2441575"/>
            <a:ext cx="800100" cy="1044575"/>
          </a:xfrm>
          <a:custGeom>
            <a:avLst/>
            <a:gdLst>
              <a:gd name="T0" fmla="*/ 2147483646 w 1097"/>
              <a:gd name="T1" fmla="*/ 2147483646 h 1435"/>
              <a:gd name="T2" fmla="*/ 2147483646 w 1097"/>
              <a:gd name="T3" fmla="*/ 2147483646 h 1435"/>
              <a:gd name="T4" fmla="*/ 2147483646 w 1097"/>
              <a:gd name="T5" fmla="*/ 2147483646 h 1435"/>
              <a:gd name="T6" fmla="*/ 2147483646 w 1097"/>
              <a:gd name="T7" fmla="*/ 2147483646 h 1435"/>
              <a:gd name="T8" fmla="*/ 2147483646 w 1097"/>
              <a:gd name="T9" fmla="*/ 2147483646 h 1435"/>
              <a:gd name="T10" fmla="*/ 2147483646 w 1097"/>
              <a:gd name="T11" fmla="*/ 2147483646 h 1435"/>
              <a:gd name="T12" fmla="*/ 2147483646 w 1097"/>
              <a:gd name="T13" fmla="*/ 2147483646 h 1435"/>
              <a:gd name="T14" fmla="*/ 2147483646 w 1097"/>
              <a:gd name="T15" fmla="*/ 2147483646 h 1435"/>
              <a:gd name="T16" fmla="*/ 2147483646 w 1097"/>
              <a:gd name="T17" fmla="*/ 2147483646 h 1435"/>
              <a:gd name="T18" fmla="*/ 2147483646 w 1097"/>
              <a:gd name="T19" fmla="*/ 2147483646 h 1435"/>
              <a:gd name="T20" fmla="*/ 2147483646 w 1097"/>
              <a:gd name="T21" fmla="*/ 2147483646 h 1435"/>
              <a:gd name="T22" fmla="*/ 2147483646 w 1097"/>
              <a:gd name="T23" fmla="*/ 2147483646 h 1435"/>
              <a:gd name="T24" fmla="*/ 2147483646 w 1097"/>
              <a:gd name="T25" fmla="*/ 2147483646 h 1435"/>
              <a:gd name="T26" fmla="*/ 2147483646 w 1097"/>
              <a:gd name="T27" fmla="*/ 2147483646 h 1435"/>
              <a:gd name="T28" fmla="*/ 2147483646 w 1097"/>
              <a:gd name="T29" fmla="*/ 2147483646 h 1435"/>
              <a:gd name="T30" fmla="*/ 2147483646 w 1097"/>
              <a:gd name="T31" fmla="*/ 2147483646 h 1435"/>
              <a:gd name="T32" fmla="*/ 2147483646 w 1097"/>
              <a:gd name="T33" fmla="*/ 2147483646 h 1435"/>
              <a:gd name="T34" fmla="*/ 2147483646 w 1097"/>
              <a:gd name="T35" fmla="*/ 2147483646 h 1435"/>
              <a:gd name="T36" fmla="*/ 2147483646 w 1097"/>
              <a:gd name="T37" fmla="*/ 2147483646 h 1435"/>
              <a:gd name="T38" fmla="*/ 2147483646 w 1097"/>
              <a:gd name="T39" fmla="*/ 2147483646 h 1435"/>
              <a:gd name="T40" fmla="*/ 2147483646 w 1097"/>
              <a:gd name="T41" fmla="*/ 2147483646 h 1435"/>
              <a:gd name="T42" fmla="*/ 2147483646 w 1097"/>
              <a:gd name="T43" fmla="*/ 2147483646 h 1435"/>
              <a:gd name="T44" fmla="*/ 2147483646 w 1097"/>
              <a:gd name="T45" fmla="*/ 2147483646 h 1435"/>
              <a:gd name="T46" fmla="*/ 2147483646 w 1097"/>
              <a:gd name="T47" fmla="*/ 2147483646 h 1435"/>
              <a:gd name="T48" fmla="*/ 2147483646 w 1097"/>
              <a:gd name="T49" fmla="*/ 2147483646 h 1435"/>
              <a:gd name="T50" fmla="*/ 2147483646 w 1097"/>
              <a:gd name="T51" fmla="*/ 2147483646 h 1435"/>
              <a:gd name="T52" fmla="*/ 2147483646 w 1097"/>
              <a:gd name="T53" fmla="*/ 2147483646 h 1435"/>
              <a:gd name="T54" fmla="*/ 2147483646 w 1097"/>
              <a:gd name="T55" fmla="*/ 2147483646 h 1435"/>
              <a:gd name="T56" fmla="*/ 2147483646 w 1097"/>
              <a:gd name="T57" fmla="*/ 2147483646 h 1435"/>
              <a:gd name="T58" fmla="*/ 2147483646 w 1097"/>
              <a:gd name="T59" fmla="*/ 2147483646 h 1435"/>
              <a:gd name="T60" fmla="*/ 2147483646 w 1097"/>
              <a:gd name="T61" fmla="*/ 2147483646 h 1435"/>
              <a:gd name="T62" fmla="*/ 2147483646 w 1097"/>
              <a:gd name="T63" fmla="*/ 2147483646 h 1435"/>
              <a:gd name="T64" fmla="*/ 2147483646 w 1097"/>
              <a:gd name="T65" fmla="*/ 2147483646 h 1435"/>
              <a:gd name="T66" fmla="*/ 2147483646 w 1097"/>
              <a:gd name="T67" fmla="*/ 2147483646 h 1435"/>
              <a:gd name="T68" fmla="*/ 2147483646 w 1097"/>
              <a:gd name="T69" fmla="*/ 2147483646 h 1435"/>
              <a:gd name="T70" fmla="*/ 2147483646 w 1097"/>
              <a:gd name="T71" fmla="*/ 2147483646 h 1435"/>
              <a:gd name="T72" fmla="*/ 2147483646 w 1097"/>
              <a:gd name="T73" fmla="*/ 2147483646 h 1435"/>
              <a:gd name="T74" fmla="*/ 2147483646 w 1097"/>
              <a:gd name="T75" fmla="*/ 2147483646 h 1435"/>
              <a:gd name="T76" fmla="*/ 2147483646 w 1097"/>
              <a:gd name="T77" fmla="*/ 2147483646 h 1435"/>
              <a:gd name="T78" fmla="*/ 2147483646 w 1097"/>
              <a:gd name="T79" fmla="*/ 2147483646 h 1435"/>
              <a:gd name="T80" fmla="*/ 2147483646 w 1097"/>
              <a:gd name="T81" fmla="*/ 2147483646 h 1435"/>
              <a:gd name="T82" fmla="*/ 2147483646 w 1097"/>
              <a:gd name="T83" fmla="*/ 2147483646 h 1435"/>
              <a:gd name="T84" fmla="*/ 2147483646 w 1097"/>
              <a:gd name="T85" fmla="*/ 2147483646 h 1435"/>
              <a:gd name="T86" fmla="*/ 2147483646 w 1097"/>
              <a:gd name="T87" fmla="*/ 2147483646 h 1435"/>
              <a:gd name="T88" fmla="*/ 2147483646 w 1097"/>
              <a:gd name="T89" fmla="*/ 2147483646 h 1435"/>
              <a:gd name="T90" fmla="*/ 2147483646 w 1097"/>
              <a:gd name="T91" fmla="*/ 2147483646 h 1435"/>
              <a:gd name="T92" fmla="*/ 2147483646 w 1097"/>
              <a:gd name="T93" fmla="*/ 2147483646 h 1435"/>
              <a:gd name="T94" fmla="*/ 2147483646 w 1097"/>
              <a:gd name="T95" fmla="*/ 2147483646 h 1435"/>
              <a:gd name="T96" fmla="*/ 2147483646 w 1097"/>
              <a:gd name="T97" fmla="*/ 2147483646 h 1435"/>
              <a:gd name="T98" fmla="*/ 2147483646 w 1097"/>
              <a:gd name="T99" fmla="*/ 2147483646 h 1435"/>
              <a:gd name="T100" fmla="*/ 2147483646 w 1097"/>
              <a:gd name="T101" fmla="*/ 2147483646 h 1435"/>
              <a:gd name="T102" fmla="*/ 2147483646 w 1097"/>
              <a:gd name="T103" fmla="*/ 214748364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3010"/>
                                        </p:tgtEl>
                                        <p:attrNameLst>
                                          <p:attrName>style.visibility</p:attrName>
                                        </p:attrNameLst>
                                      </p:cBhvr>
                                      <p:to>
                                        <p:strVal val="visible"/>
                                      </p:to>
                                    </p:set>
                                    <p:anim calcmode="lin" valueType="num">
                                      <p:cBhvr>
                                        <p:cTn id="7" dur="400" fill="hold"/>
                                        <p:tgtEl>
                                          <p:spTgt spid="4301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43010"/>
                                        </p:tgtEl>
                                        <p:attrNameLst>
                                          <p:attrName>ppt_y</p:attrName>
                                        </p:attrNameLst>
                                      </p:cBhvr>
                                      <p:tavLst>
                                        <p:tav tm="0">
                                          <p:val>
                                            <p:strVal val="#ppt_y"/>
                                          </p:val>
                                        </p:tav>
                                        <p:tav tm="100000">
                                          <p:val>
                                            <p:strVal val="#ppt_y"/>
                                          </p:val>
                                        </p:tav>
                                      </p:tavLst>
                                    </p:anim>
                                    <p:anim calcmode="lin" valueType="num">
                                      <p:cBhvr>
                                        <p:cTn id="9" dur="400" fill="hold"/>
                                        <p:tgtEl>
                                          <p:spTgt spid="4301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430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43010"/>
                                        </p:tgtEl>
                                      </p:cBhvr>
                                    </p:animEffect>
                                  </p:childTnLst>
                                </p:cTn>
                              </p:par>
                            </p:childTnLst>
                          </p:cTn>
                        </p:par>
                        <p:par>
                          <p:cTn id="12" fill="hold" nodeType="afterGroup">
                            <p:stCondLst>
                              <p:cond delay="760"/>
                            </p:stCondLst>
                            <p:childTnLst>
                              <p:par>
                                <p:cTn id="13" presetID="21" presetClass="entr" presetSubtype="1" fill="hold" grpId="0" nodeType="afterEffect">
                                  <p:stCondLst>
                                    <p:cond delay="0"/>
                                  </p:stCondLst>
                                  <p:childTnLst>
                                    <p:set>
                                      <p:cBhvr>
                                        <p:cTn id="14" dur="1" fill="hold">
                                          <p:stCondLst>
                                            <p:cond delay="0"/>
                                          </p:stCondLst>
                                        </p:cTn>
                                        <p:tgtEl>
                                          <p:spTgt spid="43024"/>
                                        </p:tgtEl>
                                        <p:attrNameLst>
                                          <p:attrName>style.visibility</p:attrName>
                                        </p:attrNameLst>
                                      </p:cBhvr>
                                      <p:to>
                                        <p:strVal val="visible"/>
                                      </p:to>
                                    </p:set>
                                    <p:animEffect transition="in" filter="wheel(1)">
                                      <p:cBhvr>
                                        <p:cTn id="15" dur="2000"/>
                                        <p:tgtEl>
                                          <p:spTgt spid="43024"/>
                                        </p:tgtEl>
                                      </p:cBhvr>
                                    </p:animEffect>
                                  </p:childTnLst>
                                </p:cTn>
                              </p:par>
                            </p:childTnLst>
                          </p:cTn>
                        </p:par>
                        <p:par>
                          <p:cTn id="16" fill="hold" nodeType="afterGroup">
                            <p:stCondLst>
                              <p:cond delay="2760"/>
                            </p:stCondLst>
                            <p:childTnLst>
                              <p:par>
                                <p:cTn id="17" presetID="16" presetClass="entr" presetSubtype="21" fill="hold" grpId="0" nodeType="afterEffect">
                                  <p:stCondLst>
                                    <p:cond delay="0"/>
                                  </p:stCondLst>
                                  <p:childTnLst>
                                    <p:set>
                                      <p:cBhvr>
                                        <p:cTn id="18" dur="1" fill="hold">
                                          <p:stCondLst>
                                            <p:cond delay="0"/>
                                          </p:stCondLst>
                                        </p:cTn>
                                        <p:tgtEl>
                                          <p:spTgt spid="43026"/>
                                        </p:tgtEl>
                                        <p:attrNameLst>
                                          <p:attrName>style.visibility</p:attrName>
                                        </p:attrNameLst>
                                      </p:cBhvr>
                                      <p:to>
                                        <p:strVal val="visible"/>
                                      </p:to>
                                    </p:set>
                                    <p:animEffect transition="in" filter="barn(inVertical)">
                                      <p:cBhvr>
                                        <p:cTn id="19" dur="500"/>
                                        <p:tgtEl>
                                          <p:spTgt spid="43026"/>
                                        </p:tgtEl>
                                      </p:cBhvr>
                                    </p:animEffect>
                                  </p:childTnLst>
                                </p:cTn>
                              </p:par>
                            </p:childTnLst>
                          </p:cTn>
                        </p:par>
                        <p:par>
                          <p:cTn id="20" fill="hold" nodeType="afterGroup">
                            <p:stCondLst>
                              <p:cond delay="3260"/>
                            </p:stCondLst>
                            <p:childTnLst>
                              <p:par>
                                <p:cTn id="21" presetID="22" presetClass="entr" presetSubtype="1" fill="hold" grpId="0" nodeType="afterEffect">
                                  <p:stCondLst>
                                    <p:cond delay="0"/>
                                  </p:stCondLst>
                                  <p:childTnLst>
                                    <p:set>
                                      <p:cBhvr>
                                        <p:cTn id="22" dur="1" fill="hold">
                                          <p:stCondLst>
                                            <p:cond delay="0"/>
                                          </p:stCondLst>
                                        </p:cTn>
                                        <p:tgtEl>
                                          <p:spTgt spid="43025"/>
                                        </p:tgtEl>
                                        <p:attrNameLst>
                                          <p:attrName>style.visibility</p:attrName>
                                        </p:attrNameLst>
                                      </p:cBhvr>
                                      <p:to>
                                        <p:strVal val="visible"/>
                                      </p:to>
                                    </p:set>
                                    <p:animEffect transition="in" filter="wipe(up)">
                                      <p:cBhvr>
                                        <p:cTn id="23" dur="500"/>
                                        <p:tgtEl>
                                          <p:spTgt spid="43025"/>
                                        </p:tgtEl>
                                      </p:cBhvr>
                                    </p:animEffect>
                                  </p:childTnLst>
                                </p:cTn>
                              </p:par>
                            </p:childTnLst>
                          </p:cTn>
                        </p:par>
                        <p:par>
                          <p:cTn id="24" fill="hold" nodeType="afterGroup">
                            <p:stCondLst>
                              <p:cond delay="3760"/>
                            </p:stCondLst>
                            <p:childTnLst>
                              <p:par>
                                <p:cTn id="25" presetID="21" presetClass="entr" presetSubtype="1" fill="hold" grpId="0" nodeType="afterEffect">
                                  <p:stCondLst>
                                    <p:cond delay="0"/>
                                  </p:stCondLst>
                                  <p:childTnLst>
                                    <p:set>
                                      <p:cBhvr>
                                        <p:cTn id="26" dur="1" fill="hold">
                                          <p:stCondLst>
                                            <p:cond delay="0"/>
                                          </p:stCondLst>
                                        </p:cTn>
                                        <p:tgtEl>
                                          <p:spTgt spid="43012"/>
                                        </p:tgtEl>
                                        <p:attrNameLst>
                                          <p:attrName>style.visibility</p:attrName>
                                        </p:attrNameLst>
                                      </p:cBhvr>
                                      <p:to>
                                        <p:strVal val="visible"/>
                                      </p:to>
                                    </p:set>
                                    <p:animEffect transition="in" filter="wheel(1)">
                                      <p:cBhvr>
                                        <p:cTn id="27" dur="2000"/>
                                        <p:tgtEl>
                                          <p:spTgt spid="43012"/>
                                        </p:tgtEl>
                                      </p:cBhvr>
                                    </p:animEffect>
                                  </p:childTnLst>
                                </p:cTn>
                              </p:par>
                            </p:childTnLst>
                          </p:cTn>
                        </p:par>
                        <p:par>
                          <p:cTn id="28" fill="hold" nodeType="afterGroup">
                            <p:stCondLst>
                              <p:cond delay="5760"/>
                            </p:stCondLst>
                            <p:childTnLst>
                              <p:par>
                                <p:cTn id="29" presetID="22" presetClass="entr" presetSubtype="2" fill="hold" grpId="0" nodeType="afterEffect">
                                  <p:stCondLst>
                                    <p:cond delay="0"/>
                                  </p:stCondLst>
                                  <p:childTnLst>
                                    <p:set>
                                      <p:cBhvr>
                                        <p:cTn id="30" dur="1" fill="hold">
                                          <p:stCondLst>
                                            <p:cond delay="0"/>
                                          </p:stCondLst>
                                        </p:cTn>
                                        <p:tgtEl>
                                          <p:spTgt spid="43013"/>
                                        </p:tgtEl>
                                        <p:attrNameLst>
                                          <p:attrName>style.visibility</p:attrName>
                                        </p:attrNameLst>
                                      </p:cBhvr>
                                      <p:to>
                                        <p:strVal val="visible"/>
                                      </p:to>
                                    </p:set>
                                    <p:animEffect transition="in" filter="wipe(right)">
                                      <p:cBhvr>
                                        <p:cTn id="31" dur="500"/>
                                        <p:tgtEl>
                                          <p:spTgt spid="4301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43016"/>
                                        </p:tgtEl>
                                        <p:attrNameLst>
                                          <p:attrName>style.visibility</p:attrName>
                                        </p:attrNameLst>
                                      </p:cBhvr>
                                      <p:to>
                                        <p:strVal val="visible"/>
                                      </p:to>
                                    </p:set>
                                    <p:animEffect transition="in" filter="wipe(right)">
                                      <p:cBhvr>
                                        <p:cTn id="34" dur="500"/>
                                        <p:tgtEl>
                                          <p:spTgt spid="4301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43015"/>
                                        </p:tgtEl>
                                        <p:attrNameLst>
                                          <p:attrName>style.visibility</p:attrName>
                                        </p:attrNameLst>
                                      </p:cBhvr>
                                      <p:to>
                                        <p:strVal val="visible"/>
                                      </p:to>
                                    </p:set>
                                    <p:animEffect transition="in" filter="wipe(right)">
                                      <p:cBhvr>
                                        <p:cTn id="37" dur="500"/>
                                        <p:tgtEl>
                                          <p:spTgt spid="43015"/>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43017"/>
                                        </p:tgtEl>
                                        <p:attrNameLst>
                                          <p:attrName>style.visibility</p:attrName>
                                        </p:attrNameLst>
                                      </p:cBhvr>
                                      <p:to>
                                        <p:strVal val="visible"/>
                                      </p:to>
                                    </p:set>
                                    <p:animEffect transition="in" filter="wipe(right)">
                                      <p:cBhvr>
                                        <p:cTn id="40" dur="500"/>
                                        <p:tgtEl>
                                          <p:spTgt spid="43017"/>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43014"/>
                                        </p:tgtEl>
                                        <p:attrNameLst>
                                          <p:attrName>style.visibility</p:attrName>
                                        </p:attrNameLst>
                                      </p:cBhvr>
                                      <p:to>
                                        <p:strVal val="visible"/>
                                      </p:to>
                                    </p:set>
                                    <p:animEffect transition="in" filter="wipe(right)">
                                      <p:cBhvr>
                                        <p:cTn id="43" dur="500"/>
                                        <p:tgtEl>
                                          <p:spTgt spid="43014"/>
                                        </p:tgtEl>
                                      </p:cBhvr>
                                    </p:animEffect>
                                  </p:childTnLst>
                                </p:cTn>
                              </p:par>
                            </p:childTnLst>
                          </p:cTn>
                        </p:par>
                        <p:par>
                          <p:cTn id="44" fill="hold" nodeType="afterGroup">
                            <p:stCondLst>
                              <p:cond delay="6260"/>
                            </p:stCondLst>
                            <p:childTnLst>
                              <p:par>
                                <p:cTn id="45" presetID="10" presetClass="entr" presetSubtype="0" fill="hold" nodeType="afterEffect">
                                  <p:stCondLst>
                                    <p:cond delay="0"/>
                                  </p:stCondLst>
                                  <p:childTnLst>
                                    <p:set>
                                      <p:cBhvr>
                                        <p:cTn id="46" dur="1" fill="hold">
                                          <p:stCondLst>
                                            <p:cond delay="0"/>
                                          </p:stCondLst>
                                        </p:cTn>
                                        <p:tgtEl>
                                          <p:spTgt spid="43027"/>
                                        </p:tgtEl>
                                        <p:attrNameLst>
                                          <p:attrName>style.visibility</p:attrName>
                                        </p:attrNameLst>
                                      </p:cBhvr>
                                      <p:to>
                                        <p:strVal val="visible"/>
                                      </p:to>
                                    </p:set>
                                    <p:anim calcmode="lin" valueType="num">
                                      <p:cBhvr>
                                        <p:cTn id="47" dur="300" fill="hold"/>
                                        <p:tgtEl>
                                          <p:spTgt spid="43027"/>
                                        </p:tgtEl>
                                        <p:attrNameLst>
                                          <p:attrName>ppt_w</p:attrName>
                                        </p:attrNameLst>
                                      </p:cBhvr>
                                      <p:tavLst>
                                        <p:tav tm="0">
                                          <p:val>
                                            <p:fltVal val="0"/>
                                          </p:val>
                                        </p:tav>
                                        <p:tav tm="100000">
                                          <p:val>
                                            <p:strVal val="#ppt_w"/>
                                          </p:val>
                                        </p:tav>
                                      </p:tavLst>
                                    </p:anim>
                                    <p:anim calcmode="lin" valueType="num">
                                      <p:cBhvr>
                                        <p:cTn id="48" dur="300" fill="hold"/>
                                        <p:tgtEl>
                                          <p:spTgt spid="43027"/>
                                        </p:tgtEl>
                                        <p:attrNameLst>
                                          <p:attrName>ppt_h</p:attrName>
                                        </p:attrNameLst>
                                      </p:cBhvr>
                                      <p:tavLst>
                                        <p:tav tm="0">
                                          <p:val>
                                            <p:fltVal val="0"/>
                                          </p:val>
                                        </p:tav>
                                        <p:tav tm="100000">
                                          <p:val>
                                            <p:strVal val="#ppt_h"/>
                                          </p:val>
                                        </p:tav>
                                      </p:tavLst>
                                    </p:anim>
                                    <p:animEffect transition="in" filter="fade">
                                      <p:cBhvr>
                                        <p:cTn id="49" dur="300"/>
                                        <p:tgtEl>
                                          <p:spTgt spid="43027"/>
                                        </p:tgtEl>
                                      </p:cBhvr>
                                    </p:animEffect>
                                  </p:childTnLst>
                                </p:cTn>
                              </p:par>
                              <p:par>
                                <p:cTn id="50" presetID="10" presetClass="entr" presetSubtype="0" fill="hold" nodeType="withEffect">
                                  <p:stCondLst>
                                    <p:cond delay="0"/>
                                  </p:stCondLst>
                                  <p:childTnLst>
                                    <p:set>
                                      <p:cBhvr>
                                        <p:cTn id="51" dur="1" fill="hold">
                                          <p:stCondLst>
                                            <p:cond delay="0"/>
                                          </p:stCondLst>
                                        </p:cTn>
                                        <p:tgtEl>
                                          <p:spTgt spid="43030"/>
                                        </p:tgtEl>
                                        <p:attrNameLst>
                                          <p:attrName>style.visibility</p:attrName>
                                        </p:attrNameLst>
                                      </p:cBhvr>
                                      <p:to>
                                        <p:strVal val="visible"/>
                                      </p:to>
                                    </p:set>
                                    <p:anim calcmode="lin" valueType="num">
                                      <p:cBhvr>
                                        <p:cTn id="52" dur="300" fill="hold"/>
                                        <p:tgtEl>
                                          <p:spTgt spid="43030"/>
                                        </p:tgtEl>
                                        <p:attrNameLst>
                                          <p:attrName>ppt_w</p:attrName>
                                        </p:attrNameLst>
                                      </p:cBhvr>
                                      <p:tavLst>
                                        <p:tav tm="0">
                                          <p:val>
                                            <p:fltVal val="0"/>
                                          </p:val>
                                        </p:tav>
                                        <p:tav tm="100000">
                                          <p:val>
                                            <p:strVal val="#ppt_w"/>
                                          </p:val>
                                        </p:tav>
                                      </p:tavLst>
                                    </p:anim>
                                    <p:anim calcmode="lin" valueType="num">
                                      <p:cBhvr>
                                        <p:cTn id="53" dur="300" fill="hold"/>
                                        <p:tgtEl>
                                          <p:spTgt spid="43030"/>
                                        </p:tgtEl>
                                        <p:attrNameLst>
                                          <p:attrName>ppt_h</p:attrName>
                                        </p:attrNameLst>
                                      </p:cBhvr>
                                      <p:tavLst>
                                        <p:tav tm="0">
                                          <p:val>
                                            <p:fltVal val="0"/>
                                          </p:val>
                                        </p:tav>
                                        <p:tav tm="100000">
                                          <p:val>
                                            <p:strVal val="#ppt_h"/>
                                          </p:val>
                                        </p:tav>
                                      </p:tavLst>
                                    </p:anim>
                                    <p:animEffect transition="in" filter="fade">
                                      <p:cBhvr>
                                        <p:cTn id="54" dur="300"/>
                                        <p:tgtEl>
                                          <p:spTgt spid="43030"/>
                                        </p:tgtEl>
                                      </p:cBhvr>
                                    </p:animEffect>
                                  </p:childTnLst>
                                </p:cTn>
                              </p:par>
                              <p:par>
                                <p:cTn id="55" presetID="10" presetClass="entr" presetSubtype="0" fill="hold" nodeType="withEffect">
                                  <p:stCondLst>
                                    <p:cond delay="0"/>
                                  </p:stCondLst>
                                  <p:childTnLst>
                                    <p:set>
                                      <p:cBhvr>
                                        <p:cTn id="56" dur="1" fill="hold">
                                          <p:stCondLst>
                                            <p:cond delay="0"/>
                                          </p:stCondLst>
                                        </p:cTn>
                                        <p:tgtEl>
                                          <p:spTgt spid="43033"/>
                                        </p:tgtEl>
                                        <p:attrNameLst>
                                          <p:attrName>style.visibility</p:attrName>
                                        </p:attrNameLst>
                                      </p:cBhvr>
                                      <p:to>
                                        <p:strVal val="visible"/>
                                      </p:to>
                                    </p:set>
                                    <p:anim calcmode="lin" valueType="num">
                                      <p:cBhvr>
                                        <p:cTn id="57" dur="300" fill="hold"/>
                                        <p:tgtEl>
                                          <p:spTgt spid="43033"/>
                                        </p:tgtEl>
                                        <p:attrNameLst>
                                          <p:attrName>ppt_w</p:attrName>
                                        </p:attrNameLst>
                                      </p:cBhvr>
                                      <p:tavLst>
                                        <p:tav tm="0">
                                          <p:val>
                                            <p:fltVal val="0"/>
                                          </p:val>
                                        </p:tav>
                                        <p:tav tm="100000">
                                          <p:val>
                                            <p:strVal val="#ppt_w"/>
                                          </p:val>
                                        </p:tav>
                                      </p:tavLst>
                                    </p:anim>
                                    <p:anim calcmode="lin" valueType="num">
                                      <p:cBhvr>
                                        <p:cTn id="58" dur="300" fill="hold"/>
                                        <p:tgtEl>
                                          <p:spTgt spid="43033"/>
                                        </p:tgtEl>
                                        <p:attrNameLst>
                                          <p:attrName>ppt_h</p:attrName>
                                        </p:attrNameLst>
                                      </p:cBhvr>
                                      <p:tavLst>
                                        <p:tav tm="0">
                                          <p:val>
                                            <p:fltVal val="0"/>
                                          </p:val>
                                        </p:tav>
                                        <p:tav tm="100000">
                                          <p:val>
                                            <p:strVal val="#ppt_h"/>
                                          </p:val>
                                        </p:tav>
                                      </p:tavLst>
                                    </p:anim>
                                    <p:animEffect transition="in" filter="fade">
                                      <p:cBhvr>
                                        <p:cTn id="59" dur="300"/>
                                        <p:tgtEl>
                                          <p:spTgt spid="43033"/>
                                        </p:tgtEl>
                                      </p:cBhvr>
                                    </p:animEffect>
                                  </p:childTnLst>
                                </p:cTn>
                              </p:par>
                              <p:par>
                                <p:cTn id="60" presetID="10" presetClass="entr" presetSubtype="0" fill="hold" nodeType="withEffect">
                                  <p:stCondLst>
                                    <p:cond delay="0"/>
                                  </p:stCondLst>
                                  <p:childTnLst>
                                    <p:set>
                                      <p:cBhvr>
                                        <p:cTn id="61" dur="1" fill="hold">
                                          <p:stCondLst>
                                            <p:cond delay="0"/>
                                          </p:stCondLst>
                                        </p:cTn>
                                        <p:tgtEl>
                                          <p:spTgt spid="43036"/>
                                        </p:tgtEl>
                                        <p:attrNameLst>
                                          <p:attrName>style.visibility</p:attrName>
                                        </p:attrNameLst>
                                      </p:cBhvr>
                                      <p:to>
                                        <p:strVal val="visible"/>
                                      </p:to>
                                    </p:set>
                                    <p:anim calcmode="lin" valueType="num">
                                      <p:cBhvr>
                                        <p:cTn id="62" dur="300" fill="hold"/>
                                        <p:tgtEl>
                                          <p:spTgt spid="43036"/>
                                        </p:tgtEl>
                                        <p:attrNameLst>
                                          <p:attrName>ppt_w</p:attrName>
                                        </p:attrNameLst>
                                      </p:cBhvr>
                                      <p:tavLst>
                                        <p:tav tm="0">
                                          <p:val>
                                            <p:fltVal val="0"/>
                                          </p:val>
                                        </p:tav>
                                        <p:tav tm="100000">
                                          <p:val>
                                            <p:strVal val="#ppt_w"/>
                                          </p:val>
                                        </p:tav>
                                      </p:tavLst>
                                    </p:anim>
                                    <p:anim calcmode="lin" valueType="num">
                                      <p:cBhvr>
                                        <p:cTn id="63" dur="300" fill="hold"/>
                                        <p:tgtEl>
                                          <p:spTgt spid="43036"/>
                                        </p:tgtEl>
                                        <p:attrNameLst>
                                          <p:attrName>ppt_h</p:attrName>
                                        </p:attrNameLst>
                                      </p:cBhvr>
                                      <p:tavLst>
                                        <p:tav tm="0">
                                          <p:val>
                                            <p:fltVal val="0"/>
                                          </p:val>
                                        </p:tav>
                                        <p:tav tm="100000">
                                          <p:val>
                                            <p:strVal val="#ppt_h"/>
                                          </p:val>
                                        </p:tav>
                                      </p:tavLst>
                                    </p:anim>
                                    <p:animEffect transition="in" filter="fade">
                                      <p:cBhvr>
                                        <p:cTn id="64" dur="300"/>
                                        <p:tgtEl>
                                          <p:spTgt spid="43036"/>
                                        </p:tgtEl>
                                      </p:cBhvr>
                                    </p:animEffect>
                                  </p:childTnLst>
                                </p:cTn>
                              </p:par>
                              <p:par>
                                <p:cTn id="65" presetID="10" presetClass="entr" presetSubtype="0" fill="hold" nodeType="withEffect">
                                  <p:stCondLst>
                                    <p:cond delay="0"/>
                                  </p:stCondLst>
                                  <p:childTnLst>
                                    <p:set>
                                      <p:cBhvr>
                                        <p:cTn id="66" dur="1" fill="hold">
                                          <p:stCondLst>
                                            <p:cond delay="0"/>
                                          </p:stCondLst>
                                        </p:cTn>
                                        <p:tgtEl>
                                          <p:spTgt spid="43039"/>
                                        </p:tgtEl>
                                        <p:attrNameLst>
                                          <p:attrName>style.visibility</p:attrName>
                                        </p:attrNameLst>
                                      </p:cBhvr>
                                      <p:to>
                                        <p:strVal val="visible"/>
                                      </p:to>
                                    </p:set>
                                    <p:anim calcmode="lin" valueType="num">
                                      <p:cBhvr>
                                        <p:cTn id="67" dur="300" fill="hold"/>
                                        <p:tgtEl>
                                          <p:spTgt spid="43039"/>
                                        </p:tgtEl>
                                        <p:attrNameLst>
                                          <p:attrName>ppt_w</p:attrName>
                                        </p:attrNameLst>
                                      </p:cBhvr>
                                      <p:tavLst>
                                        <p:tav tm="0">
                                          <p:val>
                                            <p:fltVal val="0"/>
                                          </p:val>
                                        </p:tav>
                                        <p:tav tm="100000">
                                          <p:val>
                                            <p:strVal val="#ppt_w"/>
                                          </p:val>
                                        </p:tav>
                                      </p:tavLst>
                                    </p:anim>
                                    <p:anim calcmode="lin" valueType="num">
                                      <p:cBhvr>
                                        <p:cTn id="68" dur="300" fill="hold"/>
                                        <p:tgtEl>
                                          <p:spTgt spid="43039"/>
                                        </p:tgtEl>
                                        <p:attrNameLst>
                                          <p:attrName>ppt_h</p:attrName>
                                        </p:attrNameLst>
                                      </p:cBhvr>
                                      <p:tavLst>
                                        <p:tav tm="0">
                                          <p:val>
                                            <p:fltVal val="0"/>
                                          </p:val>
                                        </p:tav>
                                        <p:tav tm="100000">
                                          <p:val>
                                            <p:strVal val="#ppt_h"/>
                                          </p:val>
                                        </p:tav>
                                      </p:tavLst>
                                    </p:anim>
                                    <p:animEffect transition="in" filter="fade">
                                      <p:cBhvr>
                                        <p:cTn id="69" dur="300"/>
                                        <p:tgtEl>
                                          <p:spTgt spid="43039"/>
                                        </p:tgtEl>
                                      </p:cBhvr>
                                    </p:animEffect>
                                  </p:childTnLst>
                                </p:cTn>
                              </p:par>
                            </p:childTnLst>
                          </p:cTn>
                        </p:par>
                        <p:par>
                          <p:cTn id="70" fill="hold" nodeType="afterGroup">
                            <p:stCondLst>
                              <p:cond delay="6560"/>
                            </p:stCondLst>
                            <p:childTnLst>
                              <p:par>
                                <p:cTn id="71" presetID="21" presetClass="entr" presetSubtype="1" fill="hold" grpId="0" nodeType="afterEffect">
                                  <p:stCondLst>
                                    <p:cond delay="0"/>
                                  </p:stCondLst>
                                  <p:childTnLst>
                                    <p:set>
                                      <p:cBhvr>
                                        <p:cTn id="72" dur="1" fill="hold">
                                          <p:stCondLst>
                                            <p:cond delay="0"/>
                                          </p:stCondLst>
                                        </p:cTn>
                                        <p:tgtEl>
                                          <p:spTgt spid="43018"/>
                                        </p:tgtEl>
                                        <p:attrNameLst>
                                          <p:attrName>style.visibility</p:attrName>
                                        </p:attrNameLst>
                                      </p:cBhvr>
                                      <p:to>
                                        <p:strVal val="visible"/>
                                      </p:to>
                                    </p:set>
                                    <p:animEffect transition="in" filter="wheel(1)">
                                      <p:cBhvr>
                                        <p:cTn id="73" dur="2000"/>
                                        <p:tgtEl>
                                          <p:spTgt spid="43018"/>
                                        </p:tgtEl>
                                      </p:cBhvr>
                                    </p:animEffect>
                                  </p:childTnLst>
                                </p:cTn>
                              </p:par>
                            </p:childTnLst>
                          </p:cTn>
                        </p:par>
                        <p:par>
                          <p:cTn id="74" fill="hold" nodeType="afterGroup">
                            <p:stCondLst>
                              <p:cond delay="8560"/>
                            </p:stCondLst>
                            <p:childTnLst>
                              <p:par>
                                <p:cTn id="75" presetID="22" presetClass="entr" presetSubtype="8" fill="hold" grpId="0" nodeType="afterEffect">
                                  <p:stCondLst>
                                    <p:cond delay="0"/>
                                  </p:stCondLst>
                                  <p:childTnLst>
                                    <p:set>
                                      <p:cBhvr>
                                        <p:cTn id="76" dur="1" fill="hold">
                                          <p:stCondLst>
                                            <p:cond delay="0"/>
                                          </p:stCondLst>
                                        </p:cTn>
                                        <p:tgtEl>
                                          <p:spTgt spid="43019"/>
                                        </p:tgtEl>
                                        <p:attrNameLst>
                                          <p:attrName>style.visibility</p:attrName>
                                        </p:attrNameLst>
                                      </p:cBhvr>
                                      <p:to>
                                        <p:strVal val="visible"/>
                                      </p:to>
                                    </p:set>
                                    <p:animEffect transition="in" filter="wipe(left)">
                                      <p:cBhvr>
                                        <p:cTn id="77" dur="500"/>
                                        <p:tgtEl>
                                          <p:spTgt spid="43019"/>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43022"/>
                                        </p:tgtEl>
                                        <p:attrNameLst>
                                          <p:attrName>style.visibility</p:attrName>
                                        </p:attrNameLst>
                                      </p:cBhvr>
                                      <p:to>
                                        <p:strVal val="visible"/>
                                      </p:to>
                                    </p:set>
                                    <p:animEffect transition="in" filter="wipe(left)">
                                      <p:cBhvr>
                                        <p:cTn id="80" dur="500"/>
                                        <p:tgtEl>
                                          <p:spTgt spid="43022"/>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43021"/>
                                        </p:tgtEl>
                                        <p:attrNameLst>
                                          <p:attrName>style.visibility</p:attrName>
                                        </p:attrNameLst>
                                      </p:cBhvr>
                                      <p:to>
                                        <p:strVal val="visible"/>
                                      </p:to>
                                    </p:set>
                                    <p:animEffect transition="in" filter="wipe(left)">
                                      <p:cBhvr>
                                        <p:cTn id="83" dur="500"/>
                                        <p:tgtEl>
                                          <p:spTgt spid="4302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43023"/>
                                        </p:tgtEl>
                                        <p:attrNameLst>
                                          <p:attrName>style.visibility</p:attrName>
                                        </p:attrNameLst>
                                      </p:cBhvr>
                                      <p:to>
                                        <p:strVal val="visible"/>
                                      </p:to>
                                    </p:set>
                                    <p:animEffect transition="in" filter="wipe(left)">
                                      <p:cBhvr>
                                        <p:cTn id="86" dur="500"/>
                                        <p:tgtEl>
                                          <p:spTgt spid="43023"/>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3020"/>
                                        </p:tgtEl>
                                        <p:attrNameLst>
                                          <p:attrName>style.visibility</p:attrName>
                                        </p:attrNameLst>
                                      </p:cBhvr>
                                      <p:to>
                                        <p:strVal val="visible"/>
                                      </p:to>
                                    </p:set>
                                    <p:animEffect transition="in" filter="wipe(left)">
                                      <p:cBhvr>
                                        <p:cTn id="89" dur="500"/>
                                        <p:tgtEl>
                                          <p:spTgt spid="43020"/>
                                        </p:tgtEl>
                                      </p:cBhvr>
                                    </p:animEffect>
                                  </p:childTnLst>
                                </p:cTn>
                              </p:par>
                            </p:childTnLst>
                          </p:cTn>
                        </p:par>
                        <p:par>
                          <p:cTn id="90" fill="hold" nodeType="afterGroup">
                            <p:stCondLst>
                              <p:cond delay="9060"/>
                            </p:stCondLst>
                            <p:childTnLst>
                              <p:par>
                                <p:cTn id="91" presetID="10" presetClass="entr" presetSubtype="0" fill="hold" nodeType="afterEffect">
                                  <p:stCondLst>
                                    <p:cond delay="0"/>
                                  </p:stCondLst>
                                  <p:childTnLst>
                                    <p:set>
                                      <p:cBhvr>
                                        <p:cTn id="92" dur="1" fill="hold">
                                          <p:stCondLst>
                                            <p:cond delay="0"/>
                                          </p:stCondLst>
                                        </p:cTn>
                                        <p:tgtEl>
                                          <p:spTgt spid="43054"/>
                                        </p:tgtEl>
                                        <p:attrNameLst>
                                          <p:attrName>style.visibility</p:attrName>
                                        </p:attrNameLst>
                                      </p:cBhvr>
                                      <p:to>
                                        <p:strVal val="visible"/>
                                      </p:to>
                                    </p:set>
                                    <p:anim calcmode="lin" valueType="num">
                                      <p:cBhvr>
                                        <p:cTn id="93" dur="300" fill="hold"/>
                                        <p:tgtEl>
                                          <p:spTgt spid="43054"/>
                                        </p:tgtEl>
                                        <p:attrNameLst>
                                          <p:attrName>ppt_w</p:attrName>
                                        </p:attrNameLst>
                                      </p:cBhvr>
                                      <p:tavLst>
                                        <p:tav tm="0">
                                          <p:val>
                                            <p:fltVal val="0"/>
                                          </p:val>
                                        </p:tav>
                                        <p:tav tm="100000">
                                          <p:val>
                                            <p:strVal val="#ppt_w"/>
                                          </p:val>
                                        </p:tav>
                                      </p:tavLst>
                                    </p:anim>
                                    <p:anim calcmode="lin" valueType="num">
                                      <p:cBhvr>
                                        <p:cTn id="94" dur="300" fill="hold"/>
                                        <p:tgtEl>
                                          <p:spTgt spid="43054"/>
                                        </p:tgtEl>
                                        <p:attrNameLst>
                                          <p:attrName>ppt_h</p:attrName>
                                        </p:attrNameLst>
                                      </p:cBhvr>
                                      <p:tavLst>
                                        <p:tav tm="0">
                                          <p:val>
                                            <p:fltVal val="0"/>
                                          </p:val>
                                        </p:tav>
                                        <p:tav tm="100000">
                                          <p:val>
                                            <p:strVal val="#ppt_h"/>
                                          </p:val>
                                        </p:tav>
                                      </p:tavLst>
                                    </p:anim>
                                    <p:animEffect transition="in" filter="fade">
                                      <p:cBhvr>
                                        <p:cTn id="95" dur="300"/>
                                        <p:tgtEl>
                                          <p:spTgt spid="43054"/>
                                        </p:tgtEl>
                                      </p:cBhvr>
                                    </p:animEffect>
                                  </p:childTnLst>
                                </p:cTn>
                              </p:par>
                              <p:par>
                                <p:cTn id="96" presetID="10" presetClass="entr" presetSubtype="0" fill="hold" nodeType="withEffect">
                                  <p:stCondLst>
                                    <p:cond delay="0"/>
                                  </p:stCondLst>
                                  <p:childTnLst>
                                    <p:set>
                                      <p:cBhvr>
                                        <p:cTn id="97" dur="1" fill="hold">
                                          <p:stCondLst>
                                            <p:cond delay="0"/>
                                          </p:stCondLst>
                                        </p:cTn>
                                        <p:tgtEl>
                                          <p:spTgt spid="43051"/>
                                        </p:tgtEl>
                                        <p:attrNameLst>
                                          <p:attrName>style.visibility</p:attrName>
                                        </p:attrNameLst>
                                      </p:cBhvr>
                                      <p:to>
                                        <p:strVal val="visible"/>
                                      </p:to>
                                    </p:set>
                                    <p:anim calcmode="lin" valueType="num">
                                      <p:cBhvr>
                                        <p:cTn id="98" dur="300" fill="hold"/>
                                        <p:tgtEl>
                                          <p:spTgt spid="43051"/>
                                        </p:tgtEl>
                                        <p:attrNameLst>
                                          <p:attrName>ppt_w</p:attrName>
                                        </p:attrNameLst>
                                      </p:cBhvr>
                                      <p:tavLst>
                                        <p:tav tm="0">
                                          <p:val>
                                            <p:fltVal val="0"/>
                                          </p:val>
                                        </p:tav>
                                        <p:tav tm="100000">
                                          <p:val>
                                            <p:strVal val="#ppt_w"/>
                                          </p:val>
                                        </p:tav>
                                      </p:tavLst>
                                    </p:anim>
                                    <p:anim calcmode="lin" valueType="num">
                                      <p:cBhvr>
                                        <p:cTn id="99" dur="300" fill="hold"/>
                                        <p:tgtEl>
                                          <p:spTgt spid="43051"/>
                                        </p:tgtEl>
                                        <p:attrNameLst>
                                          <p:attrName>ppt_h</p:attrName>
                                        </p:attrNameLst>
                                      </p:cBhvr>
                                      <p:tavLst>
                                        <p:tav tm="0">
                                          <p:val>
                                            <p:fltVal val="0"/>
                                          </p:val>
                                        </p:tav>
                                        <p:tav tm="100000">
                                          <p:val>
                                            <p:strVal val="#ppt_h"/>
                                          </p:val>
                                        </p:tav>
                                      </p:tavLst>
                                    </p:anim>
                                    <p:animEffect transition="in" filter="fade">
                                      <p:cBhvr>
                                        <p:cTn id="100" dur="300"/>
                                        <p:tgtEl>
                                          <p:spTgt spid="43051"/>
                                        </p:tgtEl>
                                      </p:cBhvr>
                                    </p:animEffect>
                                  </p:childTnLst>
                                </p:cTn>
                              </p:par>
                              <p:par>
                                <p:cTn id="101" presetID="10" presetClass="entr" presetSubtype="0" fill="hold" nodeType="withEffect">
                                  <p:stCondLst>
                                    <p:cond delay="0"/>
                                  </p:stCondLst>
                                  <p:childTnLst>
                                    <p:set>
                                      <p:cBhvr>
                                        <p:cTn id="102" dur="1" fill="hold">
                                          <p:stCondLst>
                                            <p:cond delay="0"/>
                                          </p:stCondLst>
                                        </p:cTn>
                                        <p:tgtEl>
                                          <p:spTgt spid="43048"/>
                                        </p:tgtEl>
                                        <p:attrNameLst>
                                          <p:attrName>style.visibility</p:attrName>
                                        </p:attrNameLst>
                                      </p:cBhvr>
                                      <p:to>
                                        <p:strVal val="visible"/>
                                      </p:to>
                                    </p:set>
                                    <p:anim calcmode="lin" valueType="num">
                                      <p:cBhvr>
                                        <p:cTn id="103" dur="300" fill="hold"/>
                                        <p:tgtEl>
                                          <p:spTgt spid="43048"/>
                                        </p:tgtEl>
                                        <p:attrNameLst>
                                          <p:attrName>ppt_w</p:attrName>
                                        </p:attrNameLst>
                                      </p:cBhvr>
                                      <p:tavLst>
                                        <p:tav tm="0">
                                          <p:val>
                                            <p:fltVal val="0"/>
                                          </p:val>
                                        </p:tav>
                                        <p:tav tm="100000">
                                          <p:val>
                                            <p:strVal val="#ppt_w"/>
                                          </p:val>
                                        </p:tav>
                                      </p:tavLst>
                                    </p:anim>
                                    <p:anim calcmode="lin" valueType="num">
                                      <p:cBhvr>
                                        <p:cTn id="104" dur="300" fill="hold"/>
                                        <p:tgtEl>
                                          <p:spTgt spid="43048"/>
                                        </p:tgtEl>
                                        <p:attrNameLst>
                                          <p:attrName>ppt_h</p:attrName>
                                        </p:attrNameLst>
                                      </p:cBhvr>
                                      <p:tavLst>
                                        <p:tav tm="0">
                                          <p:val>
                                            <p:fltVal val="0"/>
                                          </p:val>
                                        </p:tav>
                                        <p:tav tm="100000">
                                          <p:val>
                                            <p:strVal val="#ppt_h"/>
                                          </p:val>
                                        </p:tav>
                                      </p:tavLst>
                                    </p:anim>
                                    <p:animEffect transition="in" filter="fade">
                                      <p:cBhvr>
                                        <p:cTn id="105" dur="300"/>
                                        <p:tgtEl>
                                          <p:spTgt spid="43048"/>
                                        </p:tgtEl>
                                      </p:cBhvr>
                                    </p:animEffect>
                                  </p:childTnLst>
                                </p:cTn>
                              </p:par>
                              <p:par>
                                <p:cTn id="106" presetID="10" presetClass="entr" presetSubtype="0" fill="hold" nodeType="withEffect">
                                  <p:stCondLst>
                                    <p:cond delay="0"/>
                                  </p:stCondLst>
                                  <p:childTnLst>
                                    <p:set>
                                      <p:cBhvr>
                                        <p:cTn id="107" dur="1" fill="hold">
                                          <p:stCondLst>
                                            <p:cond delay="0"/>
                                          </p:stCondLst>
                                        </p:cTn>
                                        <p:tgtEl>
                                          <p:spTgt spid="43045"/>
                                        </p:tgtEl>
                                        <p:attrNameLst>
                                          <p:attrName>style.visibility</p:attrName>
                                        </p:attrNameLst>
                                      </p:cBhvr>
                                      <p:to>
                                        <p:strVal val="visible"/>
                                      </p:to>
                                    </p:set>
                                    <p:anim calcmode="lin" valueType="num">
                                      <p:cBhvr>
                                        <p:cTn id="108" dur="300" fill="hold"/>
                                        <p:tgtEl>
                                          <p:spTgt spid="43045"/>
                                        </p:tgtEl>
                                        <p:attrNameLst>
                                          <p:attrName>ppt_w</p:attrName>
                                        </p:attrNameLst>
                                      </p:cBhvr>
                                      <p:tavLst>
                                        <p:tav tm="0">
                                          <p:val>
                                            <p:fltVal val="0"/>
                                          </p:val>
                                        </p:tav>
                                        <p:tav tm="100000">
                                          <p:val>
                                            <p:strVal val="#ppt_w"/>
                                          </p:val>
                                        </p:tav>
                                      </p:tavLst>
                                    </p:anim>
                                    <p:anim calcmode="lin" valueType="num">
                                      <p:cBhvr>
                                        <p:cTn id="109" dur="300" fill="hold"/>
                                        <p:tgtEl>
                                          <p:spTgt spid="43045"/>
                                        </p:tgtEl>
                                        <p:attrNameLst>
                                          <p:attrName>ppt_h</p:attrName>
                                        </p:attrNameLst>
                                      </p:cBhvr>
                                      <p:tavLst>
                                        <p:tav tm="0">
                                          <p:val>
                                            <p:fltVal val="0"/>
                                          </p:val>
                                        </p:tav>
                                        <p:tav tm="100000">
                                          <p:val>
                                            <p:strVal val="#ppt_h"/>
                                          </p:val>
                                        </p:tav>
                                      </p:tavLst>
                                    </p:anim>
                                    <p:animEffect transition="in" filter="fade">
                                      <p:cBhvr>
                                        <p:cTn id="110" dur="300"/>
                                        <p:tgtEl>
                                          <p:spTgt spid="43045"/>
                                        </p:tgtEl>
                                      </p:cBhvr>
                                    </p:animEffect>
                                  </p:childTnLst>
                                </p:cTn>
                              </p:par>
                              <p:par>
                                <p:cTn id="111" presetID="10" presetClass="entr" presetSubtype="0" fill="hold" nodeType="withEffect">
                                  <p:stCondLst>
                                    <p:cond delay="0"/>
                                  </p:stCondLst>
                                  <p:childTnLst>
                                    <p:set>
                                      <p:cBhvr>
                                        <p:cTn id="112" dur="1" fill="hold">
                                          <p:stCondLst>
                                            <p:cond delay="0"/>
                                          </p:stCondLst>
                                        </p:cTn>
                                        <p:tgtEl>
                                          <p:spTgt spid="43042"/>
                                        </p:tgtEl>
                                        <p:attrNameLst>
                                          <p:attrName>style.visibility</p:attrName>
                                        </p:attrNameLst>
                                      </p:cBhvr>
                                      <p:to>
                                        <p:strVal val="visible"/>
                                      </p:to>
                                    </p:set>
                                    <p:anim calcmode="lin" valueType="num">
                                      <p:cBhvr>
                                        <p:cTn id="113" dur="300" fill="hold"/>
                                        <p:tgtEl>
                                          <p:spTgt spid="43042"/>
                                        </p:tgtEl>
                                        <p:attrNameLst>
                                          <p:attrName>ppt_w</p:attrName>
                                        </p:attrNameLst>
                                      </p:cBhvr>
                                      <p:tavLst>
                                        <p:tav tm="0">
                                          <p:val>
                                            <p:fltVal val="0"/>
                                          </p:val>
                                        </p:tav>
                                        <p:tav tm="100000">
                                          <p:val>
                                            <p:strVal val="#ppt_w"/>
                                          </p:val>
                                        </p:tav>
                                      </p:tavLst>
                                    </p:anim>
                                    <p:anim calcmode="lin" valueType="num">
                                      <p:cBhvr>
                                        <p:cTn id="114" dur="300" fill="hold"/>
                                        <p:tgtEl>
                                          <p:spTgt spid="43042"/>
                                        </p:tgtEl>
                                        <p:attrNameLst>
                                          <p:attrName>ppt_h</p:attrName>
                                        </p:attrNameLst>
                                      </p:cBhvr>
                                      <p:tavLst>
                                        <p:tav tm="0">
                                          <p:val>
                                            <p:fltVal val="0"/>
                                          </p:val>
                                        </p:tav>
                                        <p:tav tm="100000">
                                          <p:val>
                                            <p:strVal val="#ppt_h"/>
                                          </p:val>
                                        </p:tav>
                                      </p:tavLst>
                                    </p:anim>
                                    <p:animEffect transition="in" filter="fade">
                                      <p:cBhvr>
                                        <p:cTn id="115" dur="300"/>
                                        <p:tgtEl>
                                          <p:spTgt spid="43042"/>
                                        </p:tgtEl>
                                      </p:cBhvr>
                                    </p:animEffect>
                                  </p:childTnLst>
                                </p:cTn>
                              </p:par>
                              <p:par>
                                <p:cTn id="116" presetID="2" presetClass="entr" presetSubtype="1" fill="hold" grpId="0" nodeType="withEffect">
                                  <p:stCondLst>
                                    <p:cond delay="200"/>
                                  </p:stCondLst>
                                  <p:childTnLst>
                                    <p:set>
                                      <p:cBhvr>
                                        <p:cTn id="117" dur="1" fill="hold">
                                          <p:stCondLst>
                                            <p:cond delay="0"/>
                                          </p:stCondLst>
                                        </p:cTn>
                                        <p:tgtEl>
                                          <p:spTgt spid="43057"/>
                                        </p:tgtEl>
                                        <p:attrNameLst>
                                          <p:attrName>style.visibility</p:attrName>
                                        </p:attrNameLst>
                                      </p:cBhvr>
                                      <p:to>
                                        <p:strVal val="visible"/>
                                      </p:to>
                                    </p:set>
                                    <p:anim calcmode="lin" valueType="num">
                                      <p:cBhvr additive="base">
                                        <p:cTn id="118" dur="500" fill="hold"/>
                                        <p:tgtEl>
                                          <p:spTgt spid="43057"/>
                                        </p:tgtEl>
                                        <p:attrNameLst>
                                          <p:attrName>ppt_x</p:attrName>
                                        </p:attrNameLst>
                                      </p:cBhvr>
                                      <p:tavLst>
                                        <p:tav tm="0">
                                          <p:val>
                                            <p:strVal val="#ppt_x"/>
                                          </p:val>
                                        </p:tav>
                                        <p:tav tm="100000">
                                          <p:val>
                                            <p:strVal val="#ppt_x"/>
                                          </p:val>
                                        </p:tav>
                                      </p:tavLst>
                                    </p:anim>
                                    <p:anim calcmode="lin" valueType="num">
                                      <p:cBhvr additive="base">
                                        <p:cTn id="119" dur="500" fill="hold"/>
                                        <p:tgtEl>
                                          <p:spTgt spid="4305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2" grpId="0" animBg="1" autoUpdateAnimBg="0"/>
      <p:bldP spid="43013" grpId="0" animBg="1"/>
      <p:bldP spid="43014" grpId="0" animBg="1"/>
      <p:bldP spid="43015" grpId="0" animBg="1"/>
      <p:bldP spid="43016" grpId="0" animBg="1"/>
      <p:bldP spid="43017" grpId="0" animBg="1"/>
      <p:bldP spid="43018" grpId="0" animBg="1" autoUpdateAnimBg="0"/>
      <p:bldP spid="43019" grpId="0" animBg="1"/>
      <p:bldP spid="43020" grpId="0" animBg="1"/>
      <p:bldP spid="43021" grpId="0" animBg="1"/>
      <p:bldP spid="43022" grpId="0" animBg="1"/>
      <p:bldP spid="43023" grpId="0" animBg="1"/>
      <p:bldP spid="43024" grpId="0" animBg="1" autoUpdateAnimBg="0"/>
      <p:bldP spid="43025" grpId="0" autoUpdateAnimBg="0"/>
      <p:bldP spid="43026" grpId="0" autoUpdateAnimBg="0"/>
      <p:bldP spid="4305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8850" name="图片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860550"/>
            <a:ext cx="12196763" cy="499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3">
            <a:extLst>
              <a:ext uri="{FF2B5EF4-FFF2-40B4-BE49-F238E27FC236}">
                <a16:creationId xmlns:a16="http://schemas.microsoft.com/office/drawing/2014/main" xmlns="" id="{E2871FD0-8E45-4987-A9E4-05534C67DE30}"/>
              </a:ext>
            </a:extLst>
          </p:cNvPr>
          <p:cNvSpPr txBox="1">
            <a:spLocks noChangeArrowheads="1"/>
          </p:cNvSpPr>
          <p:nvPr/>
        </p:nvSpPr>
        <p:spPr bwMode="auto">
          <a:xfrm>
            <a:off x="636588" y="1196975"/>
            <a:ext cx="7673975" cy="154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defRPr/>
            </a:pPr>
            <a:r>
              <a:rPr lang="zh-CN" altLang="en-US" sz="8800" b="1">
                <a:solidFill>
                  <a:srgbClr val="FFFFFF"/>
                </a:solidFill>
                <a:effectLst>
                  <a:outerShdw blurRad="38100" dist="38100" dir="2700000" algn="tl">
                    <a:srgbClr val="000000"/>
                  </a:outerShdw>
                </a:effectLst>
                <a:latin typeface="微软雅黑" panose="020B0503020204020204" pitchFamily="34" charset="-122"/>
              </a:rPr>
              <a:t>谢谢大家</a:t>
            </a:r>
          </a:p>
        </p:txBody>
      </p:sp>
      <p:sp>
        <p:nvSpPr>
          <p:cNvPr id="44036" name="Rectangle 4"/>
          <p:cNvSpPr txBox="1">
            <a:spLocks noChangeArrowheads="1"/>
          </p:cNvSpPr>
          <p:nvPr/>
        </p:nvSpPr>
        <p:spPr bwMode="auto">
          <a:xfrm>
            <a:off x="1181100" y="6092825"/>
            <a:ext cx="405288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dirty="0">
                <a:solidFill>
                  <a:schemeClr val="accent6">
                    <a:lumMod val="90000"/>
                  </a:schemeClr>
                </a:solidFill>
              </a:rPr>
              <a:t>某某铁路局某某客运中心</a:t>
            </a:r>
          </a:p>
        </p:txBody>
      </p:sp>
      <p:sp>
        <p:nvSpPr>
          <p:cNvPr id="44037" name="Freeform 5"/>
          <p:cNvSpPr>
            <a:spLocks noEditPoints="1"/>
          </p:cNvSpPr>
          <p:nvPr/>
        </p:nvSpPr>
        <p:spPr bwMode="auto">
          <a:xfrm>
            <a:off x="774700" y="6021388"/>
            <a:ext cx="392113" cy="442912"/>
          </a:xfrm>
          <a:custGeom>
            <a:avLst/>
            <a:gdLst>
              <a:gd name="T0" fmla="*/ 2147483646 w 1165"/>
              <a:gd name="T1" fmla="*/ 2147483646 h 1323"/>
              <a:gd name="T2" fmla="*/ 2147483646 w 1165"/>
              <a:gd name="T3" fmla="*/ 2147483646 h 1323"/>
              <a:gd name="T4" fmla="*/ 2147483646 w 1165"/>
              <a:gd name="T5" fmla="*/ 2147483646 h 1323"/>
              <a:gd name="T6" fmla="*/ 2147483646 w 1165"/>
              <a:gd name="T7" fmla="*/ 2147483646 h 1323"/>
              <a:gd name="T8" fmla="*/ 2147483646 w 1165"/>
              <a:gd name="T9" fmla="*/ 2147483646 h 1323"/>
              <a:gd name="T10" fmla="*/ 2147483646 w 1165"/>
              <a:gd name="T11" fmla="*/ 2147483646 h 1323"/>
              <a:gd name="T12" fmla="*/ 2147483646 w 1165"/>
              <a:gd name="T13" fmla="*/ 2147483646 h 1323"/>
              <a:gd name="T14" fmla="*/ 2147483646 w 1165"/>
              <a:gd name="T15" fmla="*/ 2147483646 h 1323"/>
              <a:gd name="T16" fmla="*/ 2147483646 w 1165"/>
              <a:gd name="T17" fmla="*/ 2147483646 h 1323"/>
              <a:gd name="T18" fmla="*/ 2147483646 w 1165"/>
              <a:gd name="T19" fmla="*/ 2147483646 h 1323"/>
              <a:gd name="T20" fmla="*/ 2147483646 w 1165"/>
              <a:gd name="T21" fmla="*/ 2147483646 h 1323"/>
              <a:gd name="T22" fmla="*/ 2147483646 w 1165"/>
              <a:gd name="T23" fmla="*/ 2147483646 h 1323"/>
              <a:gd name="T24" fmla="*/ 2147483646 w 1165"/>
              <a:gd name="T25" fmla="*/ 2147483646 h 1323"/>
              <a:gd name="T26" fmla="*/ 2147483646 w 1165"/>
              <a:gd name="T27" fmla="*/ 2147483646 h 1323"/>
              <a:gd name="T28" fmla="*/ 2147483646 w 1165"/>
              <a:gd name="T29" fmla="*/ 2147483646 h 1323"/>
              <a:gd name="T30" fmla="*/ 2147483646 w 1165"/>
              <a:gd name="T31" fmla="*/ 2147483646 h 1323"/>
              <a:gd name="T32" fmla="*/ 2147483646 w 1165"/>
              <a:gd name="T33" fmla="*/ 2147483646 h 1323"/>
              <a:gd name="T34" fmla="*/ 2147483646 w 1165"/>
              <a:gd name="T35" fmla="*/ 2147483646 h 1323"/>
              <a:gd name="T36" fmla="*/ 2147483646 w 1165"/>
              <a:gd name="T37" fmla="*/ 2147483646 h 1323"/>
              <a:gd name="T38" fmla="*/ 2147483646 w 1165"/>
              <a:gd name="T39" fmla="*/ 2147483646 h 1323"/>
              <a:gd name="T40" fmla="*/ 2147483646 w 1165"/>
              <a:gd name="T41" fmla="*/ 2147483646 h 1323"/>
              <a:gd name="T42" fmla="*/ 2147483646 w 1165"/>
              <a:gd name="T43" fmla="*/ 2147483646 h 1323"/>
              <a:gd name="T44" fmla="*/ 2147483646 w 1165"/>
              <a:gd name="T45" fmla="*/ 2147483646 h 1323"/>
              <a:gd name="T46" fmla="*/ 2147483646 w 1165"/>
              <a:gd name="T47" fmla="*/ 2147483646 h 1323"/>
              <a:gd name="T48" fmla="*/ 2147483646 w 1165"/>
              <a:gd name="T49" fmla="*/ 2147483646 h 1323"/>
              <a:gd name="T50" fmla="*/ 2147483646 w 1165"/>
              <a:gd name="T51" fmla="*/ 2147483646 h 1323"/>
              <a:gd name="T52" fmla="*/ 2147483646 w 1165"/>
              <a:gd name="T53" fmla="*/ 2147483646 h 1323"/>
              <a:gd name="T54" fmla="*/ 2147483646 w 1165"/>
              <a:gd name="T55" fmla="*/ 2147483646 h 1323"/>
              <a:gd name="T56" fmla="*/ 2147483646 w 1165"/>
              <a:gd name="T57" fmla="*/ 2147483646 h 1323"/>
              <a:gd name="T58" fmla="*/ 2147483646 w 1165"/>
              <a:gd name="T59" fmla="*/ 2147483646 h 1323"/>
              <a:gd name="T60" fmla="*/ 2147483646 w 1165"/>
              <a:gd name="T61" fmla="*/ 2147483646 h 1323"/>
              <a:gd name="T62" fmla="*/ 2147483646 w 1165"/>
              <a:gd name="T63" fmla="*/ 2147483646 h 1323"/>
              <a:gd name="T64" fmla="*/ 2147483646 w 1165"/>
              <a:gd name="T65" fmla="*/ 2147483646 h 1323"/>
              <a:gd name="T66" fmla="*/ 2147483646 w 1165"/>
              <a:gd name="T67" fmla="*/ 2147483646 h 1323"/>
              <a:gd name="T68" fmla="*/ 2147483646 w 1165"/>
              <a:gd name="T69" fmla="*/ 2147483646 h 1323"/>
              <a:gd name="T70" fmla="*/ 2147483646 w 1165"/>
              <a:gd name="T71" fmla="*/ 2147483646 h 1323"/>
              <a:gd name="T72" fmla="*/ 2147483646 w 1165"/>
              <a:gd name="T73" fmla="*/ 2147483646 h 1323"/>
              <a:gd name="T74" fmla="*/ 2147483646 w 1165"/>
              <a:gd name="T75" fmla="*/ 2147483646 h 1323"/>
              <a:gd name="T76" fmla="*/ 2147483646 w 1165"/>
              <a:gd name="T77" fmla="*/ 2147483646 h 1323"/>
              <a:gd name="T78" fmla="*/ 2147483646 w 1165"/>
              <a:gd name="T79" fmla="*/ 2147483646 h 1323"/>
              <a:gd name="T80" fmla="*/ 2147483646 w 1165"/>
              <a:gd name="T81" fmla="*/ 2147483646 h 1323"/>
              <a:gd name="T82" fmla="*/ 2147483646 w 1165"/>
              <a:gd name="T83" fmla="*/ 2147483646 h 1323"/>
              <a:gd name="T84" fmla="*/ 2147483646 w 1165"/>
              <a:gd name="T85" fmla="*/ 2147483646 h 1323"/>
              <a:gd name="T86" fmla="*/ 2147483646 w 1165"/>
              <a:gd name="T87" fmla="*/ 2147483646 h 1323"/>
              <a:gd name="T88" fmla="*/ 2147483646 w 1165"/>
              <a:gd name="T89" fmla="*/ 2147483646 h 1323"/>
              <a:gd name="T90" fmla="*/ 2147483646 w 1165"/>
              <a:gd name="T91" fmla="*/ 2147483646 h 1323"/>
              <a:gd name="T92" fmla="*/ 2147483646 w 1165"/>
              <a:gd name="T93" fmla="*/ 2147483646 h 1323"/>
              <a:gd name="T94" fmla="*/ 2147483646 w 1165"/>
              <a:gd name="T95" fmla="*/ 2147483646 h 1323"/>
              <a:gd name="T96" fmla="*/ 2147483646 w 1165"/>
              <a:gd name="T97" fmla="*/ 2147483646 h 1323"/>
              <a:gd name="T98" fmla="*/ 2147483646 w 1165"/>
              <a:gd name="T99" fmla="*/ 2147483646 h 1323"/>
              <a:gd name="T100" fmla="*/ 2147483646 w 1165"/>
              <a:gd name="T101" fmla="*/ 2147483646 h 1323"/>
              <a:gd name="T102" fmla="*/ 2147483646 w 1165"/>
              <a:gd name="T103" fmla="*/ 2147483646 h 1323"/>
              <a:gd name="T104" fmla="*/ 2147483646 w 1165"/>
              <a:gd name="T105" fmla="*/ 2147483646 h 1323"/>
              <a:gd name="T106" fmla="*/ 2147483646 w 1165"/>
              <a:gd name="T107" fmla="*/ 2147483646 h 1323"/>
              <a:gd name="T108" fmla="*/ 2147483646 w 1165"/>
              <a:gd name="T109" fmla="*/ 2147483646 h 1323"/>
              <a:gd name="T110" fmla="*/ 2147483646 w 1165"/>
              <a:gd name="T111" fmla="*/ 2147483646 h 1323"/>
              <a:gd name="T112" fmla="*/ 2147483646 w 1165"/>
              <a:gd name="T113" fmla="*/ 2147483646 h 1323"/>
              <a:gd name="T114" fmla="*/ 2147483646 w 1165"/>
              <a:gd name="T115" fmla="*/ 2147483646 h 1323"/>
              <a:gd name="T116" fmla="*/ 2147483646 w 1165"/>
              <a:gd name="T117" fmla="*/ 2147483646 h 1323"/>
              <a:gd name="T118" fmla="*/ 2147483646 w 1165"/>
              <a:gd name="T119" fmla="*/ 2147483646 h 1323"/>
              <a:gd name="T120" fmla="*/ 2147483646 w 1165"/>
              <a:gd name="T121" fmla="*/ 2147483646 h 1323"/>
              <a:gd name="T122" fmla="*/ 2147483646 w 1165"/>
              <a:gd name="T123" fmla="*/ 2147483646 h 132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165" h="1323">
                <a:moveTo>
                  <a:pt x="986" y="1234"/>
                </a:moveTo>
                <a:cubicBezTo>
                  <a:pt x="986" y="1234"/>
                  <a:pt x="853" y="1227"/>
                  <a:pt x="744" y="1202"/>
                </a:cubicBezTo>
                <a:cubicBezTo>
                  <a:pt x="685" y="1189"/>
                  <a:pt x="649" y="1171"/>
                  <a:pt x="650" y="1142"/>
                </a:cubicBezTo>
                <a:cubicBezTo>
                  <a:pt x="650" y="1112"/>
                  <a:pt x="650" y="770"/>
                  <a:pt x="650" y="770"/>
                </a:cubicBezTo>
                <a:lnTo>
                  <a:pt x="725" y="769"/>
                </a:lnTo>
                <a:cubicBezTo>
                  <a:pt x="725" y="769"/>
                  <a:pt x="795" y="764"/>
                  <a:pt x="810" y="696"/>
                </a:cubicBezTo>
                <a:cubicBezTo>
                  <a:pt x="810" y="694"/>
                  <a:pt x="811" y="692"/>
                  <a:pt x="811" y="689"/>
                </a:cubicBezTo>
                <a:cubicBezTo>
                  <a:pt x="811" y="687"/>
                  <a:pt x="810" y="615"/>
                  <a:pt x="810" y="615"/>
                </a:cubicBezTo>
                <a:cubicBezTo>
                  <a:pt x="810" y="615"/>
                  <a:pt x="805" y="547"/>
                  <a:pt x="722" y="535"/>
                </a:cubicBezTo>
                <a:cubicBezTo>
                  <a:pt x="721" y="535"/>
                  <a:pt x="720" y="535"/>
                  <a:pt x="719" y="534"/>
                </a:cubicBezTo>
                <a:cubicBezTo>
                  <a:pt x="719" y="534"/>
                  <a:pt x="460" y="535"/>
                  <a:pt x="460" y="535"/>
                </a:cubicBezTo>
                <a:cubicBezTo>
                  <a:pt x="460" y="535"/>
                  <a:pt x="382" y="544"/>
                  <a:pt x="371" y="620"/>
                </a:cubicBezTo>
                <a:cubicBezTo>
                  <a:pt x="371" y="621"/>
                  <a:pt x="371" y="622"/>
                  <a:pt x="371" y="623"/>
                </a:cubicBezTo>
                <a:cubicBezTo>
                  <a:pt x="370" y="624"/>
                  <a:pt x="371" y="690"/>
                  <a:pt x="371" y="690"/>
                </a:cubicBezTo>
                <a:cubicBezTo>
                  <a:pt x="371" y="690"/>
                  <a:pt x="377" y="756"/>
                  <a:pt x="464" y="769"/>
                </a:cubicBezTo>
                <a:cubicBezTo>
                  <a:pt x="464" y="769"/>
                  <a:pt x="465" y="769"/>
                  <a:pt x="466" y="770"/>
                </a:cubicBezTo>
                <a:cubicBezTo>
                  <a:pt x="466" y="770"/>
                  <a:pt x="532" y="770"/>
                  <a:pt x="532" y="770"/>
                </a:cubicBezTo>
                <a:lnTo>
                  <a:pt x="532" y="1142"/>
                </a:lnTo>
                <a:cubicBezTo>
                  <a:pt x="532" y="1142"/>
                  <a:pt x="528" y="1194"/>
                  <a:pt x="363" y="1221"/>
                </a:cubicBezTo>
                <a:cubicBezTo>
                  <a:pt x="360" y="1221"/>
                  <a:pt x="358" y="1222"/>
                  <a:pt x="356" y="1222"/>
                </a:cubicBezTo>
                <a:cubicBezTo>
                  <a:pt x="354" y="1222"/>
                  <a:pt x="251" y="1236"/>
                  <a:pt x="201" y="1235"/>
                </a:cubicBezTo>
                <a:cubicBezTo>
                  <a:pt x="200" y="1235"/>
                  <a:pt x="197" y="1235"/>
                  <a:pt x="195" y="1235"/>
                </a:cubicBezTo>
                <a:cubicBezTo>
                  <a:pt x="194" y="1235"/>
                  <a:pt x="196" y="1323"/>
                  <a:pt x="196" y="1323"/>
                </a:cubicBezTo>
                <a:lnTo>
                  <a:pt x="986" y="1323"/>
                </a:lnTo>
                <a:lnTo>
                  <a:pt x="986" y="1234"/>
                </a:lnTo>
                <a:close/>
                <a:moveTo>
                  <a:pt x="844" y="1156"/>
                </a:moveTo>
                <a:cubicBezTo>
                  <a:pt x="844" y="1156"/>
                  <a:pt x="896" y="1133"/>
                  <a:pt x="954" y="1084"/>
                </a:cubicBezTo>
                <a:cubicBezTo>
                  <a:pt x="987" y="1056"/>
                  <a:pt x="1021" y="1020"/>
                  <a:pt x="1051" y="978"/>
                </a:cubicBezTo>
                <a:cubicBezTo>
                  <a:pt x="1119" y="886"/>
                  <a:pt x="1159" y="757"/>
                  <a:pt x="1162" y="641"/>
                </a:cubicBezTo>
                <a:cubicBezTo>
                  <a:pt x="1165" y="557"/>
                  <a:pt x="1142" y="469"/>
                  <a:pt x="1109" y="394"/>
                </a:cubicBezTo>
                <a:cubicBezTo>
                  <a:pt x="1078" y="323"/>
                  <a:pt x="1033" y="268"/>
                  <a:pt x="978" y="213"/>
                </a:cubicBezTo>
                <a:cubicBezTo>
                  <a:pt x="949" y="185"/>
                  <a:pt x="915" y="158"/>
                  <a:pt x="873" y="135"/>
                </a:cubicBezTo>
                <a:cubicBezTo>
                  <a:pt x="830" y="111"/>
                  <a:pt x="776" y="88"/>
                  <a:pt x="716" y="73"/>
                </a:cubicBezTo>
                <a:cubicBezTo>
                  <a:pt x="713" y="72"/>
                  <a:pt x="711" y="74"/>
                  <a:pt x="711" y="72"/>
                </a:cubicBezTo>
                <a:lnTo>
                  <a:pt x="711" y="18"/>
                </a:lnTo>
                <a:cubicBezTo>
                  <a:pt x="712" y="6"/>
                  <a:pt x="708" y="0"/>
                  <a:pt x="691" y="1"/>
                </a:cubicBezTo>
                <a:lnTo>
                  <a:pt x="475" y="1"/>
                </a:lnTo>
                <a:cubicBezTo>
                  <a:pt x="460" y="2"/>
                  <a:pt x="454" y="7"/>
                  <a:pt x="454" y="18"/>
                </a:cubicBezTo>
                <a:lnTo>
                  <a:pt x="454" y="71"/>
                </a:lnTo>
                <a:cubicBezTo>
                  <a:pt x="454" y="71"/>
                  <a:pt x="380" y="87"/>
                  <a:pt x="306" y="126"/>
                </a:cubicBezTo>
                <a:cubicBezTo>
                  <a:pt x="265" y="149"/>
                  <a:pt x="225" y="178"/>
                  <a:pt x="192" y="208"/>
                </a:cubicBezTo>
                <a:cubicBezTo>
                  <a:pt x="171" y="227"/>
                  <a:pt x="154" y="244"/>
                  <a:pt x="128" y="277"/>
                </a:cubicBezTo>
                <a:cubicBezTo>
                  <a:pt x="111" y="298"/>
                  <a:pt x="95" y="321"/>
                  <a:pt x="80" y="348"/>
                </a:cubicBezTo>
                <a:cubicBezTo>
                  <a:pt x="69" y="367"/>
                  <a:pt x="59" y="386"/>
                  <a:pt x="51" y="406"/>
                </a:cubicBezTo>
                <a:cubicBezTo>
                  <a:pt x="38" y="436"/>
                  <a:pt x="28" y="472"/>
                  <a:pt x="19" y="504"/>
                </a:cubicBezTo>
                <a:cubicBezTo>
                  <a:pt x="4" y="560"/>
                  <a:pt x="0" y="624"/>
                  <a:pt x="5" y="677"/>
                </a:cubicBezTo>
                <a:cubicBezTo>
                  <a:pt x="9" y="730"/>
                  <a:pt x="19" y="784"/>
                  <a:pt x="37" y="834"/>
                </a:cubicBezTo>
                <a:cubicBezTo>
                  <a:pt x="51" y="871"/>
                  <a:pt x="69" y="908"/>
                  <a:pt x="89" y="941"/>
                </a:cubicBezTo>
                <a:cubicBezTo>
                  <a:pt x="146" y="1032"/>
                  <a:pt x="221" y="1101"/>
                  <a:pt x="306" y="1147"/>
                </a:cubicBezTo>
                <a:cubicBezTo>
                  <a:pt x="307" y="1148"/>
                  <a:pt x="308" y="1149"/>
                  <a:pt x="310" y="1150"/>
                </a:cubicBezTo>
                <a:cubicBezTo>
                  <a:pt x="311" y="1150"/>
                  <a:pt x="370" y="1009"/>
                  <a:pt x="370" y="1009"/>
                </a:cubicBezTo>
                <a:cubicBezTo>
                  <a:pt x="370" y="1009"/>
                  <a:pt x="239" y="939"/>
                  <a:pt x="186" y="799"/>
                </a:cubicBezTo>
                <a:cubicBezTo>
                  <a:pt x="169" y="755"/>
                  <a:pt x="154" y="695"/>
                  <a:pt x="155" y="632"/>
                </a:cubicBezTo>
                <a:cubicBezTo>
                  <a:pt x="155" y="607"/>
                  <a:pt x="155" y="580"/>
                  <a:pt x="160" y="561"/>
                </a:cubicBezTo>
                <a:cubicBezTo>
                  <a:pt x="187" y="442"/>
                  <a:pt x="238" y="367"/>
                  <a:pt x="307" y="308"/>
                </a:cubicBezTo>
                <a:cubicBezTo>
                  <a:pt x="409" y="221"/>
                  <a:pt x="522" y="214"/>
                  <a:pt x="556" y="210"/>
                </a:cubicBezTo>
                <a:cubicBezTo>
                  <a:pt x="663" y="200"/>
                  <a:pt x="825" y="247"/>
                  <a:pt x="922" y="375"/>
                </a:cubicBezTo>
                <a:cubicBezTo>
                  <a:pt x="958" y="423"/>
                  <a:pt x="992" y="495"/>
                  <a:pt x="1005" y="563"/>
                </a:cubicBezTo>
                <a:cubicBezTo>
                  <a:pt x="1019" y="632"/>
                  <a:pt x="1014" y="768"/>
                  <a:pt x="944" y="865"/>
                </a:cubicBezTo>
                <a:cubicBezTo>
                  <a:pt x="880" y="952"/>
                  <a:pt x="832" y="988"/>
                  <a:pt x="792" y="1010"/>
                </a:cubicBezTo>
                <a:cubicBezTo>
                  <a:pt x="791" y="1011"/>
                  <a:pt x="790" y="1011"/>
                  <a:pt x="788" y="1012"/>
                </a:cubicBezTo>
                <a:cubicBezTo>
                  <a:pt x="787" y="1013"/>
                  <a:pt x="844" y="1156"/>
                  <a:pt x="844" y="115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78855" name="图片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700463"/>
            <a:ext cx="11712575"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0" name="矩形 14"/>
          <p:cNvSpPr>
            <a:spLocks noChangeArrowheads="1"/>
          </p:cNvSpPr>
          <p:nvPr/>
        </p:nvSpPr>
        <p:spPr bwMode="auto">
          <a:xfrm>
            <a:off x="782638" y="2743200"/>
            <a:ext cx="1116012" cy="4079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294A5A"/>
              </a:solidFill>
              <a:ea typeface="宋体" charset="-122"/>
            </a:endParaRPr>
          </a:p>
        </p:txBody>
      </p:sp>
      <p:sp>
        <p:nvSpPr>
          <p:cNvPr id="44041" name="矩形 15"/>
          <p:cNvSpPr>
            <a:spLocks noChangeArrowheads="1"/>
          </p:cNvSpPr>
          <p:nvPr/>
        </p:nvSpPr>
        <p:spPr bwMode="auto">
          <a:xfrm>
            <a:off x="1970088" y="2743200"/>
            <a:ext cx="1376362" cy="4000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294A5A"/>
              </a:solidFill>
              <a:ea typeface="宋体" charset="-122"/>
            </a:endParaRPr>
          </a:p>
        </p:txBody>
      </p:sp>
      <p:sp>
        <p:nvSpPr>
          <p:cNvPr id="44042" name="TextBox 16"/>
          <p:cNvSpPr txBox="1">
            <a:spLocks noChangeArrowheads="1"/>
          </p:cNvSpPr>
          <p:nvPr/>
        </p:nvSpPr>
        <p:spPr bwMode="auto">
          <a:xfrm>
            <a:off x="909638" y="2738438"/>
            <a:ext cx="2379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zh-CN" altLang="en-US" dirty="0">
                <a:solidFill>
                  <a:srgbClr val="F8F8F8"/>
                </a:solidFill>
                <a:latin typeface="微软雅黑" pitchFamily="34" charset="-122"/>
              </a:rPr>
              <a:t>汇报人      </a:t>
            </a:r>
            <a:r>
              <a:rPr lang="zh-CN" altLang="en-US" dirty="0" smtClean="0">
                <a:solidFill>
                  <a:srgbClr val="F8F8F8"/>
                </a:solidFill>
                <a:latin typeface="微软雅黑" pitchFamily="34" charset="-122"/>
              </a:rPr>
              <a:t>第一</a:t>
            </a:r>
            <a:r>
              <a:rPr lang="en-US" altLang="zh-CN" dirty="0" smtClean="0">
                <a:solidFill>
                  <a:srgbClr val="F8F8F8"/>
                </a:solidFill>
                <a:latin typeface="微软雅黑" pitchFamily="34" charset="-122"/>
              </a:rPr>
              <a:t>PPT</a:t>
            </a:r>
            <a:endParaRPr lang="zh-CN" altLang="en-US" dirty="0">
              <a:solidFill>
                <a:srgbClr val="F8F8F8"/>
              </a:solidFill>
              <a:latin typeface="微软雅黑" pitchFamily="34" charset="-122"/>
            </a:endParaRP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4035"/>
                                        </p:tgtEl>
                                        <p:attrNameLst>
                                          <p:attrName>style.visibility</p:attrName>
                                        </p:attrNameLst>
                                      </p:cBhvr>
                                      <p:to>
                                        <p:strVal val="visible"/>
                                      </p:to>
                                    </p:set>
                                    <p:anim by="(-#ppt_w*2)" calcmode="lin" valueType="num">
                                      <p:cBhvr rctx="PPT">
                                        <p:cTn id="7" dur="550" autoRev="1" fill="hold">
                                          <p:stCondLst>
                                            <p:cond delay="0"/>
                                          </p:stCondLst>
                                        </p:cTn>
                                        <p:tgtEl>
                                          <p:spTgt spid="44035"/>
                                        </p:tgtEl>
                                        <p:attrNameLst>
                                          <p:attrName>ppt_w</p:attrName>
                                        </p:attrNameLst>
                                      </p:cBhvr>
                                    </p:anim>
                                    <p:anim by="(#ppt_w*0.50)" calcmode="lin" valueType="num">
                                      <p:cBhvr>
                                        <p:cTn id="8" dur="550" decel="50000" autoRev="1" fill="hold">
                                          <p:stCondLst>
                                            <p:cond delay="0"/>
                                          </p:stCondLst>
                                        </p:cTn>
                                        <p:tgtEl>
                                          <p:spTgt spid="44035"/>
                                        </p:tgtEl>
                                        <p:attrNameLst>
                                          <p:attrName>ppt_x</p:attrName>
                                        </p:attrNameLst>
                                      </p:cBhvr>
                                    </p:anim>
                                    <p:anim from="(-#ppt_h/2)" to="(#ppt_y)" calcmode="lin" valueType="num">
                                      <p:cBhvr>
                                        <p:cTn id="9" dur="1100" fill="hold">
                                          <p:stCondLst>
                                            <p:cond delay="0"/>
                                          </p:stCondLst>
                                        </p:cTn>
                                        <p:tgtEl>
                                          <p:spTgt spid="44035"/>
                                        </p:tgtEl>
                                        <p:attrNameLst>
                                          <p:attrName>ppt_y</p:attrName>
                                        </p:attrNameLst>
                                      </p:cBhvr>
                                    </p:anim>
                                    <p:animRot by="21600000">
                                      <p:cBhvr>
                                        <p:cTn id="10" dur="1100" fill="hold">
                                          <p:stCondLst>
                                            <p:cond delay="0"/>
                                          </p:stCondLst>
                                        </p:cTn>
                                        <p:tgtEl>
                                          <p:spTgt spid="44035"/>
                                        </p:tgtEl>
                                        <p:attrNameLst>
                                          <p:attrName>r</p:attrName>
                                        </p:attrNameLst>
                                      </p:cBhvr>
                                    </p:animRot>
                                  </p:childTnLst>
                                </p:cTn>
                              </p:par>
                            </p:childTnLst>
                          </p:cTn>
                        </p:par>
                        <p:par>
                          <p:cTn id="11" fill="hold" nodeType="afterGroup">
                            <p:stCondLst>
                              <p:cond delay="1430"/>
                            </p:stCondLst>
                            <p:childTnLst>
                              <p:par>
                                <p:cTn id="12" presetID="31" presetClass="entr" presetSubtype="0" fill="hold" grpId="0" nodeType="afterEffect">
                                  <p:stCondLst>
                                    <p:cond delay="0"/>
                                  </p:stCondLst>
                                  <p:childTnLst>
                                    <p:set>
                                      <p:cBhvr>
                                        <p:cTn id="13" dur="1" fill="hold">
                                          <p:stCondLst>
                                            <p:cond delay="0"/>
                                          </p:stCondLst>
                                        </p:cTn>
                                        <p:tgtEl>
                                          <p:spTgt spid="44037"/>
                                        </p:tgtEl>
                                        <p:attrNameLst>
                                          <p:attrName>style.visibility</p:attrName>
                                        </p:attrNameLst>
                                      </p:cBhvr>
                                      <p:to>
                                        <p:strVal val="visible"/>
                                      </p:to>
                                    </p:set>
                                    <p:anim calcmode="lin" valueType="num">
                                      <p:cBhvr>
                                        <p:cTn id="14" dur="500" fill="hold"/>
                                        <p:tgtEl>
                                          <p:spTgt spid="44037"/>
                                        </p:tgtEl>
                                        <p:attrNameLst>
                                          <p:attrName>ppt_w</p:attrName>
                                        </p:attrNameLst>
                                      </p:cBhvr>
                                      <p:tavLst>
                                        <p:tav tm="0">
                                          <p:val>
                                            <p:fltVal val="0"/>
                                          </p:val>
                                        </p:tav>
                                        <p:tav tm="100000">
                                          <p:val>
                                            <p:strVal val="#ppt_w"/>
                                          </p:val>
                                        </p:tav>
                                      </p:tavLst>
                                    </p:anim>
                                    <p:anim calcmode="lin" valueType="num">
                                      <p:cBhvr>
                                        <p:cTn id="15" dur="500" fill="hold"/>
                                        <p:tgtEl>
                                          <p:spTgt spid="44037"/>
                                        </p:tgtEl>
                                        <p:attrNameLst>
                                          <p:attrName>ppt_h</p:attrName>
                                        </p:attrNameLst>
                                      </p:cBhvr>
                                      <p:tavLst>
                                        <p:tav tm="0">
                                          <p:val>
                                            <p:fltVal val="0"/>
                                          </p:val>
                                        </p:tav>
                                        <p:tav tm="100000">
                                          <p:val>
                                            <p:strVal val="#ppt_h"/>
                                          </p:val>
                                        </p:tav>
                                      </p:tavLst>
                                    </p:anim>
                                    <p:anim calcmode="lin" valueType="num">
                                      <p:cBhvr>
                                        <p:cTn id="16" dur="500" fill="hold"/>
                                        <p:tgtEl>
                                          <p:spTgt spid="44037"/>
                                        </p:tgtEl>
                                        <p:attrNameLst>
                                          <p:attrName>style.rotation</p:attrName>
                                        </p:attrNameLst>
                                      </p:cBhvr>
                                      <p:tavLst>
                                        <p:tav tm="0">
                                          <p:val>
                                            <p:fltVal val="90"/>
                                          </p:val>
                                        </p:tav>
                                        <p:tav tm="100000">
                                          <p:val>
                                            <p:fltVal val="0"/>
                                          </p:val>
                                        </p:tav>
                                      </p:tavLst>
                                    </p:anim>
                                    <p:animEffect transition="in" filter="fade">
                                      <p:cBhvr>
                                        <p:cTn id="17" dur="500"/>
                                        <p:tgtEl>
                                          <p:spTgt spid="44037"/>
                                        </p:tgtEl>
                                      </p:cBhvr>
                                    </p:animEffect>
                                  </p:childTnLst>
                                </p:cTn>
                              </p:par>
                            </p:childTnLst>
                          </p:cTn>
                        </p:par>
                        <p:par>
                          <p:cTn id="18" fill="hold" nodeType="afterGroup">
                            <p:stCondLst>
                              <p:cond delay="1930"/>
                            </p:stCondLst>
                            <p:childTnLst>
                              <p:par>
                                <p:cTn id="19" presetID="22" presetClass="entr" presetSubtype="8" fill="hold" grpId="0" nodeType="afterEffect">
                                  <p:stCondLst>
                                    <p:cond delay="0"/>
                                  </p:stCondLst>
                                  <p:childTnLst>
                                    <p:set>
                                      <p:cBhvr>
                                        <p:cTn id="20" dur="1" fill="hold">
                                          <p:stCondLst>
                                            <p:cond delay="0"/>
                                          </p:stCondLst>
                                        </p:cTn>
                                        <p:tgtEl>
                                          <p:spTgt spid="44036"/>
                                        </p:tgtEl>
                                        <p:attrNameLst>
                                          <p:attrName>style.visibility</p:attrName>
                                        </p:attrNameLst>
                                      </p:cBhvr>
                                      <p:to>
                                        <p:strVal val="visible"/>
                                      </p:to>
                                    </p:set>
                                    <p:animEffect transition="in" filter="wipe(left)">
                                      <p:cBhvr>
                                        <p:cTn id="21" dur="500"/>
                                        <p:tgtEl>
                                          <p:spTgt spid="44036"/>
                                        </p:tgtEl>
                                      </p:cBhvr>
                                    </p:animEffect>
                                  </p:childTnLst>
                                </p:cTn>
                              </p:par>
                            </p:childTnLst>
                          </p:cTn>
                        </p:par>
                        <p:par>
                          <p:cTn id="22" fill="hold" nodeType="afterGroup">
                            <p:stCondLst>
                              <p:cond delay="2430"/>
                            </p:stCondLst>
                            <p:childTnLst>
                              <p:par>
                                <p:cTn id="23" presetID="2" presetClass="entr" presetSubtype="2" fill="hold" grpId="0" nodeType="afterEffect">
                                  <p:stCondLst>
                                    <p:cond delay="0"/>
                                  </p:stCondLst>
                                  <p:childTnLst>
                                    <p:set>
                                      <p:cBhvr>
                                        <p:cTn id="24" dur="1" fill="hold">
                                          <p:stCondLst>
                                            <p:cond delay="0"/>
                                          </p:stCondLst>
                                        </p:cTn>
                                        <p:tgtEl>
                                          <p:spTgt spid="44041"/>
                                        </p:tgtEl>
                                        <p:attrNameLst>
                                          <p:attrName>style.visibility</p:attrName>
                                        </p:attrNameLst>
                                      </p:cBhvr>
                                      <p:to>
                                        <p:strVal val="visible"/>
                                      </p:to>
                                    </p:set>
                                    <p:anim calcmode="lin" valueType="num">
                                      <p:cBhvr additive="base">
                                        <p:cTn id="25" dur="500" fill="hold"/>
                                        <p:tgtEl>
                                          <p:spTgt spid="44041"/>
                                        </p:tgtEl>
                                        <p:attrNameLst>
                                          <p:attrName>ppt_x</p:attrName>
                                        </p:attrNameLst>
                                      </p:cBhvr>
                                      <p:tavLst>
                                        <p:tav tm="0">
                                          <p:val>
                                            <p:strVal val="1+#ppt_w/2"/>
                                          </p:val>
                                        </p:tav>
                                        <p:tav tm="100000">
                                          <p:val>
                                            <p:strVal val="#ppt_x"/>
                                          </p:val>
                                        </p:tav>
                                      </p:tavLst>
                                    </p:anim>
                                    <p:anim calcmode="lin" valueType="num">
                                      <p:cBhvr additive="base">
                                        <p:cTn id="26" dur="500" fill="hold"/>
                                        <p:tgtEl>
                                          <p:spTgt spid="4404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44040"/>
                                        </p:tgtEl>
                                        <p:attrNameLst>
                                          <p:attrName>style.visibility</p:attrName>
                                        </p:attrNameLst>
                                      </p:cBhvr>
                                      <p:to>
                                        <p:strVal val="visible"/>
                                      </p:to>
                                    </p:set>
                                    <p:anim calcmode="lin" valueType="num">
                                      <p:cBhvr additive="base">
                                        <p:cTn id="29" dur="500" fill="hold"/>
                                        <p:tgtEl>
                                          <p:spTgt spid="44040"/>
                                        </p:tgtEl>
                                        <p:attrNameLst>
                                          <p:attrName>ppt_x</p:attrName>
                                        </p:attrNameLst>
                                      </p:cBhvr>
                                      <p:tavLst>
                                        <p:tav tm="0">
                                          <p:val>
                                            <p:strVal val="0-#ppt_w/2"/>
                                          </p:val>
                                        </p:tav>
                                        <p:tav tm="100000">
                                          <p:val>
                                            <p:strVal val="#ppt_x"/>
                                          </p:val>
                                        </p:tav>
                                      </p:tavLst>
                                    </p:anim>
                                    <p:anim calcmode="lin" valueType="num">
                                      <p:cBhvr additive="base">
                                        <p:cTn id="30" dur="500" fill="hold"/>
                                        <p:tgtEl>
                                          <p:spTgt spid="44040"/>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4042"/>
                                        </p:tgtEl>
                                        <p:attrNameLst>
                                          <p:attrName>style.visibility</p:attrName>
                                        </p:attrNameLst>
                                      </p:cBhvr>
                                      <p:to>
                                        <p:strVal val="visible"/>
                                      </p:to>
                                    </p:set>
                                    <p:anim calcmode="lin" valueType="num">
                                      <p:cBhvr additive="base">
                                        <p:cTn id="33" dur="500" fill="hold"/>
                                        <p:tgtEl>
                                          <p:spTgt spid="44042"/>
                                        </p:tgtEl>
                                        <p:attrNameLst>
                                          <p:attrName>ppt_x</p:attrName>
                                        </p:attrNameLst>
                                      </p:cBhvr>
                                      <p:tavLst>
                                        <p:tav tm="0">
                                          <p:val>
                                            <p:strVal val="0-#ppt_w/2"/>
                                          </p:val>
                                        </p:tav>
                                        <p:tav tm="100000">
                                          <p:val>
                                            <p:strVal val="#ppt_x"/>
                                          </p:val>
                                        </p:tav>
                                      </p:tavLst>
                                    </p:anim>
                                    <p:anim calcmode="lin" valueType="num">
                                      <p:cBhvr additive="base">
                                        <p:cTn id="34" dur="500" fill="hold"/>
                                        <p:tgtEl>
                                          <p:spTgt spid="440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utoUpdateAnimBg="0"/>
      <p:bldP spid="44036" grpId="0" autoUpdateAnimBg="0"/>
      <p:bldP spid="44037" grpId="0" animBg="1"/>
      <p:bldP spid="44040" grpId="0" animBg="1" autoUpdateAnimBg="0"/>
      <p:bldP spid="44041" grpId="0" animBg="1" autoUpdateAnimBg="0"/>
      <p:bldP spid="44042"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440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1.2 </a:t>
            </a:r>
            <a:r>
              <a:rPr lang="zh-CN" altLang="en-US" sz="2800">
                <a:solidFill>
                  <a:schemeClr val="accent2"/>
                </a:solidFill>
                <a:latin typeface="微软雅黑" pitchFamily="34" charset="-122"/>
              </a:rPr>
              <a:t>请输入您的标题</a:t>
            </a:r>
          </a:p>
        </p:txBody>
      </p:sp>
      <p:sp>
        <p:nvSpPr>
          <p:cNvPr id="1331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1</a:t>
            </a:r>
            <a:endParaRPr lang="zh-CN" altLang="en-US" sz="1800">
              <a:solidFill>
                <a:schemeClr val="accent2"/>
              </a:solidFill>
              <a:ea typeface="宋体" charset="-122"/>
            </a:endParaRPr>
          </a:p>
        </p:txBody>
      </p:sp>
      <p:sp>
        <p:nvSpPr>
          <p:cNvPr id="11268" name="矩形 14"/>
          <p:cNvSpPr>
            <a:spLocks noChangeArrowheads="1"/>
          </p:cNvSpPr>
          <p:nvPr/>
        </p:nvSpPr>
        <p:spPr bwMode="auto">
          <a:xfrm>
            <a:off x="1323975" y="3711575"/>
            <a:ext cx="2147888"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1269" name="TextBox 27"/>
          <p:cNvSpPr txBox="1">
            <a:spLocks noChangeArrowheads="1"/>
          </p:cNvSpPr>
          <p:nvPr/>
        </p:nvSpPr>
        <p:spPr bwMode="auto">
          <a:xfrm>
            <a:off x="1323975" y="3221038"/>
            <a:ext cx="2147888"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solidFill>
                  <a:schemeClr val="accent2"/>
                </a:solidFill>
                <a:latin typeface="微软雅黑" pitchFamily="34" charset="-122"/>
              </a:rPr>
              <a:t>输入您的文字</a:t>
            </a:r>
            <a:endParaRPr lang="en-US" altLang="zh-CN" b="1">
              <a:solidFill>
                <a:schemeClr val="accent2"/>
              </a:solidFill>
              <a:latin typeface="微软雅黑" pitchFamily="34" charset="-122"/>
            </a:endParaRPr>
          </a:p>
        </p:txBody>
      </p:sp>
      <p:sp>
        <p:nvSpPr>
          <p:cNvPr id="11270" name="TextBox 28"/>
          <p:cNvSpPr txBox="1">
            <a:spLocks noChangeArrowheads="1"/>
          </p:cNvSpPr>
          <p:nvPr/>
        </p:nvSpPr>
        <p:spPr bwMode="auto">
          <a:xfrm>
            <a:off x="1403350"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1271" name="矩形 29"/>
          <p:cNvSpPr>
            <a:spLocks noChangeArrowheads="1"/>
          </p:cNvSpPr>
          <p:nvPr/>
        </p:nvSpPr>
        <p:spPr bwMode="auto">
          <a:xfrm>
            <a:off x="3687763"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1272" name="TextBox 30"/>
          <p:cNvSpPr txBox="1">
            <a:spLocks noChangeArrowheads="1"/>
          </p:cNvSpPr>
          <p:nvPr/>
        </p:nvSpPr>
        <p:spPr bwMode="auto">
          <a:xfrm>
            <a:off x="3687763"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solidFill>
                  <a:schemeClr val="accent2"/>
                </a:solidFill>
                <a:latin typeface="微软雅黑" pitchFamily="34" charset="-122"/>
              </a:rPr>
              <a:t>输入您的文字</a:t>
            </a:r>
            <a:endParaRPr lang="en-US" altLang="zh-CN" b="1">
              <a:solidFill>
                <a:schemeClr val="accent2"/>
              </a:solidFill>
              <a:latin typeface="微软雅黑" pitchFamily="34" charset="-122"/>
            </a:endParaRPr>
          </a:p>
        </p:txBody>
      </p:sp>
      <p:sp>
        <p:nvSpPr>
          <p:cNvPr id="11273" name="TextBox 31"/>
          <p:cNvSpPr txBox="1">
            <a:spLocks noChangeArrowheads="1"/>
          </p:cNvSpPr>
          <p:nvPr/>
        </p:nvSpPr>
        <p:spPr bwMode="auto">
          <a:xfrm>
            <a:off x="3768725"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1274" name="矩形 32"/>
          <p:cNvSpPr>
            <a:spLocks noChangeArrowheads="1"/>
          </p:cNvSpPr>
          <p:nvPr/>
        </p:nvSpPr>
        <p:spPr bwMode="auto">
          <a:xfrm>
            <a:off x="6037263"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1275" name="TextBox 33"/>
          <p:cNvSpPr txBox="1">
            <a:spLocks noChangeArrowheads="1"/>
          </p:cNvSpPr>
          <p:nvPr/>
        </p:nvSpPr>
        <p:spPr bwMode="auto">
          <a:xfrm>
            <a:off x="6037263"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solidFill>
                  <a:schemeClr val="accent2"/>
                </a:solidFill>
                <a:latin typeface="微软雅黑" pitchFamily="34" charset="-122"/>
              </a:rPr>
              <a:t>输入您的文字</a:t>
            </a:r>
            <a:endParaRPr lang="en-US" altLang="zh-CN" b="1">
              <a:solidFill>
                <a:schemeClr val="accent2"/>
              </a:solidFill>
              <a:latin typeface="微软雅黑" pitchFamily="34" charset="-122"/>
            </a:endParaRPr>
          </a:p>
        </p:txBody>
      </p:sp>
      <p:sp>
        <p:nvSpPr>
          <p:cNvPr id="11276" name="TextBox 34"/>
          <p:cNvSpPr txBox="1">
            <a:spLocks noChangeArrowheads="1"/>
          </p:cNvSpPr>
          <p:nvPr/>
        </p:nvSpPr>
        <p:spPr bwMode="auto">
          <a:xfrm>
            <a:off x="61182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1277" name="矩形 35"/>
          <p:cNvSpPr>
            <a:spLocks noChangeArrowheads="1"/>
          </p:cNvSpPr>
          <p:nvPr/>
        </p:nvSpPr>
        <p:spPr bwMode="auto">
          <a:xfrm>
            <a:off x="8402638" y="3711575"/>
            <a:ext cx="2147887" cy="2595563"/>
          </a:xfrm>
          <a:prstGeom prst="rect">
            <a:avLst/>
          </a:prstGeom>
          <a:solidFill>
            <a:srgbClr val="F2F2F2"/>
          </a:solidFill>
          <a:ln w="9525">
            <a:solidFill>
              <a:srgbClr val="B5B5B7"/>
            </a:solidFill>
            <a:miter lim="800000"/>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1278" name="TextBox 36"/>
          <p:cNvSpPr txBox="1">
            <a:spLocks noChangeArrowheads="1"/>
          </p:cNvSpPr>
          <p:nvPr/>
        </p:nvSpPr>
        <p:spPr bwMode="auto">
          <a:xfrm>
            <a:off x="8402638" y="3221038"/>
            <a:ext cx="2147887" cy="4000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b="1">
                <a:solidFill>
                  <a:schemeClr val="accent2"/>
                </a:solidFill>
                <a:latin typeface="微软雅黑" pitchFamily="34" charset="-122"/>
              </a:rPr>
              <a:t>输入您的文字</a:t>
            </a:r>
            <a:endParaRPr lang="en-US" altLang="zh-CN" b="1">
              <a:solidFill>
                <a:schemeClr val="accent2"/>
              </a:solidFill>
              <a:latin typeface="微软雅黑" pitchFamily="34" charset="-122"/>
            </a:endParaRPr>
          </a:p>
        </p:txBody>
      </p:sp>
      <p:sp>
        <p:nvSpPr>
          <p:cNvPr id="11279" name="TextBox 37"/>
          <p:cNvSpPr txBox="1">
            <a:spLocks noChangeArrowheads="1"/>
          </p:cNvSpPr>
          <p:nvPr/>
        </p:nvSpPr>
        <p:spPr bwMode="auto">
          <a:xfrm>
            <a:off x="84820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这里可以添加主要内容这里可以添加主要内容这里可以添加主要内容这里可以添加主要内容</a:t>
            </a:r>
          </a:p>
        </p:txBody>
      </p:sp>
      <p:sp>
        <p:nvSpPr>
          <p:cNvPr id="11280" name="Oval 6"/>
          <p:cNvSpPr>
            <a:spLocks noChangeArrowheads="1"/>
          </p:cNvSpPr>
          <p:nvPr/>
        </p:nvSpPr>
        <p:spPr bwMode="auto">
          <a:xfrm>
            <a:off x="1484313"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1281" name="Oval 7"/>
          <p:cNvSpPr>
            <a:spLocks noChangeArrowheads="1"/>
          </p:cNvSpPr>
          <p:nvPr/>
        </p:nvSpPr>
        <p:spPr bwMode="auto">
          <a:xfrm>
            <a:off x="1506538" y="1346200"/>
            <a:ext cx="444500"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1800" b="1">
                <a:solidFill>
                  <a:schemeClr val="accent2"/>
                </a:solidFill>
                <a:latin typeface="微软雅黑" pitchFamily="34" charset="-122"/>
              </a:rPr>
              <a:t>A</a:t>
            </a:r>
            <a:endParaRPr lang="zh-CN" altLang="en-US" sz="1800" b="1">
              <a:solidFill>
                <a:schemeClr val="accent2"/>
              </a:solidFill>
              <a:latin typeface="微软雅黑" pitchFamily="34" charset="-122"/>
            </a:endParaRPr>
          </a:p>
        </p:txBody>
      </p:sp>
      <p:sp>
        <p:nvSpPr>
          <p:cNvPr id="11282" name="Oval 8"/>
          <p:cNvSpPr>
            <a:spLocks noChangeArrowheads="1"/>
          </p:cNvSpPr>
          <p:nvPr/>
        </p:nvSpPr>
        <p:spPr bwMode="auto">
          <a:xfrm>
            <a:off x="3852863" y="1268413"/>
            <a:ext cx="1766887" cy="176688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1283" name="Oval 9"/>
          <p:cNvSpPr>
            <a:spLocks noChangeArrowheads="1"/>
          </p:cNvSpPr>
          <p:nvPr/>
        </p:nvSpPr>
        <p:spPr bwMode="auto">
          <a:xfrm>
            <a:off x="3876675" y="1346200"/>
            <a:ext cx="442913"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1800" b="1">
                <a:solidFill>
                  <a:schemeClr val="accent2"/>
                </a:solidFill>
                <a:latin typeface="微软雅黑" pitchFamily="34" charset="-122"/>
              </a:rPr>
              <a:t>B</a:t>
            </a:r>
            <a:endParaRPr lang="zh-CN" altLang="en-US" sz="1800" b="1">
              <a:solidFill>
                <a:schemeClr val="accent2"/>
              </a:solidFill>
              <a:latin typeface="微软雅黑" pitchFamily="34" charset="-122"/>
            </a:endParaRPr>
          </a:p>
        </p:txBody>
      </p:sp>
      <p:sp>
        <p:nvSpPr>
          <p:cNvPr id="11284" name="Oval 10"/>
          <p:cNvSpPr>
            <a:spLocks noChangeArrowheads="1"/>
          </p:cNvSpPr>
          <p:nvPr/>
        </p:nvSpPr>
        <p:spPr bwMode="auto">
          <a:xfrm>
            <a:off x="6246813" y="1268413"/>
            <a:ext cx="1766887" cy="1766887"/>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1285" name="Oval 11"/>
          <p:cNvSpPr>
            <a:spLocks noChangeArrowheads="1"/>
          </p:cNvSpPr>
          <p:nvPr/>
        </p:nvSpPr>
        <p:spPr bwMode="auto">
          <a:xfrm>
            <a:off x="6270625" y="1346200"/>
            <a:ext cx="442913"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1800" b="1">
                <a:solidFill>
                  <a:schemeClr val="accent2"/>
                </a:solidFill>
                <a:latin typeface="微软雅黑" pitchFamily="34" charset="-122"/>
              </a:rPr>
              <a:t>C</a:t>
            </a:r>
            <a:endParaRPr lang="zh-CN" altLang="en-US" sz="1800" b="1">
              <a:solidFill>
                <a:schemeClr val="accent2"/>
              </a:solidFill>
              <a:latin typeface="微软雅黑" pitchFamily="34" charset="-122"/>
            </a:endParaRPr>
          </a:p>
        </p:txBody>
      </p:sp>
      <p:sp>
        <p:nvSpPr>
          <p:cNvPr id="11286" name="Oval 12"/>
          <p:cNvSpPr>
            <a:spLocks noChangeArrowheads="1"/>
          </p:cNvSpPr>
          <p:nvPr/>
        </p:nvSpPr>
        <p:spPr bwMode="auto">
          <a:xfrm>
            <a:off x="8647113" y="1268413"/>
            <a:ext cx="1765300" cy="17668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chemeClr val="tx1"/>
              </a:solidFill>
              <a:ea typeface="宋体" charset="-122"/>
            </a:endParaRPr>
          </a:p>
        </p:txBody>
      </p:sp>
      <p:sp>
        <p:nvSpPr>
          <p:cNvPr id="11287" name="Oval 13"/>
          <p:cNvSpPr>
            <a:spLocks noChangeArrowheads="1"/>
          </p:cNvSpPr>
          <p:nvPr/>
        </p:nvSpPr>
        <p:spPr bwMode="auto">
          <a:xfrm>
            <a:off x="8669338" y="1346200"/>
            <a:ext cx="442912" cy="442913"/>
          </a:xfrm>
          <a:prstGeom prst="ellipse">
            <a:avLst/>
          </a:prstGeom>
          <a:solidFill>
            <a:schemeClr val="accent1"/>
          </a:solidFill>
          <a:ln w="3810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en-US" altLang="zh-CN" sz="1800" b="1">
                <a:solidFill>
                  <a:schemeClr val="accent2"/>
                </a:solidFill>
                <a:latin typeface="微软雅黑" pitchFamily="34" charset="-122"/>
              </a:rPr>
              <a:t>D</a:t>
            </a:r>
            <a:endParaRPr lang="zh-CN" altLang="en-US" sz="1800" b="1">
              <a:solidFill>
                <a:schemeClr val="accent2"/>
              </a:solidFill>
              <a:latin typeface="微软雅黑" pitchFamily="34" charset="-122"/>
            </a:endParaRPr>
          </a:p>
        </p:txBody>
      </p:sp>
      <p:sp>
        <p:nvSpPr>
          <p:cNvPr id="11288" name="Freeform 14"/>
          <p:cNvSpPr>
            <a:spLocks noEditPoints="1"/>
          </p:cNvSpPr>
          <p:nvPr/>
        </p:nvSpPr>
        <p:spPr bwMode="auto">
          <a:xfrm>
            <a:off x="1971675" y="1806575"/>
            <a:ext cx="849313" cy="633413"/>
          </a:xfrm>
          <a:custGeom>
            <a:avLst/>
            <a:gdLst>
              <a:gd name="T0" fmla="*/ 2147483646 w 1167"/>
              <a:gd name="T1" fmla="*/ 2147483646 h 868"/>
              <a:gd name="T2" fmla="*/ 2147483646 w 1167"/>
              <a:gd name="T3" fmla="*/ 2147483646 h 868"/>
              <a:gd name="T4" fmla="*/ 2147483646 w 1167"/>
              <a:gd name="T5" fmla="*/ 2147483646 h 868"/>
              <a:gd name="T6" fmla="*/ 2147483646 w 1167"/>
              <a:gd name="T7" fmla="*/ 2147483646 h 868"/>
              <a:gd name="T8" fmla="*/ 2147483646 w 1167"/>
              <a:gd name="T9" fmla="*/ 2147483646 h 868"/>
              <a:gd name="T10" fmla="*/ 2147483646 w 1167"/>
              <a:gd name="T11" fmla="*/ 2147483646 h 868"/>
              <a:gd name="T12" fmla="*/ 2147483646 w 1167"/>
              <a:gd name="T13" fmla="*/ 2147483646 h 868"/>
              <a:gd name="T14" fmla="*/ 2147483646 w 1167"/>
              <a:gd name="T15" fmla="*/ 2147483646 h 868"/>
              <a:gd name="T16" fmla="*/ 2147483646 w 1167"/>
              <a:gd name="T17" fmla="*/ 2147483646 h 868"/>
              <a:gd name="T18" fmla="*/ 2147483646 w 1167"/>
              <a:gd name="T19" fmla="*/ 2147483646 h 868"/>
              <a:gd name="T20" fmla="*/ 2147483646 w 1167"/>
              <a:gd name="T21" fmla="*/ 2147483646 h 868"/>
              <a:gd name="T22" fmla="*/ 2147483646 w 1167"/>
              <a:gd name="T23" fmla="*/ 2147483646 h 868"/>
              <a:gd name="T24" fmla="*/ 2147483646 w 1167"/>
              <a:gd name="T25" fmla="*/ 2147483646 h 868"/>
              <a:gd name="T26" fmla="*/ 2147483646 w 1167"/>
              <a:gd name="T27" fmla="*/ 2147483646 h 868"/>
              <a:gd name="T28" fmla="*/ 2147483646 w 1167"/>
              <a:gd name="T29" fmla="*/ 2147483646 h 868"/>
              <a:gd name="T30" fmla="*/ 2147483646 w 1167"/>
              <a:gd name="T31" fmla="*/ 2147483646 h 868"/>
              <a:gd name="T32" fmla="*/ 2147483646 w 1167"/>
              <a:gd name="T33" fmla="*/ 2147483646 h 868"/>
              <a:gd name="T34" fmla="*/ 2147483646 w 1167"/>
              <a:gd name="T35" fmla="*/ 2147483646 h 868"/>
              <a:gd name="T36" fmla="*/ 2147483646 w 1167"/>
              <a:gd name="T37" fmla="*/ 0 h 868"/>
              <a:gd name="T38" fmla="*/ 2147483646 w 1167"/>
              <a:gd name="T39" fmla="*/ 2147483646 h 868"/>
              <a:gd name="T40" fmla="*/ 2147483646 w 1167"/>
              <a:gd name="T41" fmla="*/ 2147483646 h 868"/>
              <a:gd name="T42" fmla="*/ 2147483646 w 1167"/>
              <a:gd name="T43" fmla="*/ 2147483646 h 868"/>
              <a:gd name="T44" fmla="*/ 2147483646 w 1167"/>
              <a:gd name="T45" fmla="*/ 2147483646 h 868"/>
              <a:gd name="T46" fmla="*/ 2147483646 w 1167"/>
              <a:gd name="T47" fmla="*/ 2147483646 h 868"/>
              <a:gd name="T48" fmla="*/ 2147483646 w 1167"/>
              <a:gd name="T49" fmla="*/ 2147483646 h 868"/>
              <a:gd name="T50" fmla="*/ 2147483646 w 1167"/>
              <a:gd name="T51" fmla="*/ 2147483646 h 868"/>
              <a:gd name="T52" fmla="*/ 2147483646 w 1167"/>
              <a:gd name="T53" fmla="*/ 2147483646 h 868"/>
              <a:gd name="T54" fmla="*/ 2147483646 w 1167"/>
              <a:gd name="T55" fmla="*/ 2147483646 h 868"/>
              <a:gd name="T56" fmla="*/ 2147483646 w 1167"/>
              <a:gd name="T57" fmla="*/ 2147483646 h 868"/>
              <a:gd name="T58" fmla="*/ 2147483646 w 1167"/>
              <a:gd name="T59" fmla="*/ 2147483646 h 868"/>
              <a:gd name="T60" fmla="*/ 2147483646 w 1167"/>
              <a:gd name="T61" fmla="*/ 2147483646 h 868"/>
              <a:gd name="T62" fmla="*/ 2147483646 w 1167"/>
              <a:gd name="T63" fmla="*/ 2147483646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9" name="Freeform 15"/>
          <p:cNvSpPr>
            <a:spLocks noEditPoints="1"/>
          </p:cNvSpPr>
          <p:nvPr/>
        </p:nvSpPr>
        <p:spPr bwMode="auto">
          <a:xfrm>
            <a:off x="4386263" y="1687513"/>
            <a:ext cx="815975" cy="863600"/>
          </a:xfrm>
          <a:custGeom>
            <a:avLst/>
            <a:gdLst>
              <a:gd name="T0" fmla="*/ 2147483646 w 1122"/>
              <a:gd name="T1" fmla="*/ 0 h 1186"/>
              <a:gd name="T2" fmla="*/ 2147483646 w 1122"/>
              <a:gd name="T3" fmla="*/ 2147483646 h 1186"/>
              <a:gd name="T4" fmla="*/ 2147483646 w 1122"/>
              <a:gd name="T5" fmla="*/ 2147483646 h 1186"/>
              <a:gd name="T6" fmla="*/ 2147483646 w 1122"/>
              <a:gd name="T7" fmla="*/ 2147483646 h 1186"/>
              <a:gd name="T8" fmla="*/ 2147483646 w 1122"/>
              <a:gd name="T9" fmla="*/ 2147483646 h 1186"/>
              <a:gd name="T10" fmla="*/ 2147483646 w 1122"/>
              <a:gd name="T11" fmla="*/ 2147483646 h 1186"/>
              <a:gd name="T12" fmla="*/ 2147483646 w 1122"/>
              <a:gd name="T13" fmla="*/ 2147483646 h 1186"/>
              <a:gd name="T14" fmla="*/ 2147483646 w 1122"/>
              <a:gd name="T15" fmla="*/ 2147483646 h 1186"/>
              <a:gd name="T16" fmla="*/ 0 w 1122"/>
              <a:gd name="T17" fmla="*/ 2147483646 h 1186"/>
              <a:gd name="T18" fmla="*/ 2147483646 w 1122"/>
              <a:gd name="T19" fmla="*/ 2147483646 h 1186"/>
              <a:gd name="T20" fmla="*/ 2147483646 w 1122"/>
              <a:gd name="T21" fmla="*/ 2147483646 h 1186"/>
              <a:gd name="T22" fmla="*/ 2147483646 w 1122"/>
              <a:gd name="T23" fmla="*/ 2147483646 h 1186"/>
              <a:gd name="T24" fmla="*/ 2147483646 w 1122"/>
              <a:gd name="T25" fmla="*/ 2147483646 h 1186"/>
              <a:gd name="T26" fmla="*/ 2147483646 w 1122"/>
              <a:gd name="T27" fmla="*/ 2147483646 h 1186"/>
              <a:gd name="T28" fmla="*/ 2147483646 w 1122"/>
              <a:gd name="T29" fmla="*/ 2147483646 h 1186"/>
              <a:gd name="T30" fmla="*/ 2147483646 w 1122"/>
              <a:gd name="T31" fmla="*/ 2147483646 h 1186"/>
              <a:gd name="T32" fmla="*/ 2147483646 w 1122"/>
              <a:gd name="T33" fmla="*/ 2147483646 h 1186"/>
              <a:gd name="T34" fmla="*/ 2147483646 w 1122"/>
              <a:gd name="T35" fmla="*/ 2147483646 h 1186"/>
              <a:gd name="T36" fmla="*/ 2147483646 w 1122"/>
              <a:gd name="T37" fmla="*/ 2147483646 h 1186"/>
              <a:gd name="T38" fmla="*/ 2147483646 w 1122"/>
              <a:gd name="T39" fmla="*/ 2147483646 h 1186"/>
              <a:gd name="T40" fmla="*/ 2147483646 w 1122"/>
              <a:gd name="T41" fmla="*/ 2147483646 h 1186"/>
              <a:gd name="T42" fmla="*/ 2147483646 w 1122"/>
              <a:gd name="T43" fmla="*/ 2147483646 h 1186"/>
              <a:gd name="T44" fmla="*/ 2147483646 w 1122"/>
              <a:gd name="T45" fmla="*/ 2147483646 h 1186"/>
              <a:gd name="T46" fmla="*/ 2147483646 w 1122"/>
              <a:gd name="T47" fmla="*/ 2147483646 h 1186"/>
              <a:gd name="T48" fmla="*/ 2147483646 w 1122"/>
              <a:gd name="T49" fmla="*/ 2147483646 h 1186"/>
              <a:gd name="T50" fmla="*/ 2147483646 w 1122"/>
              <a:gd name="T51" fmla="*/ 2147483646 h 1186"/>
              <a:gd name="T52" fmla="*/ 2147483646 w 1122"/>
              <a:gd name="T53" fmla="*/ 2147483646 h 1186"/>
              <a:gd name="T54" fmla="*/ 2147483646 w 1122"/>
              <a:gd name="T55" fmla="*/ 2147483646 h 1186"/>
              <a:gd name="T56" fmla="*/ 2147483646 w 1122"/>
              <a:gd name="T57" fmla="*/ 2147483646 h 1186"/>
              <a:gd name="T58" fmla="*/ 2147483646 w 1122"/>
              <a:gd name="T59" fmla="*/ 2147483646 h 1186"/>
              <a:gd name="T60" fmla="*/ 2147483646 w 1122"/>
              <a:gd name="T61" fmla="*/ 2147483646 h 1186"/>
              <a:gd name="T62" fmla="*/ 2147483646 w 1122"/>
              <a:gd name="T63" fmla="*/ 2147483646 h 1186"/>
              <a:gd name="T64" fmla="*/ 2147483646 w 1122"/>
              <a:gd name="T65" fmla="*/ 2147483646 h 1186"/>
              <a:gd name="T66" fmla="*/ 2147483646 w 1122"/>
              <a:gd name="T67" fmla="*/ 2147483646 h 1186"/>
              <a:gd name="T68" fmla="*/ 2147483646 w 1122"/>
              <a:gd name="T69" fmla="*/ 2147483646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90" name="Freeform 16"/>
          <p:cNvSpPr>
            <a:spLocks noEditPoints="1"/>
          </p:cNvSpPr>
          <p:nvPr/>
        </p:nvSpPr>
        <p:spPr bwMode="auto">
          <a:xfrm>
            <a:off x="6745288" y="1620838"/>
            <a:ext cx="800100" cy="1044575"/>
          </a:xfrm>
          <a:custGeom>
            <a:avLst/>
            <a:gdLst>
              <a:gd name="T0" fmla="*/ 2147483646 w 1097"/>
              <a:gd name="T1" fmla="*/ 2147483646 h 1435"/>
              <a:gd name="T2" fmla="*/ 2147483646 w 1097"/>
              <a:gd name="T3" fmla="*/ 2147483646 h 1435"/>
              <a:gd name="T4" fmla="*/ 2147483646 w 1097"/>
              <a:gd name="T5" fmla="*/ 2147483646 h 1435"/>
              <a:gd name="T6" fmla="*/ 2147483646 w 1097"/>
              <a:gd name="T7" fmla="*/ 2147483646 h 1435"/>
              <a:gd name="T8" fmla="*/ 2147483646 w 1097"/>
              <a:gd name="T9" fmla="*/ 2147483646 h 1435"/>
              <a:gd name="T10" fmla="*/ 2147483646 w 1097"/>
              <a:gd name="T11" fmla="*/ 2147483646 h 1435"/>
              <a:gd name="T12" fmla="*/ 2147483646 w 1097"/>
              <a:gd name="T13" fmla="*/ 2147483646 h 1435"/>
              <a:gd name="T14" fmla="*/ 2147483646 w 1097"/>
              <a:gd name="T15" fmla="*/ 2147483646 h 1435"/>
              <a:gd name="T16" fmla="*/ 2147483646 w 1097"/>
              <a:gd name="T17" fmla="*/ 2147483646 h 1435"/>
              <a:gd name="T18" fmla="*/ 2147483646 w 1097"/>
              <a:gd name="T19" fmla="*/ 2147483646 h 1435"/>
              <a:gd name="T20" fmla="*/ 2147483646 w 1097"/>
              <a:gd name="T21" fmla="*/ 2147483646 h 1435"/>
              <a:gd name="T22" fmla="*/ 2147483646 w 1097"/>
              <a:gd name="T23" fmla="*/ 2147483646 h 1435"/>
              <a:gd name="T24" fmla="*/ 2147483646 w 1097"/>
              <a:gd name="T25" fmla="*/ 2147483646 h 1435"/>
              <a:gd name="T26" fmla="*/ 2147483646 w 1097"/>
              <a:gd name="T27" fmla="*/ 2147483646 h 1435"/>
              <a:gd name="T28" fmla="*/ 2147483646 w 1097"/>
              <a:gd name="T29" fmla="*/ 2147483646 h 1435"/>
              <a:gd name="T30" fmla="*/ 2147483646 w 1097"/>
              <a:gd name="T31" fmla="*/ 2147483646 h 1435"/>
              <a:gd name="T32" fmla="*/ 2147483646 w 1097"/>
              <a:gd name="T33" fmla="*/ 2147483646 h 1435"/>
              <a:gd name="T34" fmla="*/ 2147483646 w 1097"/>
              <a:gd name="T35" fmla="*/ 2147483646 h 1435"/>
              <a:gd name="T36" fmla="*/ 2147483646 w 1097"/>
              <a:gd name="T37" fmla="*/ 2147483646 h 1435"/>
              <a:gd name="T38" fmla="*/ 2147483646 w 1097"/>
              <a:gd name="T39" fmla="*/ 2147483646 h 1435"/>
              <a:gd name="T40" fmla="*/ 2147483646 w 1097"/>
              <a:gd name="T41" fmla="*/ 2147483646 h 1435"/>
              <a:gd name="T42" fmla="*/ 2147483646 w 1097"/>
              <a:gd name="T43" fmla="*/ 2147483646 h 1435"/>
              <a:gd name="T44" fmla="*/ 2147483646 w 1097"/>
              <a:gd name="T45" fmla="*/ 2147483646 h 1435"/>
              <a:gd name="T46" fmla="*/ 2147483646 w 1097"/>
              <a:gd name="T47" fmla="*/ 2147483646 h 1435"/>
              <a:gd name="T48" fmla="*/ 2147483646 w 1097"/>
              <a:gd name="T49" fmla="*/ 2147483646 h 1435"/>
              <a:gd name="T50" fmla="*/ 2147483646 w 1097"/>
              <a:gd name="T51" fmla="*/ 2147483646 h 1435"/>
              <a:gd name="T52" fmla="*/ 2147483646 w 1097"/>
              <a:gd name="T53" fmla="*/ 2147483646 h 1435"/>
              <a:gd name="T54" fmla="*/ 2147483646 w 1097"/>
              <a:gd name="T55" fmla="*/ 2147483646 h 1435"/>
              <a:gd name="T56" fmla="*/ 2147483646 w 1097"/>
              <a:gd name="T57" fmla="*/ 2147483646 h 1435"/>
              <a:gd name="T58" fmla="*/ 2147483646 w 1097"/>
              <a:gd name="T59" fmla="*/ 2147483646 h 1435"/>
              <a:gd name="T60" fmla="*/ 2147483646 w 1097"/>
              <a:gd name="T61" fmla="*/ 2147483646 h 1435"/>
              <a:gd name="T62" fmla="*/ 2147483646 w 1097"/>
              <a:gd name="T63" fmla="*/ 2147483646 h 1435"/>
              <a:gd name="T64" fmla="*/ 2147483646 w 1097"/>
              <a:gd name="T65" fmla="*/ 2147483646 h 1435"/>
              <a:gd name="T66" fmla="*/ 2147483646 w 1097"/>
              <a:gd name="T67" fmla="*/ 2147483646 h 1435"/>
              <a:gd name="T68" fmla="*/ 2147483646 w 1097"/>
              <a:gd name="T69" fmla="*/ 2147483646 h 1435"/>
              <a:gd name="T70" fmla="*/ 2147483646 w 1097"/>
              <a:gd name="T71" fmla="*/ 2147483646 h 1435"/>
              <a:gd name="T72" fmla="*/ 2147483646 w 1097"/>
              <a:gd name="T73" fmla="*/ 2147483646 h 1435"/>
              <a:gd name="T74" fmla="*/ 2147483646 w 1097"/>
              <a:gd name="T75" fmla="*/ 2147483646 h 1435"/>
              <a:gd name="T76" fmla="*/ 2147483646 w 1097"/>
              <a:gd name="T77" fmla="*/ 2147483646 h 1435"/>
              <a:gd name="T78" fmla="*/ 2147483646 w 1097"/>
              <a:gd name="T79" fmla="*/ 2147483646 h 1435"/>
              <a:gd name="T80" fmla="*/ 2147483646 w 1097"/>
              <a:gd name="T81" fmla="*/ 2147483646 h 1435"/>
              <a:gd name="T82" fmla="*/ 2147483646 w 1097"/>
              <a:gd name="T83" fmla="*/ 2147483646 h 1435"/>
              <a:gd name="T84" fmla="*/ 2147483646 w 1097"/>
              <a:gd name="T85" fmla="*/ 2147483646 h 1435"/>
              <a:gd name="T86" fmla="*/ 2147483646 w 1097"/>
              <a:gd name="T87" fmla="*/ 2147483646 h 1435"/>
              <a:gd name="T88" fmla="*/ 2147483646 w 1097"/>
              <a:gd name="T89" fmla="*/ 2147483646 h 1435"/>
              <a:gd name="T90" fmla="*/ 2147483646 w 1097"/>
              <a:gd name="T91" fmla="*/ 2147483646 h 1435"/>
              <a:gd name="T92" fmla="*/ 2147483646 w 1097"/>
              <a:gd name="T93" fmla="*/ 2147483646 h 1435"/>
              <a:gd name="T94" fmla="*/ 2147483646 w 1097"/>
              <a:gd name="T95" fmla="*/ 2147483646 h 1435"/>
              <a:gd name="T96" fmla="*/ 2147483646 w 1097"/>
              <a:gd name="T97" fmla="*/ 2147483646 h 1435"/>
              <a:gd name="T98" fmla="*/ 2147483646 w 1097"/>
              <a:gd name="T99" fmla="*/ 2147483646 h 1435"/>
              <a:gd name="T100" fmla="*/ 2147483646 w 1097"/>
              <a:gd name="T101" fmla="*/ 2147483646 h 1435"/>
              <a:gd name="T102" fmla="*/ 2147483646 w 1097"/>
              <a:gd name="T103" fmla="*/ 214748364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91" name="Freeform 17"/>
          <p:cNvSpPr>
            <a:spLocks noEditPoints="1"/>
          </p:cNvSpPr>
          <p:nvPr/>
        </p:nvSpPr>
        <p:spPr bwMode="auto">
          <a:xfrm>
            <a:off x="9107488" y="1684338"/>
            <a:ext cx="876300" cy="876300"/>
          </a:xfrm>
          <a:custGeom>
            <a:avLst/>
            <a:gdLst>
              <a:gd name="T0" fmla="*/ 2147483646 w 1203"/>
              <a:gd name="T1" fmla="*/ 2147483646 h 1203"/>
              <a:gd name="T2" fmla="*/ 0 w 1203"/>
              <a:gd name="T3" fmla="*/ 2147483646 h 1203"/>
              <a:gd name="T4" fmla="*/ 2147483646 w 1203"/>
              <a:gd name="T5" fmla="*/ 0 h 1203"/>
              <a:gd name="T6" fmla="*/ 2147483646 w 1203"/>
              <a:gd name="T7" fmla="*/ 2147483646 h 1203"/>
              <a:gd name="T8" fmla="*/ 2147483646 w 1203"/>
              <a:gd name="T9" fmla="*/ 2147483646 h 1203"/>
              <a:gd name="T10" fmla="*/ 2147483646 w 1203"/>
              <a:gd name="T11" fmla="*/ 2147483646 h 1203"/>
              <a:gd name="T12" fmla="*/ 2147483646 w 1203"/>
              <a:gd name="T13" fmla="*/ 2147483646 h 1203"/>
              <a:gd name="T14" fmla="*/ 2147483646 w 1203"/>
              <a:gd name="T15" fmla="*/ 2147483646 h 1203"/>
              <a:gd name="T16" fmla="*/ 2147483646 w 1203"/>
              <a:gd name="T17" fmla="*/ 2147483646 h 1203"/>
              <a:gd name="T18" fmla="*/ 2147483646 w 1203"/>
              <a:gd name="T19" fmla="*/ 2147483646 h 1203"/>
              <a:gd name="T20" fmla="*/ 2147483646 w 1203"/>
              <a:gd name="T21" fmla="*/ 2147483646 h 1203"/>
              <a:gd name="T22" fmla="*/ 2147483646 w 1203"/>
              <a:gd name="T23" fmla="*/ 2147483646 h 1203"/>
              <a:gd name="T24" fmla="*/ 2147483646 w 1203"/>
              <a:gd name="T25" fmla="*/ 2147483646 h 1203"/>
              <a:gd name="T26" fmla="*/ 2147483646 w 1203"/>
              <a:gd name="T27" fmla="*/ 2147483646 h 1203"/>
              <a:gd name="T28" fmla="*/ 2147483646 w 1203"/>
              <a:gd name="T29" fmla="*/ 2147483646 h 1203"/>
              <a:gd name="T30" fmla="*/ 2147483646 w 1203"/>
              <a:gd name="T31" fmla="*/ 2147483646 h 1203"/>
              <a:gd name="T32" fmla="*/ 2147483646 w 1203"/>
              <a:gd name="T33" fmla="*/ 2147483646 h 1203"/>
              <a:gd name="T34" fmla="*/ 2147483646 w 1203"/>
              <a:gd name="T35" fmla="*/ 2147483646 h 1203"/>
              <a:gd name="T36" fmla="*/ 2147483646 w 1203"/>
              <a:gd name="T37" fmla="*/ 2147483646 h 1203"/>
              <a:gd name="T38" fmla="*/ 2147483646 w 1203"/>
              <a:gd name="T39" fmla="*/ 2147483646 h 1203"/>
              <a:gd name="T40" fmla="*/ 2147483646 w 1203"/>
              <a:gd name="T41" fmla="*/ 2147483646 h 1203"/>
              <a:gd name="T42" fmla="*/ 2147483646 w 1203"/>
              <a:gd name="T43" fmla="*/ 2147483646 h 1203"/>
              <a:gd name="T44" fmla="*/ 2147483646 w 1203"/>
              <a:gd name="T45" fmla="*/ 2147483646 h 1203"/>
              <a:gd name="T46" fmla="*/ 2147483646 w 1203"/>
              <a:gd name="T47" fmla="*/ 2147483646 h 1203"/>
              <a:gd name="T48" fmla="*/ 2147483646 w 1203"/>
              <a:gd name="T49" fmla="*/ 2147483646 h 1203"/>
              <a:gd name="T50" fmla="*/ 2147483646 w 1203"/>
              <a:gd name="T51" fmla="*/ 2147483646 h 1203"/>
              <a:gd name="T52" fmla="*/ 2147483646 w 1203"/>
              <a:gd name="T53" fmla="*/ 2147483646 h 1203"/>
              <a:gd name="T54" fmla="*/ 2147483646 w 1203"/>
              <a:gd name="T55" fmla="*/ 2147483646 h 1203"/>
              <a:gd name="T56" fmla="*/ 2147483646 w 1203"/>
              <a:gd name="T57" fmla="*/ 2147483646 h 1203"/>
              <a:gd name="T58" fmla="*/ 2147483646 w 1203"/>
              <a:gd name="T59" fmla="*/ 2147483646 h 1203"/>
              <a:gd name="T60" fmla="*/ 2147483646 w 1203"/>
              <a:gd name="T61" fmla="*/ 2147483646 h 1203"/>
              <a:gd name="T62" fmla="*/ 2147483646 w 1203"/>
              <a:gd name="T63" fmla="*/ 2147483646 h 1203"/>
              <a:gd name="T64" fmla="*/ 2147483646 w 1203"/>
              <a:gd name="T65" fmla="*/ 2147483646 h 1203"/>
              <a:gd name="T66" fmla="*/ 2147483646 w 1203"/>
              <a:gd name="T67" fmla="*/ 2147483646 h 1203"/>
              <a:gd name="T68" fmla="*/ 2147483646 w 1203"/>
              <a:gd name="T69" fmla="*/ 2147483646 h 1203"/>
              <a:gd name="T70" fmla="*/ 2147483646 w 1203"/>
              <a:gd name="T71" fmla="*/ 2147483646 h 1203"/>
              <a:gd name="T72" fmla="*/ 2147483646 w 1203"/>
              <a:gd name="T73" fmla="*/ 2147483646 h 1203"/>
              <a:gd name="T74" fmla="*/ 2147483646 w 1203"/>
              <a:gd name="T75" fmla="*/ 2147483646 h 1203"/>
              <a:gd name="T76" fmla="*/ 2147483646 w 1203"/>
              <a:gd name="T77" fmla="*/ 2147483646 h 1203"/>
              <a:gd name="T78" fmla="*/ 2147483646 w 1203"/>
              <a:gd name="T79" fmla="*/ 2147483646 h 1203"/>
              <a:gd name="T80" fmla="*/ 2147483646 w 1203"/>
              <a:gd name="T81" fmla="*/ 2147483646 h 1203"/>
              <a:gd name="T82" fmla="*/ 2147483646 w 1203"/>
              <a:gd name="T83" fmla="*/ 2147483646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266"/>
                                        </p:tgtEl>
                                        <p:attrNameLst>
                                          <p:attrName>style.visibility</p:attrName>
                                        </p:attrNameLst>
                                      </p:cBhvr>
                                      <p:to>
                                        <p:strVal val="visible"/>
                                      </p:to>
                                    </p:set>
                                    <p:anim calcmode="lin" valueType="num">
                                      <p:cBhvr>
                                        <p:cTn id="7"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1266"/>
                                        </p:tgtEl>
                                        <p:attrNameLst>
                                          <p:attrName>ppt_y</p:attrName>
                                        </p:attrNameLst>
                                      </p:cBhvr>
                                      <p:tavLst>
                                        <p:tav tm="0">
                                          <p:val>
                                            <p:strVal val="#ppt_y"/>
                                          </p:val>
                                        </p:tav>
                                        <p:tav tm="100000">
                                          <p:val>
                                            <p:strVal val="#ppt_y"/>
                                          </p:val>
                                        </p:tav>
                                      </p:tavLst>
                                    </p:anim>
                                    <p:anim calcmode="lin" valueType="num">
                                      <p:cBhvr>
                                        <p:cTn id="9"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1266"/>
                                        </p:tgtEl>
                                      </p:cBhvr>
                                    </p:animEffect>
                                  </p:childTnLst>
                                </p:cTn>
                              </p:par>
                            </p:childTnLst>
                          </p:cTn>
                        </p:par>
                        <p:par>
                          <p:cTn id="12" fill="hold" nodeType="afterGroup">
                            <p:stCondLst>
                              <p:cond delay="800"/>
                            </p:stCondLst>
                            <p:childTnLst>
                              <p:par>
                                <p:cTn id="13" presetID="2" presetClass="entr" presetSubtype="1" fill="hold" grpId="0" nodeType="afterEffect">
                                  <p:stCondLst>
                                    <p:cond delay="0"/>
                                  </p:stCondLst>
                                  <p:childTnLst>
                                    <p:set>
                                      <p:cBhvr>
                                        <p:cTn id="14" dur="1" fill="hold">
                                          <p:stCondLst>
                                            <p:cond delay="0"/>
                                          </p:stCondLst>
                                        </p:cTn>
                                        <p:tgtEl>
                                          <p:spTgt spid="11280"/>
                                        </p:tgtEl>
                                        <p:attrNameLst>
                                          <p:attrName>style.visibility</p:attrName>
                                        </p:attrNameLst>
                                      </p:cBhvr>
                                      <p:to>
                                        <p:strVal val="visible"/>
                                      </p:to>
                                    </p:set>
                                    <p:anim calcmode="lin" valueType="num">
                                      <p:cBhvr additive="base">
                                        <p:cTn id="15" dur="500" fill="hold"/>
                                        <p:tgtEl>
                                          <p:spTgt spid="11280"/>
                                        </p:tgtEl>
                                        <p:attrNameLst>
                                          <p:attrName>ppt_x</p:attrName>
                                        </p:attrNameLst>
                                      </p:cBhvr>
                                      <p:tavLst>
                                        <p:tav tm="0">
                                          <p:val>
                                            <p:strVal val="#ppt_x"/>
                                          </p:val>
                                        </p:tav>
                                        <p:tav tm="100000">
                                          <p:val>
                                            <p:strVal val="#ppt_x"/>
                                          </p:val>
                                        </p:tav>
                                      </p:tavLst>
                                    </p:anim>
                                    <p:anim calcmode="lin" valueType="num">
                                      <p:cBhvr additive="base">
                                        <p:cTn id="16" dur="500" fill="hold"/>
                                        <p:tgtEl>
                                          <p:spTgt spid="11280"/>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288"/>
                                        </p:tgtEl>
                                        <p:attrNameLst>
                                          <p:attrName>style.visibility</p:attrName>
                                        </p:attrNameLst>
                                      </p:cBhvr>
                                      <p:to>
                                        <p:strVal val="visible"/>
                                      </p:to>
                                    </p:set>
                                    <p:anim calcmode="lin" valueType="num">
                                      <p:cBhvr additive="base">
                                        <p:cTn id="19" dur="500" fill="hold"/>
                                        <p:tgtEl>
                                          <p:spTgt spid="11288"/>
                                        </p:tgtEl>
                                        <p:attrNameLst>
                                          <p:attrName>ppt_x</p:attrName>
                                        </p:attrNameLst>
                                      </p:cBhvr>
                                      <p:tavLst>
                                        <p:tav tm="0">
                                          <p:val>
                                            <p:strVal val="#ppt_x"/>
                                          </p:val>
                                        </p:tav>
                                        <p:tav tm="100000">
                                          <p:val>
                                            <p:strVal val="#ppt_x"/>
                                          </p:val>
                                        </p:tav>
                                      </p:tavLst>
                                    </p:anim>
                                    <p:anim calcmode="lin" valueType="num">
                                      <p:cBhvr additive="base">
                                        <p:cTn id="20" dur="500" fill="hold"/>
                                        <p:tgtEl>
                                          <p:spTgt spid="1128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100"/>
                                  </p:stCondLst>
                                  <p:childTnLst>
                                    <p:set>
                                      <p:cBhvr>
                                        <p:cTn id="22" dur="1" fill="hold">
                                          <p:stCondLst>
                                            <p:cond delay="0"/>
                                          </p:stCondLst>
                                        </p:cTn>
                                        <p:tgtEl>
                                          <p:spTgt spid="11289"/>
                                        </p:tgtEl>
                                        <p:attrNameLst>
                                          <p:attrName>style.visibility</p:attrName>
                                        </p:attrNameLst>
                                      </p:cBhvr>
                                      <p:to>
                                        <p:strVal val="visible"/>
                                      </p:to>
                                    </p:set>
                                    <p:anim calcmode="lin" valueType="num">
                                      <p:cBhvr additive="base">
                                        <p:cTn id="23" dur="500" fill="hold"/>
                                        <p:tgtEl>
                                          <p:spTgt spid="11289"/>
                                        </p:tgtEl>
                                        <p:attrNameLst>
                                          <p:attrName>ppt_x</p:attrName>
                                        </p:attrNameLst>
                                      </p:cBhvr>
                                      <p:tavLst>
                                        <p:tav tm="0">
                                          <p:val>
                                            <p:strVal val="#ppt_x"/>
                                          </p:val>
                                        </p:tav>
                                        <p:tav tm="100000">
                                          <p:val>
                                            <p:strVal val="#ppt_x"/>
                                          </p:val>
                                        </p:tav>
                                      </p:tavLst>
                                    </p:anim>
                                    <p:anim calcmode="lin" valueType="num">
                                      <p:cBhvr additive="base">
                                        <p:cTn id="24" dur="500" fill="hold"/>
                                        <p:tgtEl>
                                          <p:spTgt spid="1128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100"/>
                                  </p:stCondLst>
                                  <p:childTnLst>
                                    <p:set>
                                      <p:cBhvr>
                                        <p:cTn id="26" dur="1" fill="hold">
                                          <p:stCondLst>
                                            <p:cond delay="0"/>
                                          </p:stCondLst>
                                        </p:cTn>
                                        <p:tgtEl>
                                          <p:spTgt spid="11282"/>
                                        </p:tgtEl>
                                        <p:attrNameLst>
                                          <p:attrName>style.visibility</p:attrName>
                                        </p:attrNameLst>
                                      </p:cBhvr>
                                      <p:to>
                                        <p:strVal val="visible"/>
                                      </p:to>
                                    </p:set>
                                    <p:anim calcmode="lin" valueType="num">
                                      <p:cBhvr additive="base">
                                        <p:cTn id="27" dur="500" fill="hold"/>
                                        <p:tgtEl>
                                          <p:spTgt spid="11282"/>
                                        </p:tgtEl>
                                        <p:attrNameLst>
                                          <p:attrName>ppt_x</p:attrName>
                                        </p:attrNameLst>
                                      </p:cBhvr>
                                      <p:tavLst>
                                        <p:tav tm="0">
                                          <p:val>
                                            <p:strVal val="#ppt_x"/>
                                          </p:val>
                                        </p:tav>
                                        <p:tav tm="100000">
                                          <p:val>
                                            <p:strVal val="#ppt_x"/>
                                          </p:val>
                                        </p:tav>
                                      </p:tavLst>
                                    </p:anim>
                                    <p:anim calcmode="lin" valueType="num">
                                      <p:cBhvr additive="base">
                                        <p:cTn id="28" dur="500" fill="hold"/>
                                        <p:tgtEl>
                                          <p:spTgt spid="1128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200"/>
                                  </p:stCondLst>
                                  <p:childTnLst>
                                    <p:set>
                                      <p:cBhvr>
                                        <p:cTn id="30" dur="1" fill="hold">
                                          <p:stCondLst>
                                            <p:cond delay="0"/>
                                          </p:stCondLst>
                                        </p:cTn>
                                        <p:tgtEl>
                                          <p:spTgt spid="11290"/>
                                        </p:tgtEl>
                                        <p:attrNameLst>
                                          <p:attrName>style.visibility</p:attrName>
                                        </p:attrNameLst>
                                      </p:cBhvr>
                                      <p:to>
                                        <p:strVal val="visible"/>
                                      </p:to>
                                    </p:set>
                                    <p:anim calcmode="lin" valueType="num">
                                      <p:cBhvr additive="base">
                                        <p:cTn id="31" dur="500" fill="hold"/>
                                        <p:tgtEl>
                                          <p:spTgt spid="11290"/>
                                        </p:tgtEl>
                                        <p:attrNameLst>
                                          <p:attrName>ppt_x</p:attrName>
                                        </p:attrNameLst>
                                      </p:cBhvr>
                                      <p:tavLst>
                                        <p:tav tm="0">
                                          <p:val>
                                            <p:strVal val="#ppt_x"/>
                                          </p:val>
                                        </p:tav>
                                        <p:tav tm="100000">
                                          <p:val>
                                            <p:strVal val="#ppt_x"/>
                                          </p:val>
                                        </p:tav>
                                      </p:tavLst>
                                    </p:anim>
                                    <p:anim calcmode="lin" valueType="num">
                                      <p:cBhvr additive="base">
                                        <p:cTn id="32" dur="500" fill="hold"/>
                                        <p:tgtEl>
                                          <p:spTgt spid="11290"/>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200"/>
                                  </p:stCondLst>
                                  <p:childTnLst>
                                    <p:set>
                                      <p:cBhvr>
                                        <p:cTn id="34" dur="1" fill="hold">
                                          <p:stCondLst>
                                            <p:cond delay="0"/>
                                          </p:stCondLst>
                                        </p:cTn>
                                        <p:tgtEl>
                                          <p:spTgt spid="11284"/>
                                        </p:tgtEl>
                                        <p:attrNameLst>
                                          <p:attrName>style.visibility</p:attrName>
                                        </p:attrNameLst>
                                      </p:cBhvr>
                                      <p:to>
                                        <p:strVal val="visible"/>
                                      </p:to>
                                    </p:set>
                                    <p:anim calcmode="lin" valueType="num">
                                      <p:cBhvr additive="base">
                                        <p:cTn id="35" dur="500" fill="hold"/>
                                        <p:tgtEl>
                                          <p:spTgt spid="11284"/>
                                        </p:tgtEl>
                                        <p:attrNameLst>
                                          <p:attrName>ppt_x</p:attrName>
                                        </p:attrNameLst>
                                      </p:cBhvr>
                                      <p:tavLst>
                                        <p:tav tm="0">
                                          <p:val>
                                            <p:strVal val="#ppt_x"/>
                                          </p:val>
                                        </p:tav>
                                        <p:tav tm="100000">
                                          <p:val>
                                            <p:strVal val="#ppt_x"/>
                                          </p:val>
                                        </p:tav>
                                      </p:tavLst>
                                    </p:anim>
                                    <p:anim calcmode="lin" valueType="num">
                                      <p:cBhvr additive="base">
                                        <p:cTn id="36" dur="500" fill="hold"/>
                                        <p:tgtEl>
                                          <p:spTgt spid="11284"/>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300"/>
                                  </p:stCondLst>
                                  <p:childTnLst>
                                    <p:set>
                                      <p:cBhvr>
                                        <p:cTn id="38" dur="1" fill="hold">
                                          <p:stCondLst>
                                            <p:cond delay="0"/>
                                          </p:stCondLst>
                                        </p:cTn>
                                        <p:tgtEl>
                                          <p:spTgt spid="11291"/>
                                        </p:tgtEl>
                                        <p:attrNameLst>
                                          <p:attrName>style.visibility</p:attrName>
                                        </p:attrNameLst>
                                      </p:cBhvr>
                                      <p:to>
                                        <p:strVal val="visible"/>
                                      </p:to>
                                    </p:set>
                                    <p:anim calcmode="lin" valueType="num">
                                      <p:cBhvr additive="base">
                                        <p:cTn id="39" dur="500" fill="hold"/>
                                        <p:tgtEl>
                                          <p:spTgt spid="11291"/>
                                        </p:tgtEl>
                                        <p:attrNameLst>
                                          <p:attrName>ppt_x</p:attrName>
                                        </p:attrNameLst>
                                      </p:cBhvr>
                                      <p:tavLst>
                                        <p:tav tm="0">
                                          <p:val>
                                            <p:strVal val="#ppt_x"/>
                                          </p:val>
                                        </p:tav>
                                        <p:tav tm="100000">
                                          <p:val>
                                            <p:strVal val="#ppt_x"/>
                                          </p:val>
                                        </p:tav>
                                      </p:tavLst>
                                    </p:anim>
                                    <p:anim calcmode="lin" valueType="num">
                                      <p:cBhvr additive="base">
                                        <p:cTn id="40" dur="500" fill="hold"/>
                                        <p:tgtEl>
                                          <p:spTgt spid="11291"/>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300"/>
                                  </p:stCondLst>
                                  <p:childTnLst>
                                    <p:set>
                                      <p:cBhvr>
                                        <p:cTn id="42" dur="1" fill="hold">
                                          <p:stCondLst>
                                            <p:cond delay="0"/>
                                          </p:stCondLst>
                                        </p:cTn>
                                        <p:tgtEl>
                                          <p:spTgt spid="11286"/>
                                        </p:tgtEl>
                                        <p:attrNameLst>
                                          <p:attrName>style.visibility</p:attrName>
                                        </p:attrNameLst>
                                      </p:cBhvr>
                                      <p:to>
                                        <p:strVal val="visible"/>
                                      </p:to>
                                    </p:set>
                                    <p:anim calcmode="lin" valueType="num">
                                      <p:cBhvr additive="base">
                                        <p:cTn id="43" dur="500" fill="hold"/>
                                        <p:tgtEl>
                                          <p:spTgt spid="11286"/>
                                        </p:tgtEl>
                                        <p:attrNameLst>
                                          <p:attrName>ppt_x</p:attrName>
                                        </p:attrNameLst>
                                      </p:cBhvr>
                                      <p:tavLst>
                                        <p:tav tm="0">
                                          <p:val>
                                            <p:strVal val="#ppt_x"/>
                                          </p:val>
                                        </p:tav>
                                        <p:tav tm="100000">
                                          <p:val>
                                            <p:strVal val="#ppt_x"/>
                                          </p:val>
                                        </p:tav>
                                      </p:tavLst>
                                    </p:anim>
                                    <p:anim calcmode="lin" valueType="num">
                                      <p:cBhvr additive="base">
                                        <p:cTn id="44" dur="500" fill="hold"/>
                                        <p:tgtEl>
                                          <p:spTgt spid="11286"/>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1600"/>
                            </p:stCondLst>
                            <p:childTnLst>
                              <p:par>
                                <p:cTn id="46" presetID="2" presetClass="entr" presetSubtype="6" fill="hold" grpId="0" nodeType="afterEffect">
                                  <p:stCondLst>
                                    <p:cond delay="0"/>
                                  </p:stCondLst>
                                  <p:childTnLst>
                                    <p:set>
                                      <p:cBhvr>
                                        <p:cTn id="47" dur="1" fill="hold">
                                          <p:stCondLst>
                                            <p:cond delay="0"/>
                                          </p:stCondLst>
                                        </p:cTn>
                                        <p:tgtEl>
                                          <p:spTgt spid="11281"/>
                                        </p:tgtEl>
                                        <p:attrNameLst>
                                          <p:attrName>style.visibility</p:attrName>
                                        </p:attrNameLst>
                                      </p:cBhvr>
                                      <p:to>
                                        <p:strVal val="visible"/>
                                      </p:to>
                                    </p:set>
                                    <p:anim calcmode="lin" valueType="num">
                                      <p:cBhvr additive="base">
                                        <p:cTn id="48" dur="500" fill="hold"/>
                                        <p:tgtEl>
                                          <p:spTgt spid="11281"/>
                                        </p:tgtEl>
                                        <p:attrNameLst>
                                          <p:attrName>ppt_x</p:attrName>
                                        </p:attrNameLst>
                                      </p:cBhvr>
                                      <p:tavLst>
                                        <p:tav tm="0">
                                          <p:val>
                                            <p:strVal val="1+#ppt_w/2"/>
                                          </p:val>
                                        </p:tav>
                                        <p:tav tm="100000">
                                          <p:val>
                                            <p:strVal val="#ppt_x"/>
                                          </p:val>
                                        </p:tav>
                                      </p:tavLst>
                                    </p:anim>
                                    <p:anim calcmode="lin" valueType="num">
                                      <p:cBhvr additive="base">
                                        <p:cTn id="49" dur="500" fill="hold"/>
                                        <p:tgtEl>
                                          <p:spTgt spid="11281"/>
                                        </p:tgtEl>
                                        <p:attrNameLst>
                                          <p:attrName>ppt_y</p:attrName>
                                        </p:attrNameLst>
                                      </p:cBhvr>
                                      <p:tavLst>
                                        <p:tav tm="0">
                                          <p:val>
                                            <p:strVal val="1+#ppt_h/2"/>
                                          </p:val>
                                        </p:tav>
                                        <p:tav tm="100000">
                                          <p:val>
                                            <p:strVal val="#ppt_y"/>
                                          </p:val>
                                        </p:tav>
                                      </p:tavLst>
                                    </p:anim>
                                  </p:childTnLst>
                                </p:cTn>
                              </p:par>
                              <p:par>
                                <p:cTn id="50" presetID="2" presetClass="entr" presetSubtype="6" fill="hold" grpId="0" nodeType="withEffect">
                                  <p:stCondLst>
                                    <p:cond delay="100"/>
                                  </p:stCondLst>
                                  <p:childTnLst>
                                    <p:set>
                                      <p:cBhvr>
                                        <p:cTn id="51" dur="1" fill="hold">
                                          <p:stCondLst>
                                            <p:cond delay="0"/>
                                          </p:stCondLst>
                                        </p:cTn>
                                        <p:tgtEl>
                                          <p:spTgt spid="11283"/>
                                        </p:tgtEl>
                                        <p:attrNameLst>
                                          <p:attrName>style.visibility</p:attrName>
                                        </p:attrNameLst>
                                      </p:cBhvr>
                                      <p:to>
                                        <p:strVal val="visible"/>
                                      </p:to>
                                    </p:set>
                                    <p:anim calcmode="lin" valueType="num">
                                      <p:cBhvr additive="base">
                                        <p:cTn id="52" dur="500" fill="hold"/>
                                        <p:tgtEl>
                                          <p:spTgt spid="11283"/>
                                        </p:tgtEl>
                                        <p:attrNameLst>
                                          <p:attrName>ppt_x</p:attrName>
                                        </p:attrNameLst>
                                      </p:cBhvr>
                                      <p:tavLst>
                                        <p:tav tm="0">
                                          <p:val>
                                            <p:strVal val="1+#ppt_w/2"/>
                                          </p:val>
                                        </p:tav>
                                        <p:tav tm="100000">
                                          <p:val>
                                            <p:strVal val="#ppt_x"/>
                                          </p:val>
                                        </p:tav>
                                      </p:tavLst>
                                    </p:anim>
                                    <p:anim calcmode="lin" valueType="num">
                                      <p:cBhvr additive="base">
                                        <p:cTn id="53" dur="500" fill="hold"/>
                                        <p:tgtEl>
                                          <p:spTgt spid="11283"/>
                                        </p:tgtEl>
                                        <p:attrNameLst>
                                          <p:attrName>ppt_y</p:attrName>
                                        </p:attrNameLst>
                                      </p:cBhvr>
                                      <p:tavLst>
                                        <p:tav tm="0">
                                          <p:val>
                                            <p:strVal val="1+#ppt_h/2"/>
                                          </p:val>
                                        </p:tav>
                                        <p:tav tm="100000">
                                          <p:val>
                                            <p:strVal val="#ppt_y"/>
                                          </p:val>
                                        </p:tav>
                                      </p:tavLst>
                                    </p:anim>
                                  </p:childTnLst>
                                </p:cTn>
                              </p:par>
                              <p:par>
                                <p:cTn id="54" presetID="2" presetClass="entr" presetSubtype="6" fill="hold" grpId="0" nodeType="withEffect">
                                  <p:stCondLst>
                                    <p:cond delay="200"/>
                                  </p:stCondLst>
                                  <p:childTnLst>
                                    <p:set>
                                      <p:cBhvr>
                                        <p:cTn id="55" dur="1" fill="hold">
                                          <p:stCondLst>
                                            <p:cond delay="0"/>
                                          </p:stCondLst>
                                        </p:cTn>
                                        <p:tgtEl>
                                          <p:spTgt spid="11285"/>
                                        </p:tgtEl>
                                        <p:attrNameLst>
                                          <p:attrName>style.visibility</p:attrName>
                                        </p:attrNameLst>
                                      </p:cBhvr>
                                      <p:to>
                                        <p:strVal val="visible"/>
                                      </p:to>
                                    </p:set>
                                    <p:anim calcmode="lin" valueType="num">
                                      <p:cBhvr additive="base">
                                        <p:cTn id="56" dur="500" fill="hold"/>
                                        <p:tgtEl>
                                          <p:spTgt spid="11285"/>
                                        </p:tgtEl>
                                        <p:attrNameLst>
                                          <p:attrName>ppt_x</p:attrName>
                                        </p:attrNameLst>
                                      </p:cBhvr>
                                      <p:tavLst>
                                        <p:tav tm="0">
                                          <p:val>
                                            <p:strVal val="1+#ppt_w/2"/>
                                          </p:val>
                                        </p:tav>
                                        <p:tav tm="100000">
                                          <p:val>
                                            <p:strVal val="#ppt_x"/>
                                          </p:val>
                                        </p:tav>
                                      </p:tavLst>
                                    </p:anim>
                                    <p:anim calcmode="lin" valueType="num">
                                      <p:cBhvr additive="base">
                                        <p:cTn id="57" dur="500" fill="hold"/>
                                        <p:tgtEl>
                                          <p:spTgt spid="11285"/>
                                        </p:tgtEl>
                                        <p:attrNameLst>
                                          <p:attrName>ppt_y</p:attrName>
                                        </p:attrNameLst>
                                      </p:cBhvr>
                                      <p:tavLst>
                                        <p:tav tm="0">
                                          <p:val>
                                            <p:strVal val="1+#ppt_h/2"/>
                                          </p:val>
                                        </p:tav>
                                        <p:tav tm="100000">
                                          <p:val>
                                            <p:strVal val="#ppt_y"/>
                                          </p:val>
                                        </p:tav>
                                      </p:tavLst>
                                    </p:anim>
                                  </p:childTnLst>
                                </p:cTn>
                              </p:par>
                              <p:par>
                                <p:cTn id="58" presetID="2" presetClass="entr" presetSubtype="6" fill="hold" grpId="0" nodeType="withEffect">
                                  <p:stCondLst>
                                    <p:cond delay="300"/>
                                  </p:stCondLst>
                                  <p:childTnLst>
                                    <p:set>
                                      <p:cBhvr>
                                        <p:cTn id="59" dur="1" fill="hold">
                                          <p:stCondLst>
                                            <p:cond delay="0"/>
                                          </p:stCondLst>
                                        </p:cTn>
                                        <p:tgtEl>
                                          <p:spTgt spid="11287"/>
                                        </p:tgtEl>
                                        <p:attrNameLst>
                                          <p:attrName>style.visibility</p:attrName>
                                        </p:attrNameLst>
                                      </p:cBhvr>
                                      <p:to>
                                        <p:strVal val="visible"/>
                                      </p:to>
                                    </p:set>
                                    <p:anim calcmode="lin" valueType="num">
                                      <p:cBhvr additive="base">
                                        <p:cTn id="60" dur="500" fill="hold"/>
                                        <p:tgtEl>
                                          <p:spTgt spid="11287"/>
                                        </p:tgtEl>
                                        <p:attrNameLst>
                                          <p:attrName>ppt_x</p:attrName>
                                        </p:attrNameLst>
                                      </p:cBhvr>
                                      <p:tavLst>
                                        <p:tav tm="0">
                                          <p:val>
                                            <p:strVal val="1+#ppt_w/2"/>
                                          </p:val>
                                        </p:tav>
                                        <p:tav tm="100000">
                                          <p:val>
                                            <p:strVal val="#ppt_x"/>
                                          </p:val>
                                        </p:tav>
                                      </p:tavLst>
                                    </p:anim>
                                    <p:anim calcmode="lin" valueType="num">
                                      <p:cBhvr additive="base">
                                        <p:cTn id="61" dur="500" fill="hold"/>
                                        <p:tgtEl>
                                          <p:spTgt spid="11287"/>
                                        </p:tgtEl>
                                        <p:attrNameLst>
                                          <p:attrName>ppt_y</p:attrName>
                                        </p:attrNameLst>
                                      </p:cBhvr>
                                      <p:tavLst>
                                        <p:tav tm="0">
                                          <p:val>
                                            <p:strVal val="1+#ppt_h/2"/>
                                          </p:val>
                                        </p:tav>
                                        <p:tav tm="100000">
                                          <p:val>
                                            <p:strVal val="#ppt_y"/>
                                          </p:val>
                                        </p:tav>
                                      </p:tavLst>
                                    </p:anim>
                                  </p:childTnLst>
                                </p:cTn>
                              </p:par>
                            </p:childTnLst>
                          </p:cTn>
                        </p:par>
                        <p:par>
                          <p:cTn id="62" fill="hold" nodeType="afterGroup">
                            <p:stCondLst>
                              <p:cond delay="2400"/>
                            </p:stCondLst>
                            <p:childTnLst>
                              <p:par>
                                <p:cTn id="63" presetID="2" presetClass="entr" presetSubtype="12" fill="hold" grpId="0" nodeType="afterEffect">
                                  <p:stCondLst>
                                    <p:cond delay="0"/>
                                  </p:stCondLst>
                                  <p:childTnLst>
                                    <p:set>
                                      <p:cBhvr>
                                        <p:cTn id="64" dur="1" fill="hold">
                                          <p:stCondLst>
                                            <p:cond delay="0"/>
                                          </p:stCondLst>
                                        </p:cTn>
                                        <p:tgtEl>
                                          <p:spTgt spid="11269"/>
                                        </p:tgtEl>
                                        <p:attrNameLst>
                                          <p:attrName>style.visibility</p:attrName>
                                        </p:attrNameLst>
                                      </p:cBhvr>
                                      <p:to>
                                        <p:strVal val="visible"/>
                                      </p:to>
                                    </p:set>
                                    <p:anim calcmode="lin" valueType="num">
                                      <p:cBhvr additive="base">
                                        <p:cTn id="65" dur="500" fill="hold"/>
                                        <p:tgtEl>
                                          <p:spTgt spid="11269"/>
                                        </p:tgtEl>
                                        <p:attrNameLst>
                                          <p:attrName>ppt_x</p:attrName>
                                        </p:attrNameLst>
                                      </p:cBhvr>
                                      <p:tavLst>
                                        <p:tav tm="0">
                                          <p:val>
                                            <p:strVal val="0-#ppt_w/2"/>
                                          </p:val>
                                        </p:tav>
                                        <p:tav tm="100000">
                                          <p:val>
                                            <p:strVal val="#ppt_x"/>
                                          </p:val>
                                        </p:tav>
                                      </p:tavLst>
                                    </p:anim>
                                    <p:anim calcmode="lin" valueType="num">
                                      <p:cBhvr additive="base">
                                        <p:cTn id="66" dur="500" fill="hold"/>
                                        <p:tgtEl>
                                          <p:spTgt spid="11269"/>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100"/>
                                  </p:stCondLst>
                                  <p:childTnLst>
                                    <p:set>
                                      <p:cBhvr>
                                        <p:cTn id="68" dur="1" fill="hold">
                                          <p:stCondLst>
                                            <p:cond delay="0"/>
                                          </p:stCondLst>
                                        </p:cTn>
                                        <p:tgtEl>
                                          <p:spTgt spid="11272"/>
                                        </p:tgtEl>
                                        <p:attrNameLst>
                                          <p:attrName>style.visibility</p:attrName>
                                        </p:attrNameLst>
                                      </p:cBhvr>
                                      <p:to>
                                        <p:strVal val="visible"/>
                                      </p:to>
                                    </p:set>
                                    <p:anim calcmode="lin" valueType="num">
                                      <p:cBhvr additive="base">
                                        <p:cTn id="69" dur="500" fill="hold"/>
                                        <p:tgtEl>
                                          <p:spTgt spid="11272"/>
                                        </p:tgtEl>
                                        <p:attrNameLst>
                                          <p:attrName>ppt_x</p:attrName>
                                        </p:attrNameLst>
                                      </p:cBhvr>
                                      <p:tavLst>
                                        <p:tav tm="0">
                                          <p:val>
                                            <p:strVal val="0-#ppt_w/2"/>
                                          </p:val>
                                        </p:tav>
                                        <p:tav tm="100000">
                                          <p:val>
                                            <p:strVal val="#ppt_x"/>
                                          </p:val>
                                        </p:tav>
                                      </p:tavLst>
                                    </p:anim>
                                    <p:anim calcmode="lin" valueType="num">
                                      <p:cBhvr additive="base">
                                        <p:cTn id="70" dur="500" fill="hold"/>
                                        <p:tgtEl>
                                          <p:spTgt spid="11272"/>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200"/>
                                  </p:stCondLst>
                                  <p:childTnLst>
                                    <p:set>
                                      <p:cBhvr>
                                        <p:cTn id="72" dur="1" fill="hold">
                                          <p:stCondLst>
                                            <p:cond delay="0"/>
                                          </p:stCondLst>
                                        </p:cTn>
                                        <p:tgtEl>
                                          <p:spTgt spid="11275"/>
                                        </p:tgtEl>
                                        <p:attrNameLst>
                                          <p:attrName>style.visibility</p:attrName>
                                        </p:attrNameLst>
                                      </p:cBhvr>
                                      <p:to>
                                        <p:strVal val="visible"/>
                                      </p:to>
                                    </p:set>
                                    <p:anim calcmode="lin" valueType="num">
                                      <p:cBhvr additive="base">
                                        <p:cTn id="73" dur="500" fill="hold"/>
                                        <p:tgtEl>
                                          <p:spTgt spid="11275"/>
                                        </p:tgtEl>
                                        <p:attrNameLst>
                                          <p:attrName>ppt_x</p:attrName>
                                        </p:attrNameLst>
                                      </p:cBhvr>
                                      <p:tavLst>
                                        <p:tav tm="0">
                                          <p:val>
                                            <p:strVal val="0-#ppt_w/2"/>
                                          </p:val>
                                        </p:tav>
                                        <p:tav tm="100000">
                                          <p:val>
                                            <p:strVal val="#ppt_x"/>
                                          </p:val>
                                        </p:tav>
                                      </p:tavLst>
                                    </p:anim>
                                    <p:anim calcmode="lin" valueType="num">
                                      <p:cBhvr additive="base">
                                        <p:cTn id="74" dur="500" fill="hold"/>
                                        <p:tgtEl>
                                          <p:spTgt spid="11275"/>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300"/>
                                  </p:stCondLst>
                                  <p:childTnLst>
                                    <p:set>
                                      <p:cBhvr>
                                        <p:cTn id="76" dur="1" fill="hold">
                                          <p:stCondLst>
                                            <p:cond delay="0"/>
                                          </p:stCondLst>
                                        </p:cTn>
                                        <p:tgtEl>
                                          <p:spTgt spid="11278"/>
                                        </p:tgtEl>
                                        <p:attrNameLst>
                                          <p:attrName>style.visibility</p:attrName>
                                        </p:attrNameLst>
                                      </p:cBhvr>
                                      <p:to>
                                        <p:strVal val="visible"/>
                                      </p:to>
                                    </p:set>
                                    <p:anim calcmode="lin" valueType="num">
                                      <p:cBhvr additive="base">
                                        <p:cTn id="77" dur="500" fill="hold"/>
                                        <p:tgtEl>
                                          <p:spTgt spid="11278"/>
                                        </p:tgtEl>
                                        <p:attrNameLst>
                                          <p:attrName>ppt_x</p:attrName>
                                        </p:attrNameLst>
                                      </p:cBhvr>
                                      <p:tavLst>
                                        <p:tav tm="0">
                                          <p:val>
                                            <p:strVal val="0-#ppt_w/2"/>
                                          </p:val>
                                        </p:tav>
                                        <p:tav tm="100000">
                                          <p:val>
                                            <p:strVal val="#ppt_x"/>
                                          </p:val>
                                        </p:tav>
                                      </p:tavLst>
                                    </p:anim>
                                    <p:anim calcmode="lin" valueType="num">
                                      <p:cBhvr additive="base">
                                        <p:cTn id="78" dur="500" fill="hold"/>
                                        <p:tgtEl>
                                          <p:spTgt spid="11278"/>
                                        </p:tgtEl>
                                        <p:attrNameLst>
                                          <p:attrName>ppt_y</p:attrName>
                                        </p:attrNameLst>
                                      </p:cBhvr>
                                      <p:tavLst>
                                        <p:tav tm="0">
                                          <p:val>
                                            <p:strVal val="1+#ppt_h/2"/>
                                          </p:val>
                                        </p:tav>
                                        <p:tav tm="100000">
                                          <p:val>
                                            <p:strVal val="#ppt_y"/>
                                          </p:val>
                                        </p:tav>
                                      </p:tavLst>
                                    </p:anim>
                                  </p:childTnLst>
                                </p:cTn>
                              </p:par>
                            </p:childTnLst>
                          </p:cTn>
                        </p:par>
                        <p:par>
                          <p:cTn id="79" fill="hold" nodeType="afterGroup">
                            <p:stCondLst>
                              <p:cond delay="3200"/>
                            </p:stCondLst>
                            <p:childTnLst>
                              <p:par>
                                <p:cTn id="80" presetID="22" presetClass="entr" presetSubtype="1" fill="hold" grpId="0" nodeType="afterEffect">
                                  <p:stCondLst>
                                    <p:cond delay="0"/>
                                  </p:stCondLst>
                                  <p:childTnLst>
                                    <p:set>
                                      <p:cBhvr>
                                        <p:cTn id="81" dur="1" fill="hold">
                                          <p:stCondLst>
                                            <p:cond delay="0"/>
                                          </p:stCondLst>
                                        </p:cTn>
                                        <p:tgtEl>
                                          <p:spTgt spid="11270"/>
                                        </p:tgtEl>
                                        <p:attrNameLst>
                                          <p:attrName>style.visibility</p:attrName>
                                        </p:attrNameLst>
                                      </p:cBhvr>
                                      <p:to>
                                        <p:strVal val="visible"/>
                                      </p:to>
                                    </p:set>
                                    <p:animEffect transition="in" filter="wipe(up)">
                                      <p:cBhvr>
                                        <p:cTn id="82" dur="500"/>
                                        <p:tgtEl>
                                          <p:spTgt spid="11270"/>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1268"/>
                                        </p:tgtEl>
                                        <p:attrNameLst>
                                          <p:attrName>style.visibility</p:attrName>
                                        </p:attrNameLst>
                                      </p:cBhvr>
                                      <p:to>
                                        <p:strVal val="visible"/>
                                      </p:to>
                                    </p:set>
                                    <p:animEffect transition="in" filter="wipe(up)">
                                      <p:cBhvr>
                                        <p:cTn id="85" dur="500"/>
                                        <p:tgtEl>
                                          <p:spTgt spid="11268"/>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11273"/>
                                        </p:tgtEl>
                                        <p:attrNameLst>
                                          <p:attrName>style.visibility</p:attrName>
                                        </p:attrNameLst>
                                      </p:cBhvr>
                                      <p:to>
                                        <p:strVal val="visible"/>
                                      </p:to>
                                    </p:set>
                                    <p:animEffect transition="in" filter="wipe(up)">
                                      <p:cBhvr>
                                        <p:cTn id="88" dur="500"/>
                                        <p:tgtEl>
                                          <p:spTgt spid="11273"/>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11271"/>
                                        </p:tgtEl>
                                        <p:attrNameLst>
                                          <p:attrName>style.visibility</p:attrName>
                                        </p:attrNameLst>
                                      </p:cBhvr>
                                      <p:to>
                                        <p:strVal val="visible"/>
                                      </p:to>
                                    </p:set>
                                    <p:animEffect transition="in" filter="wipe(up)">
                                      <p:cBhvr>
                                        <p:cTn id="91" dur="500"/>
                                        <p:tgtEl>
                                          <p:spTgt spid="11271"/>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11276"/>
                                        </p:tgtEl>
                                        <p:attrNameLst>
                                          <p:attrName>style.visibility</p:attrName>
                                        </p:attrNameLst>
                                      </p:cBhvr>
                                      <p:to>
                                        <p:strVal val="visible"/>
                                      </p:to>
                                    </p:set>
                                    <p:animEffect transition="in" filter="wipe(up)">
                                      <p:cBhvr>
                                        <p:cTn id="94" dur="500"/>
                                        <p:tgtEl>
                                          <p:spTgt spid="1127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11274"/>
                                        </p:tgtEl>
                                        <p:attrNameLst>
                                          <p:attrName>style.visibility</p:attrName>
                                        </p:attrNameLst>
                                      </p:cBhvr>
                                      <p:to>
                                        <p:strVal val="visible"/>
                                      </p:to>
                                    </p:set>
                                    <p:animEffect transition="in" filter="wipe(up)">
                                      <p:cBhvr>
                                        <p:cTn id="97" dur="500"/>
                                        <p:tgtEl>
                                          <p:spTgt spid="11274"/>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11279"/>
                                        </p:tgtEl>
                                        <p:attrNameLst>
                                          <p:attrName>style.visibility</p:attrName>
                                        </p:attrNameLst>
                                      </p:cBhvr>
                                      <p:to>
                                        <p:strVal val="visible"/>
                                      </p:to>
                                    </p:set>
                                    <p:animEffect transition="in" filter="wipe(up)">
                                      <p:cBhvr>
                                        <p:cTn id="100" dur="500"/>
                                        <p:tgtEl>
                                          <p:spTgt spid="11279"/>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11277"/>
                                        </p:tgtEl>
                                        <p:attrNameLst>
                                          <p:attrName>style.visibility</p:attrName>
                                        </p:attrNameLst>
                                      </p:cBhvr>
                                      <p:to>
                                        <p:strVal val="visible"/>
                                      </p:to>
                                    </p:set>
                                    <p:animEffect transition="in" filter="wipe(up)">
                                      <p:cBhvr>
                                        <p:cTn id="103" dur="500"/>
                                        <p:tgtEl>
                                          <p:spTgt spid="11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8" grpId="0" animBg="1" autoUpdateAnimBg="0"/>
      <p:bldP spid="11269" grpId="0" animBg="1" autoUpdateAnimBg="0"/>
      <p:bldP spid="11270" grpId="0" autoUpdateAnimBg="0"/>
      <p:bldP spid="11271" grpId="0" animBg="1" autoUpdateAnimBg="0"/>
      <p:bldP spid="11272" grpId="0" animBg="1" autoUpdateAnimBg="0"/>
      <p:bldP spid="11273" grpId="0" autoUpdateAnimBg="0"/>
      <p:bldP spid="11274" grpId="0" animBg="1" autoUpdateAnimBg="0"/>
      <p:bldP spid="11275" grpId="0" animBg="1" autoUpdateAnimBg="0"/>
      <p:bldP spid="11276" grpId="0" autoUpdateAnimBg="0"/>
      <p:bldP spid="11277" grpId="0" animBg="1" autoUpdateAnimBg="0"/>
      <p:bldP spid="11278" grpId="0" animBg="1" autoUpdateAnimBg="0"/>
      <p:bldP spid="11279" grpId="0" autoUpdateAnimBg="0"/>
      <p:bldP spid="11280" grpId="0" animBg="1" autoUpdateAnimBg="0"/>
      <p:bldP spid="11281" grpId="0" animBg="1" autoUpdateAnimBg="0"/>
      <p:bldP spid="11282" grpId="0" animBg="1" autoUpdateAnimBg="0"/>
      <p:bldP spid="11283" grpId="0" animBg="1" autoUpdateAnimBg="0"/>
      <p:bldP spid="11284" grpId="0" animBg="1" autoUpdateAnimBg="0"/>
      <p:bldP spid="11285" grpId="0" animBg="1" autoUpdateAnimBg="0"/>
      <p:bldP spid="11286" grpId="0" animBg="1" autoUpdateAnimBg="0"/>
      <p:bldP spid="11287" grpId="0" animBg="1" autoUpdateAnimBg="0"/>
      <p:bldP spid="11288" grpId="0" animBg="1"/>
      <p:bldP spid="11289" grpId="0" animBg="1"/>
      <p:bldP spid="11290" grpId="0" animBg="1"/>
      <p:bldP spid="1129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1.1 </a:t>
            </a:r>
            <a:r>
              <a:rPr lang="zh-CN" altLang="en-US" sz="2800">
                <a:solidFill>
                  <a:schemeClr val="accent2"/>
                </a:solidFill>
                <a:latin typeface="微软雅黑" pitchFamily="34" charset="-122"/>
              </a:rPr>
              <a:t>模板简要说明</a:t>
            </a:r>
          </a:p>
        </p:txBody>
      </p:sp>
      <p:sp>
        <p:nvSpPr>
          <p:cNvPr id="15363"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1</a:t>
            </a:r>
            <a:endParaRPr lang="zh-CN" altLang="en-US" sz="1800">
              <a:solidFill>
                <a:schemeClr val="accent2"/>
              </a:solidFill>
              <a:ea typeface="宋体" charset="-122"/>
            </a:endParaRPr>
          </a:p>
        </p:txBody>
      </p:sp>
      <p:grpSp>
        <p:nvGrpSpPr>
          <p:cNvPr id="12292" name="组合 3"/>
          <p:cNvGrpSpPr>
            <a:grpSpLocks/>
          </p:cNvGrpSpPr>
          <p:nvPr/>
        </p:nvGrpSpPr>
        <p:grpSpPr bwMode="auto">
          <a:xfrm>
            <a:off x="2359025" y="3716338"/>
            <a:ext cx="796925" cy="577850"/>
            <a:chOff x="0" y="0"/>
            <a:chExt cx="796925" cy="577850"/>
          </a:xfrm>
        </p:grpSpPr>
        <p:sp>
          <p:nvSpPr>
            <p:cNvPr id="15395" name="Rectangle 6"/>
            <p:cNvSpPr>
              <a:spLocks noChangeArrowheads="1"/>
            </p:cNvSpPr>
            <p:nvPr/>
          </p:nvSpPr>
          <p:spPr bwMode="auto">
            <a:xfrm>
              <a:off x="0" y="0"/>
              <a:ext cx="796925" cy="5778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96" name="Freeform 11"/>
            <p:cNvSpPr>
              <a:spLocks noEditPoints="1"/>
            </p:cNvSpPr>
            <p:nvPr/>
          </p:nvSpPr>
          <p:spPr bwMode="auto">
            <a:xfrm>
              <a:off x="314325" y="85725"/>
              <a:ext cx="417513" cy="388938"/>
            </a:xfrm>
            <a:custGeom>
              <a:avLst/>
              <a:gdLst>
                <a:gd name="T0" fmla="*/ 2147483646 w 486"/>
                <a:gd name="T1" fmla="*/ 2147483646 h 452"/>
                <a:gd name="T2" fmla="*/ 2147483646 w 486"/>
                <a:gd name="T3" fmla="*/ 2147483646 h 452"/>
                <a:gd name="T4" fmla="*/ 2147483646 w 486"/>
                <a:gd name="T5" fmla="*/ 2147483646 h 452"/>
                <a:gd name="T6" fmla="*/ 2147483646 w 486"/>
                <a:gd name="T7" fmla="*/ 2147483646 h 452"/>
                <a:gd name="T8" fmla="*/ 2147483646 w 486"/>
                <a:gd name="T9" fmla="*/ 2147483646 h 452"/>
                <a:gd name="T10" fmla="*/ 2147483646 w 486"/>
                <a:gd name="T11" fmla="*/ 2147483646 h 452"/>
                <a:gd name="T12" fmla="*/ 2147483646 w 486"/>
                <a:gd name="T13" fmla="*/ 2147483646 h 452"/>
                <a:gd name="T14" fmla="*/ 2147483646 w 486"/>
                <a:gd name="T15" fmla="*/ 2147483646 h 452"/>
                <a:gd name="T16" fmla="*/ 2147483646 w 486"/>
                <a:gd name="T17" fmla="*/ 2147483646 h 452"/>
                <a:gd name="T18" fmla="*/ 2147483646 w 486"/>
                <a:gd name="T19" fmla="*/ 2147483646 h 452"/>
                <a:gd name="T20" fmla="*/ 2147483646 w 486"/>
                <a:gd name="T21" fmla="*/ 2147483646 h 452"/>
                <a:gd name="T22" fmla="*/ 2147483646 w 486"/>
                <a:gd name="T23" fmla="*/ 2147483646 h 452"/>
                <a:gd name="T24" fmla="*/ 2147483646 w 486"/>
                <a:gd name="T25" fmla="*/ 2147483646 h 452"/>
                <a:gd name="T26" fmla="*/ 2147483646 w 486"/>
                <a:gd name="T27" fmla="*/ 2147483646 h 452"/>
                <a:gd name="T28" fmla="*/ 2147483646 w 486"/>
                <a:gd name="T29" fmla="*/ 2147483646 h 452"/>
                <a:gd name="T30" fmla="*/ 2147483646 w 486"/>
                <a:gd name="T31" fmla="*/ 2147483646 h 452"/>
                <a:gd name="T32" fmla="*/ 2147483646 w 486"/>
                <a:gd name="T33" fmla="*/ 2147483646 h 452"/>
                <a:gd name="T34" fmla="*/ 2147483646 w 486"/>
                <a:gd name="T35" fmla="*/ 2147483646 h 452"/>
                <a:gd name="T36" fmla="*/ 2147483646 w 486"/>
                <a:gd name="T37" fmla="*/ 2147483646 h 452"/>
                <a:gd name="T38" fmla="*/ 2147483646 w 486"/>
                <a:gd name="T39" fmla="*/ 2147483646 h 452"/>
                <a:gd name="T40" fmla="*/ 2147483646 w 486"/>
                <a:gd name="T41" fmla="*/ 2147483646 h 452"/>
                <a:gd name="T42" fmla="*/ 2147483646 w 486"/>
                <a:gd name="T43" fmla="*/ 2147483646 h 452"/>
                <a:gd name="T44" fmla="*/ 2147483646 w 486"/>
                <a:gd name="T45" fmla="*/ 2147483646 h 452"/>
                <a:gd name="T46" fmla="*/ 2147483646 w 486"/>
                <a:gd name="T47" fmla="*/ 2147483646 h 452"/>
                <a:gd name="T48" fmla="*/ 2147483646 w 486"/>
                <a:gd name="T49" fmla="*/ 2147483646 h 452"/>
                <a:gd name="T50" fmla="*/ 2147483646 w 486"/>
                <a:gd name="T51" fmla="*/ 2147483646 h 452"/>
                <a:gd name="T52" fmla="*/ 2147483646 w 486"/>
                <a:gd name="T53" fmla="*/ 2147483646 h 452"/>
                <a:gd name="T54" fmla="*/ 2147483646 w 486"/>
                <a:gd name="T55" fmla="*/ 2147483646 h 452"/>
                <a:gd name="T56" fmla="*/ 2147483646 w 486"/>
                <a:gd name="T57" fmla="*/ 2147483646 h 452"/>
                <a:gd name="T58" fmla="*/ 2147483646 w 486"/>
                <a:gd name="T59" fmla="*/ 2147483646 h 452"/>
                <a:gd name="T60" fmla="*/ 2147483646 w 486"/>
                <a:gd name="T61" fmla="*/ 2147483646 h 452"/>
                <a:gd name="T62" fmla="*/ 2147483646 w 486"/>
                <a:gd name="T63" fmla="*/ 2147483646 h 452"/>
                <a:gd name="T64" fmla="*/ 2147483646 w 486"/>
                <a:gd name="T65" fmla="*/ 2147483646 h 452"/>
                <a:gd name="T66" fmla="*/ 2147483646 w 486"/>
                <a:gd name="T67" fmla="*/ 2147483646 h 452"/>
                <a:gd name="T68" fmla="*/ 2147483646 w 486"/>
                <a:gd name="T69" fmla="*/ 2147483646 h 452"/>
                <a:gd name="T70" fmla="*/ 2147483646 w 486"/>
                <a:gd name="T71" fmla="*/ 2147483646 h 452"/>
                <a:gd name="T72" fmla="*/ 2147483646 w 486"/>
                <a:gd name="T73" fmla="*/ 2147483646 h 452"/>
                <a:gd name="T74" fmla="*/ 2147483646 w 486"/>
                <a:gd name="T75" fmla="*/ 2147483646 h 452"/>
                <a:gd name="T76" fmla="*/ 2147483646 w 486"/>
                <a:gd name="T77" fmla="*/ 2147483646 h 452"/>
                <a:gd name="T78" fmla="*/ 2147483646 w 486"/>
                <a:gd name="T79" fmla="*/ 2147483646 h 452"/>
                <a:gd name="T80" fmla="*/ 2147483646 w 486"/>
                <a:gd name="T81" fmla="*/ 2147483646 h 452"/>
                <a:gd name="T82" fmla="*/ 2147483646 w 486"/>
                <a:gd name="T83" fmla="*/ 2147483646 h 452"/>
                <a:gd name="T84" fmla="*/ 2147483646 w 486"/>
                <a:gd name="T85" fmla="*/ 2147483646 h 452"/>
                <a:gd name="T86" fmla="*/ 2147483646 w 486"/>
                <a:gd name="T87" fmla="*/ 2147483646 h 452"/>
                <a:gd name="T88" fmla="*/ 2147483646 w 486"/>
                <a:gd name="T89" fmla="*/ 2147483646 h 452"/>
                <a:gd name="T90" fmla="*/ 2147483646 w 486"/>
                <a:gd name="T91" fmla="*/ 2147483646 h 452"/>
                <a:gd name="T92" fmla="*/ 2147483646 w 486"/>
                <a:gd name="T93" fmla="*/ 2147483646 h 452"/>
                <a:gd name="T94" fmla="*/ 2147483646 w 486"/>
                <a:gd name="T95" fmla="*/ 2147483646 h 452"/>
                <a:gd name="T96" fmla="*/ 2147483646 w 486"/>
                <a:gd name="T97" fmla="*/ 2147483646 h 452"/>
                <a:gd name="T98" fmla="*/ 2147483646 w 486"/>
                <a:gd name="T99" fmla="*/ 2147483646 h 452"/>
                <a:gd name="T100" fmla="*/ 2147483646 w 486"/>
                <a:gd name="T101" fmla="*/ 2147483646 h 452"/>
                <a:gd name="T102" fmla="*/ 2147483646 w 486"/>
                <a:gd name="T103" fmla="*/ 2147483646 h 452"/>
                <a:gd name="T104" fmla="*/ 2147483646 w 486"/>
                <a:gd name="T105" fmla="*/ 2147483646 h 452"/>
                <a:gd name="T106" fmla="*/ 2147483646 w 486"/>
                <a:gd name="T107" fmla="*/ 2147483646 h 452"/>
                <a:gd name="T108" fmla="*/ 2147483646 w 486"/>
                <a:gd name="T109" fmla="*/ 2147483646 h 452"/>
                <a:gd name="T110" fmla="*/ 2147483646 w 486"/>
                <a:gd name="T111" fmla="*/ 2147483646 h 452"/>
                <a:gd name="T112" fmla="*/ 2147483646 w 486"/>
                <a:gd name="T113" fmla="*/ 2147483646 h 452"/>
                <a:gd name="T114" fmla="*/ 2147483646 w 486"/>
                <a:gd name="T115" fmla="*/ 2147483646 h 452"/>
                <a:gd name="T116" fmla="*/ 2147483646 w 486"/>
                <a:gd name="T117" fmla="*/ 2147483646 h 452"/>
                <a:gd name="T118" fmla="*/ 2147483646 w 486"/>
                <a:gd name="T119" fmla="*/ 0 h 452"/>
                <a:gd name="T120" fmla="*/ 2147483646 w 486"/>
                <a:gd name="T121" fmla="*/ 2147483646 h 452"/>
                <a:gd name="T122" fmla="*/ 2147483646 w 486"/>
                <a:gd name="T123" fmla="*/ 2147483646 h 4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6" h="452">
                  <a:moveTo>
                    <a:pt x="341" y="290"/>
                  </a:moveTo>
                  <a:lnTo>
                    <a:pt x="323" y="286"/>
                  </a:lnTo>
                  <a:cubicBezTo>
                    <a:pt x="322" y="286"/>
                    <a:pt x="322" y="286"/>
                    <a:pt x="321" y="286"/>
                  </a:cubicBezTo>
                  <a:cubicBezTo>
                    <a:pt x="302" y="283"/>
                    <a:pt x="285" y="298"/>
                    <a:pt x="280" y="318"/>
                  </a:cubicBezTo>
                  <a:cubicBezTo>
                    <a:pt x="276" y="339"/>
                    <a:pt x="286" y="359"/>
                    <a:pt x="303" y="365"/>
                  </a:cubicBezTo>
                  <a:cubicBezTo>
                    <a:pt x="304" y="365"/>
                    <a:pt x="305" y="366"/>
                    <a:pt x="306" y="366"/>
                  </a:cubicBezTo>
                  <a:lnTo>
                    <a:pt x="341" y="374"/>
                  </a:lnTo>
                  <a:lnTo>
                    <a:pt x="341" y="389"/>
                  </a:lnTo>
                  <a:cubicBezTo>
                    <a:pt x="341" y="395"/>
                    <a:pt x="337" y="400"/>
                    <a:pt x="332" y="402"/>
                  </a:cubicBezTo>
                  <a:lnTo>
                    <a:pt x="247" y="425"/>
                  </a:lnTo>
                  <a:cubicBezTo>
                    <a:pt x="246" y="425"/>
                    <a:pt x="245" y="425"/>
                    <a:pt x="244" y="425"/>
                  </a:cubicBezTo>
                  <a:cubicBezTo>
                    <a:pt x="243" y="425"/>
                    <a:pt x="241" y="425"/>
                    <a:pt x="240" y="424"/>
                  </a:cubicBezTo>
                  <a:cubicBezTo>
                    <a:pt x="239" y="424"/>
                    <a:pt x="239" y="424"/>
                    <a:pt x="238" y="424"/>
                  </a:cubicBezTo>
                  <a:lnTo>
                    <a:pt x="154" y="401"/>
                  </a:lnTo>
                  <a:cubicBezTo>
                    <a:pt x="148" y="400"/>
                    <a:pt x="145" y="394"/>
                    <a:pt x="145" y="389"/>
                  </a:cubicBezTo>
                  <a:lnTo>
                    <a:pt x="145" y="374"/>
                  </a:lnTo>
                  <a:lnTo>
                    <a:pt x="180" y="366"/>
                  </a:lnTo>
                  <a:cubicBezTo>
                    <a:pt x="180" y="366"/>
                    <a:pt x="181" y="365"/>
                    <a:pt x="182" y="365"/>
                  </a:cubicBezTo>
                  <a:cubicBezTo>
                    <a:pt x="199" y="359"/>
                    <a:pt x="209" y="339"/>
                    <a:pt x="205" y="318"/>
                  </a:cubicBezTo>
                  <a:cubicBezTo>
                    <a:pt x="201" y="298"/>
                    <a:pt x="183" y="283"/>
                    <a:pt x="165" y="286"/>
                  </a:cubicBezTo>
                  <a:cubicBezTo>
                    <a:pt x="164" y="286"/>
                    <a:pt x="163" y="286"/>
                    <a:pt x="162" y="286"/>
                  </a:cubicBezTo>
                  <a:lnTo>
                    <a:pt x="145" y="290"/>
                  </a:lnTo>
                  <a:lnTo>
                    <a:pt x="145" y="251"/>
                  </a:lnTo>
                  <a:cubicBezTo>
                    <a:pt x="145" y="247"/>
                    <a:pt x="147" y="243"/>
                    <a:pt x="149" y="241"/>
                  </a:cubicBezTo>
                  <a:cubicBezTo>
                    <a:pt x="152" y="238"/>
                    <a:pt x="156" y="237"/>
                    <a:pt x="160" y="238"/>
                  </a:cubicBezTo>
                  <a:lnTo>
                    <a:pt x="244" y="262"/>
                  </a:lnTo>
                  <a:lnTo>
                    <a:pt x="326" y="239"/>
                  </a:lnTo>
                  <a:cubicBezTo>
                    <a:pt x="330" y="238"/>
                    <a:pt x="333" y="239"/>
                    <a:pt x="336" y="241"/>
                  </a:cubicBezTo>
                  <a:cubicBezTo>
                    <a:pt x="339" y="244"/>
                    <a:pt x="341" y="247"/>
                    <a:pt x="341" y="251"/>
                  </a:cubicBezTo>
                  <a:lnTo>
                    <a:pt x="341" y="290"/>
                  </a:lnTo>
                  <a:close/>
                  <a:moveTo>
                    <a:pt x="475" y="331"/>
                  </a:moveTo>
                  <a:cubicBezTo>
                    <a:pt x="474" y="331"/>
                    <a:pt x="474" y="330"/>
                    <a:pt x="473" y="329"/>
                  </a:cubicBezTo>
                  <a:lnTo>
                    <a:pt x="370" y="219"/>
                  </a:lnTo>
                  <a:cubicBezTo>
                    <a:pt x="370" y="218"/>
                    <a:pt x="369" y="218"/>
                    <a:pt x="369" y="217"/>
                  </a:cubicBezTo>
                  <a:cubicBezTo>
                    <a:pt x="364" y="213"/>
                    <a:pt x="359" y="211"/>
                    <a:pt x="354" y="209"/>
                  </a:cubicBezTo>
                  <a:cubicBezTo>
                    <a:pt x="352" y="209"/>
                    <a:pt x="350" y="208"/>
                    <a:pt x="349" y="208"/>
                  </a:cubicBezTo>
                  <a:lnTo>
                    <a:pt x="138" y="208"/>
                  </a:lnTo>
                  <a:cubicBezTo>
                    <a:pt x="138" y="208"/>
                    <a:pt x="137" y="208"/>
                    <a:pt x="137" y="208"/>
                  </a:cubicBezTo>
                  <a:cubicBezTo>
                    <a:pt x="129" y="209"/>
                    <a:pt x="122" y="212"/>
                    <a:pt x="117" y="217"/>
                  </a:cubicBezTo>
                  <a:cubicBezTo>
                    <a:pt x="116" y="218"/>
                    <a:pt x="116" y="218"/>
                    <a:pt x="115" y="219"/>
                  </a:cubicBezTo>
                  <a:lnTo>
                    <a:pt x="12" y="329"/>
                  </a:lnTo>
                  <a:cubicBezTo>
                    <a:pt x="12" y="330"/>
                    <a:pt x="11" y="331"/>
                    <a:pt x="11" y="331"/>
                  </a:cubicBezTo>
                  <a:cubicBezTo>
                    <a:pt x="1" y="344"/>
                    <a:pt x="0" y="361"/>
                    <a:pt x="7" y="375"/>
                  </a:cubicBezTo>
                  <a:cubicBezTo>
                    <a:pt x="14" y="389"/>
                    <a:pt x="26" y="399"/>
                    <a:pt x="40" y="399"/>
                  </a:cubicBezTo>
                  <a:cubicBezTo>
                    <a:pt x="42" y="399"/>
                    <a:pt x="43" y="399"/>
                    <a:pt x="44" y="398"/>
                  </a:cubicBezTo>
                  <a:cubicBezTo>
                    <a:pt x="45" y="398"/>
                    <a:pt x="46" y="398"/>
                    <a:pt x="47" y="398"/>
                  </a:cubicBezTo>
                  <a:lnTo>
                    <a:pt x="127" y="379"/>
                  </a:lnTo>
                  <a:lnTo>
                    <a:pt x="127" y="441"/>
                  </a:lnTo>
                  <a:cubicBezTo>
                    <a:pt x="127" y="447"/>
                    <a:pt x="132" y="452"/>
                    <a:pt x="138" y="452"/>
                  </a:cubicBezTo>
                  <a:lnTo>
                    <a:pt x="349" y="452"/>
                  </a:lnTo>
                  <a:cubicBezTo>
                    <a:pt x="355" y="452"/>
                    <a:pt x="360" y="447"/>
                    <a:pt x="360" y="441"/>
                  </a:cubicBezTo>
                  <a:lnTo>
                    <a:pt x="360" y="379"/>
                  </a:lnTo>
                  <a:lnTo>
                    <a:pt x="438" y="398"/>
                  </a:lnTo>
                  <a:cubicBezTo>
                    <a:pt x="439" y="398"/>
                    <a:pt x="440" y="398"/>
                    <a:pt x="441" y="398"/>
                  </a:cubicBezTo>
                  <a:cubicBezTo>
                    <a:pt x="442" y="399"/>
                    <a:pt x="444" y="399"/>
                    <a:pt x="445" y="399"/>
                  </a:cubicBezTo>
                  <a:cubicBezTo>
                    <a:pt x="457" y="399"/>
                    <a:pt x="468" y="392"/>
                    <a:pt x="475" y="381"/>
                  </a:cubicBezTo>
                  <a:cubicBezTo>
                    <a:pt x="486" y="366"/>
                    <a:pt x="486" y="345"/>
                    <a:pt x="475" y="331"/>
                  </a:cubicBezTo>
                  <a:close/>
                  <a:moveTo>
                    <a:pt x="243" y="202"/>
                  </a:moveTo>
                  <a:cubicBezTo>
                    <a:pt x="295" y="202"/>
                    <a:pt x="337" y="156"/>
                    <a:pt x="337" y="101"/>
                  </a:cubicBezTo>
                  <a:cubicBezTo>
                    <a:pt x="337" y="46"/>
                    <a:pt x="295" y="0"/>
                    <a:pt x="243" y="0"/>
                  </a:cubicBezTo>
                  <a:cubicBezTo>
                    <a:pt x="191" y="0"/>
                    <a:pt x="148" y="46"/>
                    <a:pt x="148" y="101"/>
                  </a:cubicBezTo>
                  <a:cubicBezTo>
                    <a:pt x="148" y="156"/>
                    <a:pt x="191" y="202"/>
                    <a:pt x="243" y="20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5" name="组合 6"/>
          <p:cNvGrpSpPr>
            <a:grpSpLocks/>
          </p:cNvGrpSpPr>
          <p:nvPr/>
        </p:nvGrpSpPr>
        <p:grpSpPr bwMode="auto">
          <a:xfrm>
            <a:off x="2359025" y="5613400"/>
            <a:ext cx="2765425" cy="577850"/>
            <a:chOff x="0" y="0"/>
            <a:chExt cx="2765425" cy="577850"/>
          </a:xfrm>
        </p:grpSpPr>
        <p:sp>
          <p:nvSpPr>
            <p:cNvPr id="15393" name="Rectangle 9"/>
            <p:cNvSpPr>
              <a:spLocks noChangeArrowheads="1"/>
            </p:cNvSpPr>
            <p:nvPr/>
          </p:nvSpPr>
          <p:spPr bwMode="auto">
            <a:xfrm>
              <a:off x="0" y="0"/>
              <a:ext cx="2765425" cy="5778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94" name="Freeform 12"/>
            <p:cNvSpPr>
              <a:spLocks noEditPoints="1"/>
            </p:cNvSpPr>
            <p:nvPr/>
          </p:nvSpPr>
          <p:spPr bwMode="auto">
            <a:xfrm>
              <a:off x="2160588" y="57150"/>
              <a:ext cx="504825" cy="474663"/>
            </a:xfrm>
            <a:custGeom>
              <a:avLst/>
              <a:gdLst>
                <a:gd name="T0" fmla="*/ 2147483646 w 587"/>
                <a:gd name="T1" fmla="*/ 2147483646 h 552"/>
                <a:gd name="T2" fmla="*/ 2147483646 w 587"/>
                <a:gd name="T3" fmla="*/ 2147483646 h 552"/>
                <a:gd name="T4" fmla="*/ 2147483646 w 587"/>
                <a:gd name="T5" fmla="*/ 2147483646 h 552"/>
                <a:gd name="T6" fmla="*/ 2147483646 w 587"/>
                <a:gd name="T7" fmla="*/ 2147483646 h 552"/>
                <a:gd name="T8" fmla="*/ 2147483646 w 587"/>
                <a:gd name="T9" fmla="*/ 2147483646 h 552"/>
                <a:gd name="T10" fmla="*/ 2147483646 w 587"/>
                <a:gd name="T11" fmla="*/ 2147483646 h 552"/>
                <a:gd name="T12" fmla="*/ 2147483646 w 587"/>
                <a:gd name="T13" fmla="*/ 2147483646 h 552"/>
                <a:gd name="T14" fmla="*/ 2147483646 w 587"/>
                <a:gd name="T15" fmla="*/ 2147483646 h 552"/>
                <a:gd name="T16" fmla="*/ 2147483646 w 587"/>
                <a:gd name="T17" fmla="*/ 2147483646 h 552"/>
                <a:gd name="T18" fmla="*/ 2147483646 w 587"/>
                <a:gd name="T19" fmla="*/ 2147483646 h 552"/>
                <a:gd name="T20" fmla="*/ 2147483646 w 587"/>
                <a:gd name="T21" fmla="*/ 2147483646 h 552"/>
                <a:gd name="T22" fmla="*/ 2147483646 w 587"/>
                <a:gd name="T23" fmla="*/ 2147483646 h 552"/>
                <a:gd name="T24" fmla="*/ 2147483646 w 587"/>
                <a:gd name="T25" fmla="*/ 2147483646 h 552"/>
                <a:gd name="T26" fmla="*/ 2147483646 w 587"/>
                <a:gd name="T27" fmla="*/ 2147483646 h 552"/>
                <a:gd name="T28" fmla="*/ 2147483646 w 587"/>
                <a:gd name="T29" fmla="*/ 2147483646 h 552"/>
                <a:gd name="T30" fmla="*/ 2147483646 w 587"/>
                <a:gd name="T31" fmla="*/ 2147483646 h 552"/>
                <a:gd name="T32" fmla="*/ 2147483646 w 587"/>
                <a:gd name="T33" fmla="*/ 2147483646 h 552"/>
                <a:gd name="T34" fmla="*/ 2147483646 w 587"/>
                <a:gd name="T35" fmla="*/ 2147483646 h 552"/>
                <a:gd name="T36" fmla="*/ 2147483646 w 587"/>
                <a:gd name="T37" fmla="*/ 2147483646 h 552"/>
                <a:gd name="T38" fmla="*/ 2147483646 w 587"/>
                <a:gd name="T39" fmla="*/ 2147483646 h 552"/>
                <a:gd name="T40" fmla="*/ 2147483646 w 587"/>
                <a:gd name="T41" fmla="*/ 2147483646 h 552"/>
                <a:gd name="T42" fmla="*/ 2147483646 w 587"/>
                <a:gd name="T43" fmla="*/ 2147483646 h 552"/>
                <a:gd name="T44" fmla="*/ 2147483646 w 587"/>
                <a:gd name="T45" fmla="*/ 2147483646 h 552"/>
                <a:gd name="T46" fmla="*/ 2147483646 w 587"/>
                <a:gd name="T47" fmla="*/ 2147483646 h 552"/>
                <a:gd name="T48" fmla="*/ 2147483646 w 587"/>
                <a:gd name="T49" fmla="*/ 2147483646 h 552"/>
                <a:gd name="T50" fmla="*/ 2147483646 w 587"/>
                <a:gd name="T51" fmla="*/ 2147483646 h 552"/>
                <a:gd name="T52" fmla="*/ 2147483646 w 587"/>
                <a:gd name="T53" fmla="*/ 2147483646 h 552"/>
                <a:gd name="T54" fmla="*/ 2147483646 w 587"/>
                <a:gd name="T55" fmla="*/ 2147483646 h 552"/>
                <a:gd name="T56" fmla="*/ 2147483646 w 587"/>
                <a:gd name="T57" fmla="*/ 2147483646 h 552"/>
                <a:gd name="T58" fmla="*/ 2147483646 w 587"/>
                <a:gd name="T59" fmla="*/ 2147483646 h 552"/>
                <a:gd name="T60" fmla="*/ 2147483646 w 587"/>
                <a:gd name="T61" fmla="*/ 2147483646 h 552"/>
                <a:gd name="T62" fmla="*/ 2147483646 w 587"/>
                <a:gd name="T63" fmla="*/ 2147483646 h 552"/>
                <a:gd name="T64" fmla="*/ 2147483646 w 587"/>
                <a:gd name="T65" fmla="*/ 2147483646 h 552"/>
                <a:gd name="T66" fmla="*/ 2147483646 w 587"/>
                <a:gd name="T67" fmla="*/ 2147483646 h 552"/>
                <a:gd name="T68" fmla="*/ 2147483646 w 587"/>
                <a:gd name="T69" fmla="*/ 2147483646 h 552"/>
                <a:gd name="T70" fmla="*/ 2147483646 w 587"/>
                <a:gd name="T71" fmla="*/ 2147483646 h 552"/>
                <a:gd name="T72" fmla="*/ 2147483646 w 587"/>
                <a:gd name="T73" fmla="*/ 2147483646 h 552"/>
                <a:gd name="T74" fmla="*/ 2147483646 w 587"/>
                <a:gd name="T75" fmla="*/ 2147483646 h 552"/>
                <a:gd name="T76" fmla="*/ 2147483646 w 587"/>
                <a:gd name="T77" fmla="*/ 2147483646 h 552"/>
                <a:gd name="T78" fmla="*/ 2147483646 w 587"/>
                <a:gd name="T79" fmla="*/ 2147483646 h 552"/>
                <a:gd name="T80" fmla="*/ 2147483646 w 587"/>
                <a:gd name="T81" fmla="*/ 2147483646 h 552"/>
                <a:gd name="T82" fmla="*/ 2147483646 w 587"/>
                <a:gd name="T83" fmla="*/ 2147483646 h 552"/>
                <a:gd name="T84" fmla="*/ 2147483646 w 587"/>
                <a:gd name="T85" fmla="*/ 2147483646 h 552"/>
                <a:gd name="T86" fmla="*/ 2147483646 w 587"/>
                <a:gd name="T87" fmla="*/ 2147483646 h 5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7" h="552">
                  <a:moveTo>
                    <a:pt x="556" y="166"/>
                  </a:moveTo>
                  <a:lnTo>
                    <a:pt x="425" y="35"/>
                  </a:lnTo>
                  <a:cubicBezTo>
                    <a:pt x="409" y="19"/>
                    <a:pt x="384" y="10"/>
                    <a:pt x="359" y="10"/>
                  </a:cubicBezTo>
                  <a:cubicBezTo>
                    <a:pt x="351" y="10"/>
                    <a:pt x="343" y="11"/>
                    <a:pt x="335" y="13"/>
                  </a:cubicBezTo>
                  <a:lnTo>
                    <a:pt x="330" y="15"/>
                  </a:lnTo>
                  <a:cubicBezTo>
                    <a:pt x="317" y="19"/>
                    <a:pt x="301" y="26"/>
                    <a:pt x="286" y="36"/>
                  </a:cubicBezTo>
                  <a:lnTo>
                    <a:pt x="286" y="35"/>
                  </a:lnTo>
                  <a:cubicBezTo>
                    <a:pt x="260" y="24"/>
                    <a:pt x="236" y="12"/>
                    <a:pt x="225" y="9"/>
                  </a:cubicBezTo>
                  <a:lnTo>
                    <a:pt x="220" y="7"/>
                  </a:lnTo>
                  <a:cubicBezTo>
                    <a:pt x="199" y="0"/>
                    <a:pt x="169" y="8"/>
                    <a:pt x="154" y="23"/>
                  </a:cubicBezTo>
                  <a:lnTo>
                    <a:pt x="23" y="154"/>
                  </a:lnTo>
                  <a:cubicBezTo>
                    <a:pt x="7" y="169"/>
                    <a:pt x="0" y="199"/>
                    <a:pt x="7" y="220"/>
                  </a:cubicBezTo>
                  <a:lnTo>
                    <a:pt x="10" y="227"/>
                  </a:lnTo>
                  <a:cubicBezTo>
                    <a:pt x="16" y="248"/>
                    <a:pt x="34" y="278"/>
                    <a:pt x="50" y="293"/>
                  </a:cubicBezTo>
                  <a:lnTo>
                    <a:pt x="77" y="320"/>
                  </a:lnTo>
                  <a:cubicBezTo>
                    <a:pt x="71" y="339"/>
                    <a:pt x="74" y="358"/>
                    <a:pt x="88" y="371"/>
                  </a:cubicBezTo>
                  <a:cubicBezTo>
                    <a:pt x="94" y="378"/>
                    <a:pt x="102" y="382"/>
                    <a:pt x="112" y="384"/>
                  </a:cubicBezTo>
                  <a:cubicBezTo>
                    <a:pt x="86" y="409"/>
                    <a:pt x="83" y="445"/>
                    <a:pt x="104" y="466"/>
                  </a:cubicBezTo>
                  <a:cubicBezTo>
                    <a:pt x="113" y="475"/>
                    <a:pt x="125" y="480"/>
                    <a:pt x="138" y="480"/>
                  </a:cubicBezTo>
                  <a:cubicBezTo>
                    <a:pt x="145" y="480"/>
                    <a:pt x="151" y="479"/>
                    <a:pt x="157" y="477"/>
                  </a:cubicBezTo>
                  <a:cubicBezTo>
                    <a:pt x="157" y="490"/>
                    <a:pt x="162" y="502"/>
                    <a:pt x="171" y="511"/>
                  </a:cubicBezTo>
                  <a:cubicBezTo>
                    <a:pt x="180" y="519"/>
                    <a:pt x="192" y="524"/>
                    <a:pt x="205" y="524"/>
                  </a:cubicBezTo>
                  <a:cubicBezTo>
                    <a:pt x="218" y="524"/>
                    <a:pt x="230" y="520"/>
                    <a:pt x="241" y="513"/>
                  </a:cubicBezTo>
                  <a:cubicBezTo>
                    <a:pt x="243" y="522"/>
                    <a:pt x="247" y="531"/>
                    <a:pt x="255" y="538"/>
                  </a:cubicBezTo>
                  <a:cubicBezTo>
                    <a:pt x="263" y="547"/>
                    <a:pt x="275" y="552"/>
                    <a:pt x="289" y="552"/>
                  </a:cubicBezTo>
                  <a:cubicBezTo>
                    <a:pt x="306" y="552"/>
                    <a:pt x="323" y="544"/>
                    <a:pt x="337" y="531"/>
                  </a:cubicBezTo>
                  <a:lnTo>
                    <a:pt x="344" y="524"/>
                  </a:lnTo>
                  <a:cubicBezTo>
                    <a:pt x="352" y="525"/>
                    <a:pt x="361" y="524"/>
                    <a:pt x="369" y="520"/>
                  </a:cubicBezTo>
                  <a:lnTo>
                    <a:pt x="374" y="517"/>
                  </a:lnTo>
                  <a:cubicBezTo>
                    <a:pt x="388" y="508"/>
                    <a:pt x="393" y="492"/>
                    <a:pt x="390" y="478"/>
                  </a:cubicBezTo>
                  <a:lnTo>
                    <a:pt x="393" y="474"/>
                  </a:lnTo>
                  <a:cubicBezTo>
                    <a:pt x="404" y="483"/>
                    <a:pt x="420" y="484"/>
                    <a:pt x="432" y="477"/>
                  </a:cubicBezTo>
                  <a:lnTo>
                    <a:pt x="437" y="474"/>
                  </a:lnTo>
                  <a:cubicBezTo>
                    <a:pt x="454" y="464"/>
                    <a:pt x="459" y="443"/>
                    <a:pt x="449" y="426"/>
                  </a:cubicBezTo>
                  <a:lnTo>
                    <a:pt x="446" y="421"/>
                  </a:lnTo>
                  <a:lnTo>
                    <a:pt x="450" y="417"/>
                  </a:lnTo>
                  <a:cubicBezTo>
                    <a:pt x="461" y="424"/>
                    <a:pt x="475" y="425"/>
                    <a:pt x="487" y="418"/>
                  </a:cubicBezTo>
                  <a:lnTo>
                    <a:pt x="492" y="415"/>
                  </a:lnTo>
                  <a:cubicBezTo>
                    <a:pt x="508" y="406"/>
                    <a:pt x="514" y="384"/>
                    <a:pt x="504" y="368"/>
                  </a:cubicBezTo>
                  <a:lnTo>
                    <a:pt x="502" y="365"/>
                  </a:lnTo>
                  <a:lnTo>
                    <a:pt x="507" y="360"/>
                  </a:lnTo>
                  <a:cubicBezTo>
                    <a:pt x="518" y="366"/>
                    <a:pt x="531" y="366"/>
                    <a:pt x="541" y="360"/>
                  </a:cubicBezTo>
                  <a:lnTo>
                    <a:pt x="546" y="357"/>
                  </a:lnTo>
                  <a:cubicBezTo>
                    <a:pt x="563" y="347"/>
                    <a:pt x="568" y="325"/>
                    <a:pt x="558" y="309"/>
                  </a:cubicBezTo>
                  <a:lnTo>
                    <a:pt x="555" y="304"/>
                  </a:lnTo>
                  <a:cubicBezTo>
                    <a:pt x="564" y="290"/>
                    <a:pt x="571" y="276"/>
                    <a:pt x="575" y="264"/>
                  </a:cubicBezTo>
                  <a:lnTo>
                    <a:pt x="577" y="256"/>
                  </a:lnTo>
                  <a:cubicBezTo>
                    <a:pt x="587" y="226"/>
                    <a:pt x="578" y="188"/>
                    <a:pt x="556" y="166"/>
                  </a:cubicBezTo>
                  <a:close/>
                  <a:moveTo>
                    <a:pt x="555" y="248"/>
                  </a:moveTo>
                  <a:lnTo>
                    <a:pt x="555" y="248"/>
                  </a:lnTo>
                  <a:lnTo>
                    <a:pt x="552" y="256"/>
                  </a:lnTo>
                  <a:cubicBezTo>
                    <a:pt x="550" y="264"/>
                    <a:pt x="546" y="272"/>
                    <a:pt x="541" y="281"/>
                  </a:cubicBezTo>
                  <a:lnTo>
                    <a:pt x="531" y="263"/>
                  </a:lnTo>
                  <a:cubicBezTo>
                    <a:pt x="521" y="246"/>
                    <a:pt x="499" y="241"/>
                    <a:pt x="483" y="251"/>
                  </a:cubicBezTo>
                  <a:lnTo>
                    <a:pt x="478" y="254"/>
                  </a:lnTo>
                  <a:cubicBezTo>
                    <a:pt x="461" y="264"/>
                    <a:pt x="456" y="285"/>
                    <a:pt x="466" y="302"/>
                  </a:cubicBezTo>
                  <a:lnTo>
                    <a:pt x="491" y="343"/>
                  </a:lnTo>
                  <a:lnTo>
                    <a:pt x="490" y="344"/>
                  </a:lnTo>
                  <a:lnTo>
                    <a:pt x="467" y="307"/>
                  </a:lnTo>
                  <a:cubicBezTo>
                    <a:pt x="458" y="291"/>
                    <a:pt x="436" y="285"/>
                    <a:pt x="420" y="295"/>
                  </a:cubicBezTo>
                  <a:lnTo>
                    <a:pt x="415" y="298"/>
                  </a:lnTo>
                  <a:cubicBezTo>
                    <a:pt x="398" y="308"/>
                    <a:pt x="393" y="329"/>
                    <a:pt x="403" y="346"/>
                  </a:cubicBezTo>
                  <a:lnTo>
                    <a:pt x="435" y="399"/>
                  </a:lnTo>
                  <a:lnTo>
                    <a:pt x="434" y="400"/>
                  </a:lnTo>
                  <a:lnTo>
                    <a:pt x="422" y="380"/>
                  </a:lnTo>
                  <a:cubicBezTo>
                    <a:pt x="412" y="364"/>
                    <a:pt x="390" y="358"/>
                    <a:pt x="374" y="368"/>
                  </a:cubicBezTo>
                  <a:lnTo>
                    <a:pt x="369" y="371"/>
                  </a:lnTo>
                  <a:cubicBezTo>
                    <a:pt x="352" y="381"/>
                    <a:pt x="347" y="402"/>
                    <a:pt x="357" y="419"/>
                  </a:cubicBezTo>
                  <a:lnTo>
                    <a:pt x="379" y="455"/>
                  </a:lnTo>
                  <a:lnTo>
                    <a:pt x="378" y="456"/>
                  </a:lnTo>
                  <a:lnTo>
                    <a:pt x="374" y="449"/>
                  </a:lnTo>
                  <a:cubicBezTo>
                    <a:pt x="364" y="433"/>
                    <a:pt x="343" y="427"/>
                    <a:pt x="326" y="437"/>
                  </a:cubicBezTo>
                  <a:lnTo>
                    <a:pt x="321" y="440"/>
                  </a:lnTo>
                  <a:cubicBezTo>
                    <a:pt x="305" y="450"/>
                    <a:pt x="300" y="471"/>
                    <a:pt x="309" y="488"/>
                  </a:cubicBezTo>
                  <a:lnTo>
                    <a:pt x="321" y="508"/>
                  </a:lnTo>
                  <a:cubicBezTo>
                    <a:pt x="322" y="509"/>
                    <a:pt x="323" y="510"/>
                    <a:pt x="323" y="510"/>
                  </a:cubicBezTo>
                  <a:lnTo>
                    <a:pt x="320" y="514"/>
                  </a:lnTo>
                  <a:cubicBezTo>
                    <a:pt x="311" y="523"/>
                    <a:pt x="299" y="528"/>
                    <a:pt x="289" y="528"/>
                  </a:cubicBezTo>
                  <a:cubicBezTo>
                    <a:pt x="282" y="528"/>
                    <a:pt x="276" y="526"/>
                    <a:pt x="271" y="522"/>
                  </a:cubicBezTo>
                  <a:cubicBezTo>
                    <a:pt x="266" y="516"/>
                    <a:pt x="264" y="507"/>
                    <a:pt x="265" y="498"/>
                  </a:cubicBezTo>
                  <a:cubicBezTo>
                    <a:pt x="266" y="494"/>
                    <a:pt x="267" y="490"/>
                    <a:pt x="270" y="485"/>
                  </a:cubicBezTo>
                  <a:cubicBezTo>
                    <a:pt x="270" y="485"/>
                    <a:pt x="270" y="484"/>
                    <a:pt x="271" y="484"/>
                  </a:cubicBezTo>
                  <a:cubicBezTo>
                    <a:pt x="272" y="482"/>
                    <a:pt x="273" y="481"/>
                    <a:pt x="274" y="479"/>
                  </a:cubicBezTo>
                  <a:cubicBezTo>
                    <a:pt x="275" y="477"/>
                    <a:pt x="277" y="475"/>
                    <a:pt x="279" y="473"/>
                  </a:cubicBezTo>
                  <a:lnTo>
                    <a:pt x="352" y="400"/>
                  </a:lnTo>
                  <a:lnTo>
                    <a:pt x="337" y="385"/>
                  </a:lnTo>
                  <a:lnTo>
                    <a:pt x="236" y="486"/>
                  </a:lnTo>
                  <a:cubicBezTo>
                    <a:pt x="227" y="496"/>
                    <a:pt x="215" y="501"/>
                    <a:pt x="205" y="501"/>
                  </a:cubicBezTo>
                  <a:cubicBezTo>
                    <a:pt x="198" y="501"/>
                    <a:pt x="192" y="498"/>
                    <a:pt x="188" y="494"/>
                  </a:cubicBezTo>
                  <a:cubicBezTo>
                    <a:pt x="176" y="483"/>
                    <a:pt x="180" y="461"/>
                    <a:pt x="195" y="445"/>
                  </a:cubicBezTo>
                  <a:lnTo>
                    <a:pt x="199" y="442"/>
                  </a:lnTo>
                  <a:lnTo>
                    <a:pt x="201" y="440"/>
                  </a:lnTo>
                  <a:lnTo>
                    <a:pt x="296" y="344"/>
                  </a:lnTo>
                  <a:lnTo>
                    <a:pt x="282" y="330"/>
                  </a:lnTo>
                  <a:lnTo>
                    <a:pt x="169" y="442"/>
                  </a:lnTo>
                  <a:cubicBezTo>
                    <a:pt x="160" y="451"/>
                    <a:pt x="149" y="456"/>
                    <a:pt x="138" y="456"/>
                  </a:cubicBezTo>
                  <a:cubicBezTo>
                    <a:pt x="132" y="456"/>
                    <a:pt x="125" y="454"/>
                    <a:pt x="121" y="449"/>
                  </a:cubicBezTo>
                  <a:cubicBezTo>
                    <a:pt x="110" y="438"/>
                    <a:pt x="113" y="416"/>
                    <a:pt x="128" y="401"/>
                  </a:cubicBezTo>
                  <a:lnTo>
                    <a:pt x="241" y="289"/>
                  </a:lnTo>
                  <a:lnTo>
                    <a:pt x="226" y="274"/>
                  </a:lnTo>
                  <a:lnTo>
                    <a:pt x="153" y="347"/>
                  </a:lnTo>
                  <a:cubicBezTo>
                    <a:pt x="144" y="356"/>
                    <a:pt x="132" y="361"/>
                    <a:pt x="122" y="361"/>
                  </a:cubicBezTo>
                  <a:cubicBezTo>
                    <a:pt x="115" y="361"/>
                    <a:pt x="109" y="359"/>
                    <a:pt x="104" y="355"/>
                  </a:cubicBezTo>
                  <a:cubicBezTo>
                    <a:pt x="101" y="351"/>
                    <a:pt x="99" y="346"/>
                    <a:pt x="98" y="342"/>
                  </a:cubicBezTo>
                  <a:cubicBezTo>
                    <a:pt x="98" y="338"/>
                    <a:pt x="98" y="333"/>
                    <a:pt x="99" y="329"/>
                  </a:cubicBezTo>
                  <a:cubicBezTo>
                    <a:pt x="99" y="329"/>
                    <a:pt x="99" y="328"/>
                    <a:pt x="99" y="327"/>
                  </a:cubicBezTo>
                  <a:cubicBezTo>
                    <a:pt x="100" y="326"/>
                    <a:pt x="100" y="325"/>
                    <a:pt x="100" y="324"/>
                  </a:cubicBezTo>
                  <a:cubicBezTo>
                    <a:pt x="101" y="322"/>
                    <a:pt x="102" y="321"/>
                    <a:pt x="102" y="319"/>
                  </a:cubicBezTo>
                  <a:cubicBezTo>
                    <a:pt x="103" y="319"/>
                    <a:pt x="103" y="318"/>
                    <a:pt x="103" y="317"/>
                  </a:cubicBezTo>
                  <a:cubicBezTo>
                    <a:pt x="104" y="316"/>
                    <a:pt x="105" y="314"/>
                    <a:pt x="106" y="313"/>
                  </a:cubicBezTo>
                  <a:cubicBezTo>
                    <a:pt x="107" y="313"/>
                    <a:pt x="107" y="312"/>
                    <a:pt x="107" y="311"/>
                  </a:cubicBezTo>
                  <a:cubicBezTo>
                    <a:pt x="109" y="310"/>
                    <a:pt x="110" y="308"/>
                    <a:pt x="112" y="306"/>
                  </a:cubicBezTo>
                  <a:lnTo>
                    <a:pt x="185" y="233"/>
                  </a:lnTo>
                  <a:lnTo>
                    <a:pt x="178" y="226"/>
                  </a:lnTo>
                  <a:cubicBezTo>
                    <a:pt x="174" y="222"/>
                    <a:pt x="171" y="218"/>
                    <a:pt x="169" y="213"/>
                  </a:cubicBezTo>
                  <a:lnTo>
                    <a:pt x="125" y="239"/>
                  </a:lnTo>
                  <a:cubicBezTo>
                    <a:pt x="118" y="242"/>
                    <a:pt x="111" y="244"/>
                    <a:pt x="103" y="244"/>
                  </a:cubicBezTo>
                  <a:cubicBezTo>
                    <a:pt x="90" y="244"/>
                    <a:pt x="78" y="238"/>
                    <a:pt x="71" y="227"/>
                  </a:cubicBezTo>
                  <a:cubicBezTo>
                    <a:pt x="60" y="211"/>
                    <a:pt x="67" y="188"/>
                    <a:pt x="86" y="177"/>
                  </a:cubicBezTo>
                  <a:lnTo>
                    <a:pt x="216" y="104"/>
                  </a:lnTo>
                  <a:cubicBezTo>
                    <a:pt x="220" y="109"/>
                    <a:pt x="225" y="114"/>
                    <a:pt x="231" y="118"/>
                  </a:cubicBezTo>
                  <a:lnTo>
                    <a:pt x="317" y="174"/>
                  </a:lnTo>
                  <a:cubicBezTo>
                    <a:pt x="342" y="191"/>
                    <a:pt x="375" y="186"/>
                    <a:pt x="390" y="164"/>
                  </a:cubicBezTo>
                  <a:cubicBezTo>
                    <a:pt x="405" y="141"/>
                    <a:pt x="396" y="109"/>
                    <a:pt x="371" y="92"/>
                  </a:cubicBezTo>
                  <a:lnTo>
                    <a:pt x="308" y="50"/>
                  </a:lnTo>
                  <a:cubicBezTo>
                    <a:pt x="318" y="45"/>
                    <a:pt x="328" y="40"/>
                    <a:pt x="337" y="37"/>
                  </a:cubicBezTo>
                  <a:lnTo>
                    <a:pt x="342" y="36"/>
                  </a:lnTo>
                  <a:cubicBezTo>
                    <a:pt x="347" y="34"/>
                    <a:pt x="353" y="33"/>
                    <a:pt x="359" y="33"/>
                  </a:cubicBezTo>
                  <a:cubicBezTo>
                    <a:pt x="377" y="33"/>
                    <a:pt x="396" y="40"/>
                    <a:pt x="408" y="52"/>
                  </a:cubicBezTo>
                  <a:lnTo>
                    <a:pt x="539" y="183"/>
                  </a:lnTo>
                  <a:cubicBezTo>
                    <a:pt x="555" y="198"/>
                    <a:pt x="562" y="228"/>
                    <a:pt x="555" y="24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8" name="组合 9"/>
          <p:cNvGrpSpPr>
            <a:grpSpLocks/>
          </p:cNvGrpSpPr>
          <p:nvPr/>
        </p:nvGrpSpPr>
        <p:grpSpPr bwMode="auto">
          <a:xfrm>
            <a:off x="2359025" y="4981575"/>
            <a:ext cx="2117725" cy="577850"/>
            <a:chOff x="0" y="0"/>
            <a:chExt cx="2117725" cy="577850"/>
          </a:xfrm>
        </p:grpSpPr>
        <p:sp>
          <p:nvSpPr>
            <p:cNvPr id="15391" name="Rectangle 8"/>
            <p:cNvSpPr>
              <a:spLocks noChangeArrowheads="1"/>
            </p:cNvSpPr>
            <p:nvPr/>
          </p:nvSpPr>
          <p:spPr bwMode="auto">
            <a:xfrm>
              <a:off x="0" y="0"/>
              <a:ext cx="2117725" cy="5778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92" name="Freeform 13"/>
            <p:cNvSpPr>
              <a:spLocks noEditPoints="1"/>
            </p:cNvSpPr>
            <p:nvPr/>
          </p:nvSpPr>
          <p:spPr bwMode="auto">
            <a:xfrm>
              <a:off x="1584325" y="57943"/>
              <a:ext cx="455613" cy="461963"/>
            </a:xfrm>
            <a:custGeom>
              <a:avLst/>
              <a:gdLst>
                <a:gd name="T0" fmla="*/ 2147483646 w 530"/>
                <a:gd name="T1" fmla="*/ 2147483646 h 537"/>
                <a:gd name="T2" fmla="*/ 2147483646 w 530"/>
                <a:gd name="T3" fmla="*/ 2147483646 h 537"/>
                <a:gd name="T4" fmla="*/ 2147483646 w 530"/>
                <a:gd name="T5" fmla="*/ 2147483646 h 537"/>
                <a:gd name="T6" fmla="*/ 2147483646 w 530"/>
                <a:gd name="T7" fmla="*/ 2147483646 h 537"/>
                <a:gd name="T8" fmla="*/ 2147483646 w 530"/>
                <a:gd name="T9" fmla="*/ 2147483646 h 537"/>
                <a:gd name="T10" fmla="*/ 2147483646 w 530"/>
                <a:gd name="T11" fmla="*/ 2147483646 h 537"/>
                <a:gd name="T12" fmla="*/ 2147483646 w 530"/>
                <a:gd name="T13" fmla="*/ 2147483646 h 537"/>
                <a:gd name="T14" fmla="*/ 2147483646 w 530"/>
                <a:gd name="T15" fmla="*/ 2147483646 h 537"/>
                <a:gd name="T16" fmla="*/ 2147483646 w 530"/>
                <a:gd name="T17" fmla="*/ 2147483646 h 537"/>
                <a:gd name="T18" fmla="*/ 2147483646 w 530"/>
                <a:gd name="T19" fmla="*/ 2147483646 h 537"/>
                <a:gd name="T20" fmla="*/ 2147483646 w 530"/>
                <a:gd name="T21" fmla="*/ 2147483646 h 537"/>
                <a:gd name="T22" fmla="*/ 2147483646 w 530"/>
                <a:gd name="T23" fmla="*/ 2147483646 h 537"/>
                <a:gd name="T24" fmla="*/ 2147483646 w 530"/>
                <a:gd name="T25" fmla="*/ 2147483646 h 537"/>
                <a:gd name="T26" fmla="*/ 2147483646 w 530"/>
                <a:gd name="T27" fmla="*/ 2147483646 h 537"/>
                <a:gd name="T28" fmla="*/ 2147483646 w 530"/>
                <a:gd name="T29" fmla="*/ 2147483646 h 537"/>
                <a:gd name="T30" fmla="*/ 2147483646 w 530"/>
                <a:gd name="T31" fmla="*/ 2147483646 h 537"/>
                <a:gd name="T32" fmla="*/ 2147483646 w 530"/>
                <a:gd name="T33" fmla="*/ 2147483646 h 537"/>
                <a:gd name="T34" fmla="*/ 2147483646 w 530"/>
                <a:gd name="T35" fmla="*/ 2147483646 h 537"/>
                <a:gd name="T36" fmla="*/ 2147483646 w 530"/>
                <a:gd name="T37" fmla="*/ 2147483646 h 537"/>
                <a:gd name="T38" fmla="*/ 2147483646 w 530"/>
                <a:gd name="T39" fmla="*/ 2147483646 h 537"/>
                <a:gd name="T40" fmla="*/ 2147483646 w 530"/>
                <a:gd name="T41" fmla="*/ 2147483646 h 537"/>
                <a:gd name="T42" fmla="*/ 2147483646 w 530"/>
                <a:gd name="T43" fmla="*/ 2147483646 h 537"/>
                <a:gd name="T44" fmla="*/ 2147483646 w 530"/>
                <a:gd name="T45" fmla="*/ 2147483646 h 537"/>
                <a:gd name="T46" fmla="*/ 2147483646 w 530"/>
                <a:gd name="T47" fmla="*/ 2147483646 h 537"/>
                <a:gd name="T48" fmla="*/ 2147483646 w 530"/>
                <a:gd name="T49" fmla="*/ 2147483646 h 537"/>
                <a:gd name="T50" fmla="*/ 2147483646 w 530"/>
                <a:gd name="T51" fmla="*/ 2147483646 h 537"/>
                <a:gd name="T52" fmla="*/ 2147483646 w 530"/>
                <a:gd name="T53" fmla="*/ 2147483646 h 537"/>
                <a:gd name="T54" fmla="*/ 2147483646 w 530"/>
                <a:gd name="T55" fmla="*/ 2147483646 h 537"/>
                <a:gd name="T56" fmla="*/ 2147483646 w 530"/>
                <a:gd name="T57" fmla="*/ 2147483646 h 537"/>
                <a:gd name="T58" fmla="*/ 2147483646 w 530"/>
                <a:gd name="T59" fmla="*/ 2147483646 h 537"/>
                <a:gd name="T60" fmla="*/ 2147483646 w 530"/>
                <a:gd name="T61" fmla="*/ 2147483646 h 537"/>
                <a:gd name="T62" fmla="*/ 2147483646 w 530"/>
                <a:gd name="T63" fmla="*/ 2147483646 h 537"/>
                <a:gd name="T64" fmla="*/ 2147483646 w 530"/>
                <a:gd name="T65" fmla="*/ 2147483646 h 537"/>
                <a:gd name="T66" fmla="*/ 2147483646 w 530"/>
                <a:gd name="T67" fmla="*/ 2147483646 h 537"/>
                <a:gd name="T68" fmla="*/ 2147483646 w 530"/>
                <a:gd name="T69" fmla="*/ 2147483646 h 537"/>
                <a:gd name="T70" fmla="*/ 2147483646 w 530"/>
                <a:gd name="T71" fmla="*/ 2147483646 h 537"/>
                <a:gd name="T72" fmla="*/ 2147483646 w 530"/>
                <a:gd name="T73" fmla="*/ 2147483646 h 537"/>
                <a:gd name="T74" fmla="*/ 2147483646 w 530"/>
                <a:gd name="T75" fmla="*/ 2147483646 h 537"/>
                <a:gd name="T76" fmla="*/ 2147483646 w 530"/>
                <a:gd name="T77" fmla="*/ 2147483646 h 537"/>
                <a:gd name="T78" fmla="*/ 2147483646 w 530"/>
                <a:gd name="T79" fmla="*/ 2147483646 h 537"/>
                <a:gd name="T80" fmla="*/ 2147483646 w 530"/>
                <a:gd name="T81" fmla="*/ 2147483646 h 537"/>
                <a:gd name="T82" fmla="*/ 2147483646 w 530"/>
                <a:gd name="T83" fmla="*/ 2147483646 h 537"/>
                <a:gd name="T84" fmla="*/ 2147483646 w 530"/>
                <a:gd name="T85" fmla="*/ 2147483646 h 537"/>
                <a:gd name="T86" fmla="*/ 2147483646 w 530"/>
                <a:gd name="T87" fmla="*/ 2147483646 h 537"/>
                <a:gd name="T88" fmla="*/ 2147483646 w 530"/>
                <a:gd name="T89" fmla="*/ 2147483646 h 537"/>
                <a:gd name="T90" fmla="*/ 2147483646 w 530"/>
                <a:gd name="T91" fmla="*/ 2147483646 h 537"/>
                <a:gd name="T92" fmla="*/ 2147483646 w 530"/>
                <a:gd name="T93" fmla="*/ 2147483646 h 537"/>
                <a:gd name="T94" fmla="*/ 2147483646 w 530"/>
                <a:gd name="T95" fmla="*/ 2147483646 h 537"/>
                <a:gd name="T96" fmla="*/ 2147483646 w 530"/>
                <a:gd name="T97" fmla="*/ 2147483646 h 537"/>
                <a:gd name="T98" fmla="*/ 2147483646 w 530"/>
                <a:gd name="T99" fmla="*/ 2147483646 h 537"/>
                <a:gd name="T100" fmla="*/ 2147483646 w 530"/>
                <a:gd name="T101" fmla="*/ 2147483646 h 537"/>
                <a:gd name="T102" fmla="*/ 2147483646 w 530"/>
                <a:gd name="T103" fmla="*/ 2147483646 h 53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0" h="537">
                  <a:moveTo>
                    <a:pt x="251" y="208"/>
                  </a:moveTo>
                  <a:cubicBezTo>
                    <a:pt x="251" y="208"/>
                    <a:pt x="251" y="208"/>
                    <a:pt x="251" y="208"/>
                  </a:cubicBezTo>
                  <a:cubicBezTo>
                    <a:pt x="251" y="216"/>
                    <a:pt x="245" y="223"/>
                    <a:pt x="238" y="225"/>
                  </a:cubicBezTo>
                  <a:cubicBezTo>
                    <a:pt x="235" y="226"/>
                    <a:pt x="233" y="226"/>
                    <a:pt x="231" y="226"/>
                  </a:cubicBezTo>
                  <a:lnTo>
                    <a:pt x="226" y="224"/>
                  </a:lnTo>
                  <a:lnTo>
                    <a:pt x="202" y="219"/>
                  </a:lnTo>
                  <a:cubicBezTo>
                    <a:pt x="194" y="217"/>
                    <a:pt x="185" y="217"/>
                    <a:pt x="180" y="225"/>
                  </a:cubicBezTo>
                  <a:lnTo>
                    <a:pt x="157" y="265"/>
                  </a:lnTo>
                  <a:cubicBezTo>
                    <a:pt x="152" y="272"/>
                    <a:pt x="156" y="280"/>
                    <a:pt x="163" y="286"/>
                  </a:cubicBezTo>
                  <a:lnTo>
                    <a:pt x="181" y="307"/>
                  </a:lnTo>
                  <a:cubicBezTo>
                    <a:pt x="181" y="307"/>
                    <a:pt x="181" y="307"/>
                    <a:pt x="181" y="307"/>
                  </a:cubicBezTo>
                  <a:cubicBezTo>
                    <a:pt x="186" y="313"/>
                    <a:pt x="188" y="321"/>
                    <a:pt x="184" y="328"/>
                  </a:cubicBezTo>
                  <a:cubicBezTo>
                    <a:pt x="182" y="330"/>
                    <a:pt x="181" y="332"/>
                    <a:pt x="179" y="333"/>
                  </a:cubicBezTo>
                  <a:lnTo>
                    <a:pt x="175" y="336"/>
                  </a:lnTo>
                  <a:lnTo>
                    <a:pt x="154" y="349"/>
                  </a:lnTo>
                  <a:cubicBezTo>
                    <a:pt x="147" y="353"/>
                    <a:pt x="140" y="360"/>
                    <a:pt x="143" y="369"/>
                  </a:cubicBezTo>
                  <a:lnTo>
                    <a:pt x="154" y="413"/>
                  </a:lnTo>
                  <a:cubicBezTo>
                    <a:pt x="157" y="422"/>
                    <a:pt x="165" y="424"/>
                    <a:pt x="174" y="425"/>
                  </a:cubicBezTo>
                  <a:lnTo>
                    <a:pt x="202" y="426"/>
                  </a:lnTo>
                  <a:cubicBezTo>
                    <a:pt x="202" y="426"/>
                    <a:pt x="202" y="426"/>
                    <a:pt x="202" y="426"/>
                  </a:cubicBezTo>
                  <a:cubicBezTo>
                    <a:pt x="209" y="426"/>
                    <a:pt x="216" y="432"/>
                    <a:pt x="218" y="440"/>
                  </a:cubicBezTo>
                  <a:cubicBezTo>
                    <a:pt x="219" y="442"/>
                    <a:pt x="219" y="444"/>
                    <a:pt x="219" y="446"/>
                  </a:cubicBezTo>
                  <a:lnTo>
                    <a:pt x="218" y="451"/>
                  </a:lnTo>
                  <a:lnTo>
                    <a:pt x="212" y="475"/>
                  </a:lnTo>
                  <a:cubicBezTo>
                    <a:pt x="210" y="483"/>
                    <a:pt x="210" y="493"/>
                    <a:pt x="218" y="497"/>
                  </a:cubicBezTo>
                  <a:lnTo>
                    <a:pt x="258" y="520"/>
                  </a:lnTo>
                  <a:cubicBezTo>
                    <a:pt x="265" y="525"/>
                    <a:pt x="273" y="521"/>
                    <a:pt x="280" y="515"/>
                  </a:cubicBezTo>
                  <a:lnTo>
                    <a:pt x="300" y="496"/>
                  </a:lnTo>
                  <a:cubicBezTo>
                    <a:pt x="300" y="496"/>
                    <a:pt x="300" y="496"/>
                    <a:pt x="300" y="496"/>
                  </a:cubicBezTo>
                  <a:cubicBezTo>
                    <a:pt x="306" y="491"/>
                    <a:pt x="315" y="490"/>
                    <a:pt x="322" y="494"/>
                  </a:cubicBezTo>
                  <a:cubicBezTo>
                    <a:pt x="324" y="495"/>
                    <a:pt x="325" y="496"/>
                    <a:pt x="327" y="498"/>
                  </a:cubicBezTo>
                  <a:lnTo>
                    <a:pt x="329" y="502"/>
                  </a:lnTo>
                  <a:lnTo>
                    <a:pt x="343" y="523"/>
                  </a:lnTo>
                  <a:cubicBezTo>
                    <a:pt x="346" y="530"/>
                    <a:pt x="354" y="537"/>
                    <a:pt x="362" y="535"/>
                  </a:cubicBezTo>
                  <a:lnTo>
                    <a:pt x="407" y="523"/>
                  </a:lnTo>
                  <a:cubicBezTo>
                    <a:pt x="415" y="521"/>
                    <a:pt x="418" y="513"/>
                    <a:pt x="418" y="503"/>
                  </a:cubicBezTo>
                  <a:lnTo>
                    <a:pt x="419" y="476"/>
                  </a:lnTo>
                  <a:cubicBezTo>
                    <a:pt x="419" y="476"/>
                    <a:pt x="419" y="476"/>
                    <a:pt x="419" y="475"/>
                  </a:cubicBezTo>
                  <a:cubicBezTo>
                    <a:pt x="420" y="468"/>
                    <a:pt x="425" y="461"/>
                    <a:pt x="433" y="459"/>
                  </a:cubicBezTo>
                  <a:cubicBezTo>
                    <a:pt x="435" y="458"/>
                    <a:pt x="437" y="458"/>
                    <a:pt x="439" y="458"/>
                  </a:cubicBezTo>
                  <a:lnTo>
                    <a:pt x="444" y="459"/>
                  </a:lnTo>
                  <a:lnTo>
                    <a:pt x="469" y="465"/>
                  </a:lnTo>
                  <a:cubicBezTo>
                    <a:pt x="476" y="467"/>
                    <a:pt x="486" y="467"/>
                    <a:pt x="490" y="459"/>
                  </a:cubicBezTo>
                  <a:lnTo>
                    <a:pt x="514" y="419"/>
                  </a:lnTo>
                  <a:cubicBezTo>
                    <a:pt x="518" y="412"/>
                    <a:pt x="514" y="404"/>
                    <a:pt x="508" y="397"/>
                  </a:cubicBezTo>
                  <a:lnTo>
                    <a:pt x="489" y="377"/>
                  </a:lnTo>
                  <a:cubicBezTo>
                    <a:pt x="489" y="377"/>
                    <a:pt x="489" y="377"/>
                    <a:pt x="489" y="377"/>
                  </a:cubicBezTo>
                  <a:cubicBezTo>
                    <a:pt x="484" y="371"/>
                    <a:pt x="483" y="362"/>
                    <a:pt x="487" y="355"/>
                  </a:cubicBezTo>
                  <a:cubicBezTo>
                    <a:pt x="488" y="354"/>
                    <a:pt x="489" y="352"/>
                    <a:pt x="491" y="351"/>
                  </a:cubicBezTo>
                  <a:lnTo>
                    <a:pt x="495" y="348"/>
                  </a:lnTo>
                  <a:lnTo>
                    <a:pt x="517" y="335"/>
                  </a:lnTo>
                  <a:cubicBezTo>
                    <a:pt x="524" y="331"/>
                    <a:pt x="530" y="324"/>
                    <a:pt x="528" y="315"/>
                  </a:cubicBezTo>
                  <a:lnTo>
                    <a:pt x="516" y="270"/>
                  </a:lnTo>
                  <a:cubicBezTo>
                    <a:pt x="514" y="262"/>
                    <a:pt x="506" y="259"/>
                    <a:pt x="497" y="259"/>
                  </a:cubicBezTo>
                  <a:lnTo>
                    <a:pt x="469" y="258"/>
                  </a:lnTo>
                  <a:cubicBezTo>
                    <a:pt x="469" y="258"/>
                    <a:pt x="469" y="258"/>
                    <a:pt x="469" y="258"/>
                  </a:cubicBezTo>
                  <a:cubicBezTo>
                    <a:pt x="461" y="257"/>
                    <a:pt x="454" y="252"/>
                    <a:pt x="452" y="244"/>
                  </a:cubicBezTo>
                  <a:cubicBezTo>
                    <a:pt x="452" y="242"/>
                    <a:pt x="451" y="240"/>
                    <a:pt x="452" y="238"/>
                  </a:cubicBezTo>
                  <a:lnTo>
                    <a:pt x="453" y="233"/>
                  </a:lnTo>
                  <a:lnTo>
                    <a:pt x="458" y="209"/>
                  </a:lnTo>
                  <a:cubicBezTo>
                    <a:pt x="460" y="201"/>
                    <a:pt x="460" y="191"/>
                    <a:pt x="453" y="187"/>
                  </a:cubicBezTo>
                  <a:lnTo>
                    <a:pt x="413" y="163"/>
                  </a:lnTo>
                  <a:cubicBezTo>
                    <a:pt x="405" y="159"/>
                    <a:pt x="398" y="163"/>
                    <a:pt x="391" y="169"/>
                  </a:cubicBezTo>
                  <a:lnTo>
                    <a:pt x="370" y="188"/>
                  </a:lnTo>
                  <a:cubicBezTo>
                    <a:pt x="370" y="188"/>
                    <a:pt x="370" y="188"/>
                    <a:pt x="370" y="188"/>
                  </a:cubicBezTo>
                  <a:cubicBezTo>
                    <a:pt x="364" y="193"/>
                    <a:pt x="356" y="194"/>
                    <a:pt x="349" y="190"/>
                  </a:cubicBezTo>
                  <a:cubicBezTo>
                    <a:pt x="347" y="189"/>
                    <a:pt x="345" y="188"/>
                    <a:pt x="344" y="186"/>
                  </a:cubicBezTo>
                  <a:lnTo>
                    <a:pt x="341" y="182"/>
                  </a:lnTo>
                  <a:lnTo>
                    <a:pt x="328" y="161"/>
                  </a:lnTo>
                  <a:cubicBezTo>
                    <a:pt x="324" y="154"/>
                    <a:pt x="317" y="147"/>
                    <a:pt x="308" y="149"/>
                  </a:cubicBezTo>
                  <a:lnTo>
                    <a:pt x="264" y="161"/>
                  </a:lnTo>
                  <a:cubicBezTo>
                    <a:pt x="255" y="163"/>
                    <a:pt x="253" y="171"/>
                    <a:pt x="252" y="181"/>
                  </a:cubicBezTo>
                  <a:lnTo>
                    <a:pt x="251" y="208"/>
                  </a:lnTo>
                  <a:close/>
                  <a:moveTo>
                    <a:pt x="64" y="36"/>
                  </a:moveTo>
                  <a:cubicBezTo>
                    <a:pt x="64" y="36"/>
                    <a:pt x="64" y="36"/>
                    <a:pt x="64" y="36"/>
                  </a:cubicBezTo>
                  <a:cubicBezTo>
                    <a:pt x="64" y="40"/>
                    <a:pt x="61" y="44"/>
                    <a:pt x="56" y="46"/>
                  </a:cubicBezTo>
                  <a:cubicBezTo>
                    <a:pt x="55" y="46"/>
                    <a:pt x="54" y="46"/>
                    <a:pt x="53" y="46"/>
                  </a:cubicBezTo>
                  <a:lnTo>
                    <a:pt x="50" y="45"/>
                  </a:lnTo>
                  <a:lnTo>
                    <a:pt x="35" y="42"/>
                  </a:lnTo>
                  <a:cubicBezTo>
                    <a:pt x="31" y="41"/>
                    <a:pt x="25" y="41"/>
                    <a:pt x="23" y="45"/>
                  </a:cubicBezTo>
                  <a:lnTo>
                    <a:pt x="9" y="69"/>
                  </a:lnTo>
                  <a:cubicBezTo>
                    <a:pt x="7" y="73"/>
                    <a:pt x="9" y="77"/>
                    <a:pt x="13" y="81"/>
                  </a:cubicBezTo>
                  <a:lnTo>
                    <a:pt x="23" y="93"/>
                  </a:lnTo>
                  <a:cubicBezTo>
                    <a:pt x="23" y="93"/>
                    <a:pt x="23" y="93"/>
                    <a:pt x="23" y="93"/>
                  </a:cubicBezTo>
                  <a:cubicBezTo>
                    <a:pt x="27" y="97"/>
                    <a:pt x="27" y="102"/>
                    <a:pt x="25" y="106"/>
                  </a:cubicBezTo>
                  <a:cubicBezTo>
                    <a:pt x="24" y="107"/>
                    <a:pt x="23" y="108"/>
                    <a:pt x="22" y="109"/>
                  </a:cubicBezTo>
                  <a:lnTo>
                    <a:pt x="20" y="110"/>
                  </a:lnTo>
                  <a:lnTo>
                    <a:pt x="8" y="118"/>
                  </a:lnTo>
                  <a:cubicBezTo>
                    <a:pt x="3" y="120"/>
                    <a:pt x="0" y="124"/>
                    <a:pt x="1" y="129"/>
                  </a:cubicBezTo>
                  <a:lnTo>
                    <a:pt x="8" y="155"/>
                  </a:lnTo>
                  <a:cubicBezTo>
                    <a:pt x="9" y="160"/>
                    <a:pt x="14" y="162"/>
                    <a:pt x="19" y="162"/>
                  </a:cubicBezTo>
                  <a:lnTo>
                    <a:pt x="35" y="163"/>
                  </a:lnTo>
                  <a:cubicBezTo>
                    <a:pt x="35" y="163"/>
                    <a:pt x="35" y="163"/>
                    <a:pt x="35" y="163"/>
                  </a:cubicBezTo>
                  <a:cubicBezTo>
                    <a:pt x="40" y="163"/>
                    <a:pt x="44" y="166"/>
                    <a:pt x="45" y="171"/>
                  </a:cubicBezTo>
                  <a:cubicBezTo>
                    <a:pt x="45" y="172"/>
                    <a:pt x="46" y="173"/>
                    <a:pt x="45" y="174"/>
                  </a:cubicBezTo>
                  <a:lnTo>
                    <a:pt x="45" y="177"/>
                  </a:lnTo>
                  <a:lnTo>
                    <a:pt x="41" y="191"/>
                  </a:lnTo>
                  <a:cubicBezTo>
                    <a:pt x="40" y="196"/>
                    <a:pt x="40" y="202"/>
                    <a:pt x="45" y="204"/>
                  </a:cubicBezTo>
                  <a:lnTo>
                    <a:pt x="68" y="218"/>
                  </a:lnTo>
                  <a:cubicBezTo>
                    <a:pt x="73" y="220"/>
                    <a:pt x="77" y="218"/>
                    <a:pt x="81" y="214"/>
                  </a:cubicBezTo>
                  <a:lnTo>
                    <a:pt x="93" y="204"/>
                  </a:lnTo>
                  <a:cubicBezTo>
                    <a:pt x="93" y="204"/>
                    <a:pt x="93" y="204"/>
                    <a:pt x="93" y="204"/>
                  </a:cubicBezTo>
                  <a:cubicBezTo>
                    <a:pt x="96" y="200"/>
                    <a:pt x="101" y="200"/>
                    <a:pt x="105" y="202"/>
                  </a:cubicBezTo>
                  <a:cubicBezTo>
                    <a:pt x="106" y="203"/>
                    <a:pt x="107" y="204"/>
                    <a:pt x="108" y="205"/>
                  </a:cubicBezTo>
                  <a:lnTo>
                    <a:pt x="110" y="207"/>
                  </a:lnTo>
                  <a:lnTo>
                    <a:pt x="117" y="219"/>
                  </a:lnTo>
                  <a:cubicBezTo>
                    <a:pt x="120" y="224"/>
                    <a:pt x="124" y="227"/>
                    <a:pt x="129" y="226"/>
                  </a:cubicBezTo>
                  <a:lnTo>
                    <a:pt x="155" y="219"/>
                  </a:lnTo>
                  <a:cubicBezTo>
                    <a:pt x="160" y="218"/>
                    <a:pt x="161" y="213"/>
                    <a:pt x="162" y="208"/>
                  </a:cubicBezTo>
                  <a:lnTo>
                    <a:pt x="162" y="192"/>
                  </a:lnTo>
                  <a:cubicBezTo>
                    <a:pt x="162" y="192"/>
                    <a:pt x="162" y="192"/>
                    <a:pt x="162" y="192"/>
                  </a:cubicBezTo>
                  <a:cubicBezTo>
                    <a:pt x="163" y="187"/>
                    <a:pt x="166" y="183"/>
                    <a:pt x="170" y="182"/>
                  </a:cubicBezTo>
                  <a:cubicBezTo>
                    <a:pt x="171" y="182"/>
                    <a:pt x="173" y="181"/>
                    <a:pt x="174" y="182"/>
                  </a:cubicBezTo>
                  <a:lnTo>
                    <a:pt x="177" y="182"/>
                  </a:lnTo>
                  <a:lnTo>
                    <a:pt x="191" y="185"/>
                  </a:lnTo>
                  <a:cubicBezTo>
                    <a:pt x="195" y="187"/>
                    <a:pt x="201" y="187"/>
                    <a:pt x="204" y="182"/>
                  </a:cubicBezTo>
                  <a:lnTo>
                    <a:pt x="217" y="159"/>
                  </a:lnTo>
                  <a:cubicBezTo>
                    <a:pt x="220" y="154"/>
                    <a:pt x="218" y="150"/>
                    <a:pt x="214" y="146"/>
                  </a:cubicBezTo>
                  <a:lnTo>
                    <a:pt x="203" y="134"/>
                  </a:lnTo>
                  <a:cubicBezTo>
                    <a:pt x="203" y="134"/>
                    <a:pt x="203" y="134"/>
                    <a:pt x="203" y="134"/>
                  </a:cubicBezTo>
                  <a:cubicBezTo>
                    <a:pt x="200" y="131"/>
                    <a:pt x="199" y="126"/>
                    <a:pt x="202" y="122"/>
                  </a:cubicBezTo>
                  <a:cubicBezTo>
                    <a:pt x="202" y="121"/>
                    <a:pt x="203" y="120"/>
                    <a:pt x="204" y="119"/>
                  </a:cubicBezTo>
                  <a:lnTo>
                    <a:pt x="206" y="117"/>
                  </a:lnTo>
                  <a:lnTo>
                    <a:pt x="219" y="110"/>
                  </a:lnTo>
                  <a:cubicBezTo>
                    <a:pt x="223" y="107"/>
                    <a:pt x="227" y="103"/>
                    <a:pt x="226" y="98"/>
                  </a:cubicBezTo>
                  <a:lnTo>
                    <a:pt x="219" y="72"/>
                  </a:lnTo>
                  <a:cubicBezTo>
                    <a:pt x="217" y="67"/>
                    <a:pt x="213" y="66"/>
                    <a:pt x="207" y="65"/>
                  </a:cubicBezTo>
                  <a:lnTo>
                    <a:pt x="191" y="65"/>
                  </a:lnTo>
                  <a:cubicBezTo>
                    <a:pt x="191" y="65"/>
                    <a:pt x="191" y="65"/>
                    <a:pt x="191" y="65"/>
                  </a:cubicBezTo>
                  <a:cubicBezTo>
                    <a:pt x="187" y="64"/>
                    <a:pt x="183" y="61"/>
                    <a:pt x="181" y="57"/>
                  </a:cubicBezTo>
                  <a:cubicBezTo>
                    <a:pt x="181" y="56"/>
                    <a:pt x="181" y="54"/>
                    <a:pt x="181" y="53"/>
                  </a:cubicBezTo>
                  <a:lnTo>
                    <a:pt x="182" y="50"/>
                  </a:lnTo>
                  <a:lnTo>
                    <a:pt x="185" y="36"/>
                  </a:lnTo>
                  <a:cubicBezTo>
                    <a:pt x="186" y="32"/>
                    <a:pt x="186" y="26"/>
                    <a:pt x="182" y="23"/>
                  </a:cubicBezTo>
                  <a:lnTo>
                    <a:pt x="158" y="10"/>
                  </a:lnTo>
                  <a:cubicBezTo>
                    <a:pt x="154" y="7"/>
                    <a:pt x="150" y="9"/>
                    <a:pt x="146" y="13"/>
                  </a:cubicBezTo>
                  <a:lnTo>
                    <a:pt x="134" y="24"/>
                  </a:lnTo>
                  <a:cubicBezTo>
                    <a:pt x="134" y="24"/>
                    <a:pt x="134" y="24"/>
                    <a:pt x="134" y="24"/>
                  </a:cubicBezTo>
                  <a:cubicBezTo>
                    <a:pt x="130" y="27"/>
                    <a:pt x="125" y="28"/>
                    <a:pt x="121" y="25"/>
                  </a:cubicBezTo>
                  <a:cubicBezTo>
                    <a:pt x="120" y="25"/>
                    <a:pt x="119" y="24"/>
                    <a:pt x="118" y="23"/>
                  </a:cubicBezTo>
                  <a:lnTo>
                    <a:pt x="117" y="21"/>
                  </a:lnTo>
                  <a:lnTo>
                    <a:pt x="109" y="8"/>
                  </a:lnTo>
                  <a:cubicBezTo>
                    <a:pt x="107" y="4"/>
                    <a:pt x="103" y="0"/>
                    <a:pt x="98" y="1"/>
                  </a:cubicBezTo>
                  <a:lnTo>
                    <a:pt x="72" y="8"/>
                  </a:lnTo>
                  <a:cubicBezTo>
                    <a:pt x="67" y="10"/>
                    <a:pt x="65" y="14"/>
                    <a:pt x="65" y="20"/>
                  </a:cubicBezTo>
                  <a:lnTo>
                    <a:pt x="64" y="36"/>
                  </a:lnTo>
                  <a:close/>
                  <a:moveTo>
                    <a:pt x="113" y="46"/>
                  </a:moveTo>
                  <a:lnTo>
                    <a:pt x="113" y="46"/>
                  </a:lnTo>
                  <a:cubicBezTo>
                    <a:pt x="149" y="46"/>
                    <a:pt x="179" y="76"/>
                    <a:pt x="179" y="112"/>
                  </a:cubicBezTo>
                  <a:cubicBezTo>
                    <a:pt x="179" y="148"/>
                    <a:pt x="149" y="177"/>
                    <a:pt x="113" y="177"/>
                  </a:cubicBezTo>
                  <a:cubicBezTo>
                    <a:pt x="77" y="177"/>
                    <a:pt x="48" y="148"/>
                    <a:pt x="48" y="112"/>
                  </a:cubicBezTo>
                  <a:cubicBezTo>
                    <a:pt x="48" y="76"/>
                    <a:pt x="77" y="46"/>
                    <a:pt x="113" y="46"/>
                  </a:cubicBezTo>
                  <a:close/>
                  <a:moveTo>
                    <a:pt x="335" y="226"/>
                  </a:moveTo>
                  <a:lnTo>
                    <a:pt x="335" y="226"/>
                  </a:lnTo>
                  <a:cubicBezTo>
                    <a:pt x="397" y="226"/>
                    <a:pt x="448" y="277"/>
                    <a:pt x="448" y="338"/>
                  </a:cubicBezTo>
                  <a:cubicBezTo>
                    <a:pt x="448" y="400"/>
                    <a:pt x="397" y="451"/>
                    <a:pt x="335" y="451"/>
                  </a:cubicBezTo>
                  <a:cubicBezTo>
                    <a:pt x="274" y="451"/>
                    <a:pt x="223" y="400"/>
                    <a:pt x="223" y="338"/>
                  </a:cubicBezTo>
                  <a:cubicBezTo>
                    <a:pt x="223" y="277"/>
                    <a:pt x="274" y="226"/>
                    <a:pt x="335" y="22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01" name="组合 12"/>
          <p:cNvGrpSpPr>
            <a:grpSpLocks/>
          </p:cNvGrpSpPr>
          <p:nvPr/>
        </p:nvGrpSpPr>
        <p:grpSpPr bwMode="auto">
          <a:xfrm>
            <a:off x="2359025" y="4349750"/>
            <a:ext cx="1435100" cy="577850"/>
            <a:chOff x="0" y="0"/>
            <a:chExt cx="1435100" cy="577850"/>
          </a:xfrm>
        </p:grpSpPr>
        <p:sp>
          <p:nvSpPr>
            <p:cNvPr id="15389" name="Rectangle 7"/>
            <p:cNvSpPr>
              <a:spLocks noChangeArrowheads="1"/>
            </p:cNvSpPr>
            <p:nvPr/>
          </p:nvSpPr>
          <p:spPr bwMode="auto">
            <a:xfrm>
              <a:off x="0" y="0"/>
              <a:ext cx="1435100" cy="5778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90" name="Freeform 14"/>
            <p:cNvSpPr>
              <a:spLocks noEditPoints="1"/>
            </p:cNvSpPr>
            <p:nvPr/>
          </p:nvSpPr>
          <p:spPr bwMode="auto">
            <a:xfrm>
              <a:off x="893763" y="60325"/>
              <a:ext cx="457200" cy="457200"/>
            </a:xfrm>
            <a:custGeom>
              <a:avLst/>
              <a:gdLst>
                <a:gd name="T0" fmla="*/ 2147483646 w 532"/>
                <a:gd name="T1" fmla="*/ 2147483646 h 532"/>
                <a:gd name="T2" fmla="*/ 2147483646 w 532"/>
                <a:gd name="T3" fmla="*/ 2147483646 h 532"/>
                <a:gd name="T4" fmla="*/ 2147483646 w 532"/>
                <a:gd name="T5" fmla="*/ 2147483646 h 532"/>
                <a:gd name="T6" fmla="*/ 2147483646 w 532"/>
                <a:gd name="T7" fmla="*/ 2147483646 h 532"/>
                <a:gd name="T8" fmla="*/ 2147483646 w 532"/>
                <a:gd name="T9" fmla="*/ 2147483646 h 532"/>
                <a:gd name="T10" fmla="*/ 2147483646 w 532"/>
                <a:gd name="T11" fmla="*/ 2147483646 h 532"/>
                <a:gd name="T12" fmla="*/ 2147483646 w 532"/>
                <a:gd name="T13" fmla="*/ 2147483646 h 532"/>
                <a:gd name="T14" fmla="*/ 2147483646 w 532"/>
                <a:gd name="T15" fmla="*/ 2147483646 h 532"/>
                <a:gd name="T16" fmla="*/ 2147483646 w 532"/>
                <a:gd name="T17" fmla="*/ 2147483646 h 532"/>
                <a:gd name="T18" fmla="*/ 2147483646 w 532"/>
                <a:gd name="T19" fmla="*/ 2147483646 h 532"/>
                <a:gd name="T20" fmla="*/ 2147483646 w 532"/>
                <a:gd name="T21" fmla="*/ 2147483646 h 532"/>
                <a:gd name="T22" fmla="*/ 2147483646 w 532"/>
                <a:gd name="T23" fmla="*/ 2147483646 h 532"/>
                <a:gd name="T24" fmla="*/ 2147483646 w 532"/>
                <a:gd name="T25" fmla="*/ 2147483646 h 532"/>
                <a:gd name="T26" fmla="*/ 2147483646 w 532"/>
                <a:gd name="T27" fmla="*/ 2147483646 h 532"/>
                <a:gd name="T28" fmla="*/ 2147483646 w 532"/>
                <a:gd name="T29" fmla="*/ 2147483646 h 532"/>
                <a:gd name="T30" fmla="*/ 2147483646 w 532"/>
                <a:gd name="T31" fmla="*/ 2147483646 h 532"/>
                <a:gd name="T32" fmla="*/ 2147483646 w 532"/>
                <a:gd name="T33" fmla="*/ 2147483646 h 532"/>
                <a:gd name="T34" fmla="*/ 2147483646 w 532"/>
                <a:gd name="T35" fmla="*/ 2147483646 h 532"/>
                <a:gd name="T36" fmla="*/ 2147483646 w 532"/>
                <a:gd name="T37" fmla="*/ 2147483646 h 532"/>
                <a:gd name="T38" fmla="*/ 2147483646 w 532"/>
                <a:gd name="T39" fmla="*/ 2147483646 h 532"/>
                <a:gd name="T40" fmla="*/ 2147483646 w 532"/>
                <a:gd name="T41" fmla="*/ 2147483646 h 532"/>
                <a:gd name="T42" fmla="*/ 2147483646 w 532"/>
                <a:gd name="T43" fmla="*/ 2147483646 h 532"/>
                <a:gd name="T44" fmla="*/ 2147483646 w 532"/>
                <a:gd name="T45" fmla="*/ 2147483646 h 532"/>
                <a:gd name="T46" fmla="*/ 2147483646 w 532"/>
                <a:gd name="T47" fmla="*/ 2147483646 h 532"/>
                <a:gd name="T48" fmla="*/ 2147483646 w 532"/>
                <a:gd name="T49" fmla="*/ 2147483646 h 532"/>
                <a:gd name="T50" fmla="*/ 2147483646 w 532"/>
                <a:gd name="T51" fmla="*/ 2147483646 h 532"/>
                <a:gd name="T52" fmla="*/ 2147483646 w 532"/>
                <a:gd name="T53" fmla="*/ 2147483646 h 532"/>
                <a:gd name="T54" fmla="*/ 2147483646 w 532"/>
                <a:gd name="T55" fmla="*/ 2147483646 h 532"/>
                <a:gd name="T56" fmla="*/ 2147483646 w 532"/>
                <a:gd name="T57" fmla="*/ 2147483646 h 532"/>
                <a:gd name="T58" fmla="*/ 2147483646 w 532"/>
                <a:gd name="T59" fmla="*/ 2147483646 h 532"/>
                <a:gd name="T60" fmla="*/ 2147483646 w 532"/>
                <a:gd name="T61" fmla="*/ 2147483646 h 532"/>
                <a:gd name="T62" fmla="*/ 2147483646 w 532"/>
                <a:gd name="T63" fmla="*/ 2147483646 h 532"/>
                <a:gd name="T64" fmla="*/ 2147483646 w 532"/>
                <a:gd name="T65" fmla="*/ 2147483646 h 532"/>
                <a:gd name="T66" fmla="*/ 2147483646 w 532"/>
                <a:gd name="T67" fmla="*/ 2147483646 h 532"/>
                <a:gd name="T68" fmla="*/ 2147483646 w 532"/>
                <a:gd name="T69" fmla="*/ 2147483646 h 532"/>
                <a:gd name="T70" fmla="*/ 2147483646 w 532"/>
                <a:gd name="T71" fmla="*/ 2147483646 h 532"/>
                <a:gd name="T72" fmla="*/ 2147483646 w 532"/>
                <a:gd name="T73" fmla="*/ 2147483646 h 5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32" h="532">
                  <a:moveTo>
                    <a:pt x="167" y="94"/>
                  </a:moveTo>
                  <a:cubicBezTo>
                    <a:pt x="72" y="149"/>
                    <a:pt x="39" y="271"/>
                    <a:pt x="94" y="366"/>
                  </a:cubicBezTo>
                  <a:cubicBezTo>
                    <a:pt x="149" y="460"/>
                    <a:pt x="271" y="493"/>
                    <a:pt x="365" y="438"/>
                  </a:cubicBezTo>
                  <a:cubicBezTo>
                    <a:pt x="460" y="383"/>
                    <a:pt x="493" y="262"/>
                    <a:pt x="438" y="167"/>
                  </a:cubicBezTo>
                  <a:cubicBezTo>
                    <a:pt x="383" y="72"/>
                    <a:pt x="262" y="40"/>
                    <a:pt x="167" y="94"/>
                  </a:cubicBezTo>
                  <a:close/>
                  <a:moveTo>
                    <a:pt x="383" y="468"/>
                  </a:moveTo>
                  <a:cubicBezTo>
                    <a:pt x="271" y="532"/>
                    <a:pt x="129" y="494"/>
                    <a:pt x="64" y="383"/>
                  </a:cubicBezTo>
                  <a:cubicBezTo>
                    <a:pt x="0" y="272"/>
                    <a:pt x="38" y="129"/>
                    <a:pt x="150" y="64"/>
                  </a:cubicBezTo>
                  <a:cubicBezTo>
                    <a:pt x="261" y="0"/>
                    <a:pt x="404" y="38"/>
                    <a:pt x="468" y="150"/>
                  </a:cubicBezTo>
                  <a:cubicBezTo>
                    <a:pt x="532" y="261"/>
                    <a:pt x="494" y="404"/>
                    <a:pt x="383" y="468"/>
                  </a:cubicBezTo>
                  <a:close/>
                  <a:moveTo>
                    <a:pt x="184" y="124"/>
                  </a:moveTo>
                  <a:cubicBezTo>
                    <a:pt x="106" y="169"/>
                    <a:pt x="79" y="270"/>
                    <a:pt x="124" y="348"/>
                  </a:cubicBezTo>
                  <a:cubicBezTo>
                    <a:pt x="169" y="427"/>
                    <a:pt x="270" y="454"/>
                    <a:pt x="348" y="408"/>
                  </a:cubicBezTo>
                  <a:cubicBezTo>
                    <a:pt x="427" y="363"/>
                    <a:pt x="453" y="263"/>
                    <a:pt x="408" y="184"/>
                  </a:cubicBezTo>
                  <a:cubicBezTo>
                    <a:pt x="363" y="106"/>
                    <a:pt x="262" y="79"/>
                    <a:pt x="184" y="124"/>
                  </a:cubicBezTo>
                  <a:close/>
                  <a:moveTo>
                    <a:pt x="355" y="420"/>
                  </a:moveTo>
                  <a:cubicBezTo>
                    <a:pt x="270" y="469"/>
                    <a:pt x="161" y="440"/>
                    <a:pt x="112" y="355"/>
                  </a:cubicBezTo>
                  <a:cubicBezTo>
                    <a:pt x="63" y="270"/>
                    <a:pt x="92" y="161"/>
                    <a:pt x="177" y="112"/>
                  </a:cubicBezTo>
                  <a:cubicBezTo>
                    <a:pt x="262" y="63"/>
                    <a:pt x="371" y="92"/>
                    <a:pt x="420" y="177"/>
                  </a:cubicBezTo>
                  <a:cubicBezTo>
                    <a:pt x="469" y="262"/>
                    <a:pt x="440" y="371"/>
                    <a:pt x="355" y="420"/>
                  </a:cubicBezTo>
                  <a:close/>
                  <a:moveTo>
                    <a:pt x="291" y="266"/>
                  </a:moveTo>
                  <a:cubicBezTo>
                    <a:pt x="291" y="280"/>
                    <a:pt x="280" y="291"/>
                    <a:pt x="266" y="291"/>
                  </a:cubicBezTo>
                  <a:cubicBezTo>
                    <a:pt x="252" y="291"/>
                    <a:pt x="241" y="280"/>
                    <a:pt x="241" y="266"/>
                  </a:cubicBezTo>
                  <a:cubicBezTo>
                    <a:pt x="241" y="252"/>
                    <a:pt x="252" y="241"/>
                    <a:pt x="266" y="241"/>
                  </a:cubicBezTo>
                  <a:cubicBezTo>
                    <a:pt x="280" y="241"/>
                    <a:pt x="291" y="252"/>
                    <a:pt x="291" y="266"/>
                  </a:cubicBezTo>
                  <a:close/>
                  <a:moveTo>
                    <a:pt x="278" y="123"/>
                  </a:moveTo>
                  <a:cubicBezTo>
                    <a:pt x="278" y="129"/>
                    <a:pt x="273" y="134"/>
                    <a:pt x="267" y="134"/>
                  </a:cubicBezTo>
                  <a:lnTo>
                    <a:pt x="265" y="134"/>
                  </a:lnTo>
                  <a:cubicBezTo>
                    <a:pt x="259" y="134"/>
                    <a:pt x="255" y="129"/>
                    <a:pt x="255" y="123"/>
                  </a:cubicBezTo>
                  <a:lnTo>
                    <a:pt x="255" y="105"/>
                  </a:lnTo>
                  <a:cubicBezTo>
                    <a:pt x="255" y="99"/>
                    <a:pt x="259" y="94"/>
                    <a:pt x="265" y="94"/>
                  </a:cubicBezTo>
                  <a:lnTo>
                    <a:pt x="267" y="94"/>
                  </a:lnTo>
                  <a:cubicBezTo>
                    <a:pt x="273" y="94"/>
                    <a:pt x="278" y="99"/>
                    <a:pt x="278" y="105"/>
                  </a:cubicBezTo>
                  <a:lnTo>
                    <a:pt x="278" y="123"/>
                  </a:lnTo>
                  <a:close/>
                  <a:moveTo>
                    <a:pt x="278" y="428"/>
                  </a:moveTo>
                  <a:cubicBezTo>
                    <a:pt x="278" y="434"/>
                    <a:pt x="273" y="439"/>
                    <a:pt x="267" y="439"/>
                  </a:cubicBezTo>
                  <a:lnTo>
                    <a:pt x="265" y="439"/>
                  </a:lnTo>
                  <a:cubicBezTo>
                    <a:pt x="260" y="439"/>
                    <a:pt x="255" y="434"/>
                    <a:pt x="255" y="428"/>
                  </a:cubicBezTo>
                  <a:lnTo>
                    <a:pt x="255" y="410"/>
                  </a:lnTo>
                  <a:cubicBezTo>
                    <a:pt x="255" y="404"/>
                    <a:pt x="260" y="399"/>
                    <a:pt x="265" y="399"/>
                  </a:cubicBezTo>
                  <a:lnTo>
                    <a:pt x="267" y="399"/>
                  </a:lnTo>
                  <a:cubicBezTo>
                    <a:pt x="273" y="399"/>
                    <a:pt x="278" y="404"/>
                    <a:pt x="278" y="410"/>
                  </a:cubicBezTo>
                  <a:lnTo>
                    <a:pt x="278" y="428"/>
                  </a:lnTo>
                  <a:close/>
                  <a:moveTo>
                    <a:pt x="122" y="253"/>
                  </a:moveTo>
                  <a:cubicBezTo>
                    <a:pt x="128" y="253"/>
                    <a:pt x="133" y="258"/>
                    <a:pt x="133" y="264"/>
                  </a:cubicBezTo>
                  <a:lnTo>
                    <a:pt x="133" y="265"/>
                  </a:lnTo>
                  <a:cubicBezTo>
                    <a:pt x="133" y="271"/>
                    <a:pt x="128" y="276"/>
                    <a:pt x="122" y="276"/>
                  </a:cubicBezTo>
                  <a:lnTo>
                    <a:pt x="105" y="276"/>
                  </a:lnTo>
                  <a:cubicBezTo>
                    <a:pt x="99" y="276"/>
                    <a:pt x="94" y="271"/>
                    <a:pt x="94" y="265"/>
                  </a:cubicBezTo>
                  <a:lnTo>
                    <a:pt x="94" y="264"/>
                  </a:lnTo>
                  <a:cubicBezTo>
                    <a:pt x="94" y="258"/>
                    <a:pt x="99" y="253"/>
                    <a:pt x="105" y="253"/>
                  </a:cubicBezTo>
                  <a:lnTo>
                    <a:pt x="122" y="253"/>
                  </a:lnTo>
                  <a:close/>
                  <a:moveTo>
                    <a:pt x="428" y="253"/>
                  </a:moveTo>
                  <a:cubicBezTo>
                    <a:pt x="434" y="253"/>
                    <a:pt x="438" y="258"/>
                    <a:pt x="438" y="264"/>
                  </a:cubicBezTo>
                  <a:lnTo>
                    <a:pt x="438" y="265"/>
                  </a:lnTo>
                  <a:cubicBezTo>
                    <a:pt x="438" y="271"/>
                    <a:pt x="434" y="276"/>
                    <a:pt x="428" y="276"/>
                  </a:cubicBezTo>
                  <a:lnTo>
                    <a:pt x="410" y="276"/>
                  </a:lnTo>
                  <a:cubicBezTo>
                    <a:pt x="404" y="276"/>
                    <a:pt x="399" y="271"/>
                    <a:pt x="399" y="265"/>
                  </a:cubicBezTo>
                  <a:lnTo>
                    <a:pt x="399" y="264"/>
                  </a:lnTo>
                  <a:cubicBezTo>
                    <a:pt x="399" y="258"/>
                    <a:pt x="404" y="253"/>
                    <a:pt x="410" y="253"/>
                  </a:cubicBezTo>
                  <a:lnTo>
                    <a:pt x="428" y="253"/>
                  </a:lnTo>
                  <a:close/>
                  <a:moveTo>
                    <a:pt x="280" y="266"/>
                  </a:moveTo>
                  <a:cubicBezTo>
                    <a:pt x="280" y="274"/>
                    <a:pt x="274" y="280"/>
                    <a:pt x="267" y="280"/>
                  </a:cubicBezTo>
                  <a:cubicBezTo>
                    <a:pt x="259" y="280"/>
                    <a:pt x="253" y="274"/>
                    <a:pt x="253" y="266"/>
                  </a:cubicBezTo>
                  <a:lnTo>
                    <a:pt x="253" y="170"/>
                  </a:lnTo>
                  <a:cubicBezTo>
                    <a:pt x="253" y="162"/>
                    <a:pt x="259" y="156"/>
                    <a:pt x="267" y="156"/>
                  </a:cubicBezTo>
                  <a:cubicBezTo>
                    <a:pt x="274" y="156"/>
                    <a:pt x="280" y="162"/>
                    <a:pt x="280" y="170"/>
                  </a:cubicBezTo>
                  <a:lnTo>
                    <a:pt x="280" y="266"/>
                  </a:lnTo>
                  <a:close/>
                  <a:moveTo>
                    <a:pt x="223" y="331"/>
                  </a:moveTo>
                  <a:cubicBezTo>
                    <a:pt x="217" y="337"/>
                    <a:pt x="208" y="337"/>
                    <a:pt x="202" y="332"/>
                  </a:cubicBezTo>
                  <a:cubicBezTo>
                    <a:pt x="197" y="326"/>
                    <a:pt x="197" y="317"/>
                    <a:pt x="203" y="311"/>
                  </a:cubicBezTo>
                  <a:lnTo>
                    <a:pt x="254" y="260"/>
                  </a:lnTo>
                  <a:cubicBezTo>
                    <a:pt x="260" y="254"/>
                    <a:pt x="270" y="253"/>
                    <a:pt x="275" y="259"/>
                  </a:cubicBezTo>
                  <a:cubicBezTo>
                    <a:pt x="281" y="264"/>
                    <a:pt x="280" y="274"/>
                    <a:pt x="274" y="280"/>
                  </a:cubicBezTo>
                  <a:lnTo>
                    <a:pt x="223" y="3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304" name="TextBox 15"/>
          <p:cNvSpPr txBox="1">
            <a:spLocks noChangeArrowheads="1"/>
          </p:cNvSpPr>
          <p:nvPr/>
        </p:nvSpPr>
        <p:spPr bwMode="auto">
          <a:xfrm>
            <a:off x="6457950" y="118586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标题文本一</a:t>
            </a:r>
          </a:p>
        </p:txBody>
      </p:sp>
      <p:sp>
        <p:nvSpPr>
          <p:cNvPr id="12305" name="TextBox 16"/>
          <p:cNvSpPr txBox="1">
            <a:spLocks noChangeArrowheads="1"/>
          </p:cNvSpPr>
          <p:nvPr/>
        </p:nvSpPr>
        <p:spPr bwMode="auto">
          <a:xfrm>
            <a:off x="6457950" y="1527175"/>
            <a:ext cx="50022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12306" name="TextBox 17"/>
          <p:cNvSpPr txBox="1">
            <a:spLocks noChangeArrowheads="1"/>
          </p:cNvSpPr>
          <p:nvPr/>
        </p:nvSpPr>
        <p:spPr bwMode="auto">
          <a:xfrm>
            <a:off x="6457950" y="2397125"/>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标题文本二</a:t>
            </a:r>
          </a:p>
        </p:txBody>
      </p:sp>
      <p:sp>
        <p:nvSpPr>
          <p:cNvPr id="12307" name="TextBox 18"/>
          <p:cNvSpPr txBox="1">
            <a:spLocks noChangeArrowheads="1"/>
          </p:cNvSpPr>
          <p:nvPr/>
        </p:nvSpPr>
        <p:spPr bwMode="auto">
          <a:xfrm>
            <a:off x="6457950" y="2757488"/>
            <a:ext cx="5002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12308" name="TextBox 19"/>
          <p:cNvSpPr txBox="1">
            <a:spLocks noChangeArrowheads="1"/>
          </p:cNvSpPr>
          <p:nvPr/>
        </p:nvSpPr>
        <p:spPr bwMode="auto">
          <a:xfrm>
            <a:off x="6457950" y="3687763"/>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标题文本三</a:t>
            </a:r>
          </a:p>
        </p:txBody>
      </p:sp>
      <p:sp>
        <p:nvSpPr>
          <p:cNvPr id="12309" name="TextBox 20"/>
          <p:cNvSpPr txBox="1">
            <a:spLocks noChangeArrowheads="1"/>
          </p:cNvSpPr>
          <p:nvPr/>
        </p:nvSpPr>
        <p:spPr bwMode="auto">
          <a:xfrm>
            <a:off x="6457950" y="3968750"/>
            <a:ext cx="50022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sp>
        <p:nvSpPr>
          <p:cNvPr id="12310" name="TextBox 21"/>
          <p:cNvSpPr txBox="1">
            <a:spLocks noChangeArrowheads="1"/>
          </p:cNvSpPr>
          <p:nvPr/>
        </p:nvSpPr>
        <p:spPr bwMode="auto">
          <a:xfrm>
            <a:off x="6457950" y="4978400"/>
            <a:ext cx="1997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b="1">
                <a:latin typeface="微软雅黑" pitchFamily="34" charset="-122"/>
              </a:rPr>
              <a:t>标题文本四</a:t>
            </a:r>
          </a:p>
        </p:txBody>
      </p:sp>
      <p:sp>
        <p:nvSpPr>
          <p:cNvPr id="12311" name="TextBox 22"/>
          <p:cNvSpPr txBox="1">
            <a:spLocks noChangeArrowheads="1"/>
          </p:cNvSpPr>
          <p:nvPr/>
        </p:nvSpPr>
        <p:spPr bwMode="auto">
          <a:xfrm>
            <a:off x="6457950" y="5259388"/>
            <a:ext cx="50022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800">
                <a:latin typeface="微软雅黑" pitchFamily="34" charset="-122"/>
              </a:rPr>
              <a:t>请在这里输入段落文本内容请在这里输入段落文本内容</a:t>
            </a:r>
          </a:p>
        </p:txBody>
      </p:sp>
      <p:grpSp>
        <p:nvGrpSpPr>
          <p:cNvPr id="12312" name="组合 23"/>
          <p:cNvGrpSpPr>
            <a:grpSpLocks/>
          </p:cNvGrpSpPr>
          <p:nvPr/>
        </p:nvGrpSpPr>
        <p:grpSpPr bwMode="auto">
          <a:xfrm>
            <a:off x="5862638" y="1365250"/>
            <a:ext cx="517525" cy="519113"/>
            <a:chOff x="0" y="0"/>
            <a:chExt cx="517525" cy="519113"/>
          </a:xfrm>
        </p:grpSpPr>
        <p:sp>
          <p:nvSpPr>
            <p:cNvPr id="15387" name="Oval 23"/>
            <p:cNvSpPr>
              <a:spLocks noChangeArrowheads="1"/>
            </p:cNvSpPr>
            <p:nvPr/>
          </p:nvSpPr>
          <p:spPr bwMode="auto">
            <a:xfrm>
              <a:off x="0" y="0"/>
              <a:ext cx="517525" cy="5191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88" name="Freeform 24"/>
            <p:cNvSpPr>
              <a:spLocks noEditPoints="1"/>
            </p:cNvSpPr>
            <p:nvPr/>
          </p:nvSpPr>
          <p:spPr bwMode="auto">
            <a:xfrm>
              <a:off x="95250" y="82550"/>
              <a:ext cx="325438" cy="303213"/>
            </a:xfrm>
            <a:custGeom>
              <a:avLst/>
              <a:gdLst>
                <a:gd name="T0" fmla="*/ 2147483646 w 486"/>
                <a:gd name="T1" fmla="*/ 2147483646 h 451"/>
                <a:gd name="T2" fmla="*/ 2147483646 w 486"/>
                <a:gd name="T3" fmla="*/ 2147483646 h 451"/>
                <a:gd name="T4" fmla="*/ 2147483646 w 486"/>
                <a:gd name="T5" fmla="*/ 2147483646 h 451"/>
                <a:gd name="T6" fmla="*/ 2147483646 w 486"/>
                <a:gd name="T7" fmla="*/ 2147483646 h 451"/>
                <a:gd name="T8" fmla="*/ 2147483646 w 486"/>
                <a:gd name="T9" fmla="*/ 2147483646 h 451"/>
                <a:gd name="T10" fmla="*/ 2147483646 w 486"/>
                <a:gd name="T11" fmla="*/ 2147483646 h 451"/>
                <a:gd name="T12" fmla="*/ 2147483646 w 486"/>
                <a:gd name="T13" fmla="*/ 2147483646 h 451"/>
                <a:gd name="T14" fmla="*/ 2147483646 w 486"/>
                <a:gd name="T15" fmla="*/ 2147483646 h 451"/>
                <a:gd name="T16" fmla="*/ 2147483646 w 486"/>
                <a:gd name="T17" fmla="*/ 2147483646 h 451"/>
                <a:gd name="T18" fmla="*/ 2147483646 w 486"/>
                <a:gd name="T19" fmla="*/ 2147483646 h 451"/>
                <a:gd name="T20" fmla="*/ 2147483646 w 486"/>
                <a:gd name="T21" fmla="*/ 2147483646 h 451"/>
                <a:gd name="T22" fmla="*/ 2147483646 w 486"/>
                <a:gd name="T23" fmla="*/ 2147483646 h 451"/>
                <a:gd name="T24" fmla="*/ 2147483646 w 486"/>
                <a:gd name="T25" fmla="*/ 2147483646 h 451"/>
                <a:gd name="T26" fmla="*/ 2147483646 w 486"/>
                <a:gd name="T27" fmla="*/ 2147483646 h 451"/>
                <a:gd name="T28" fmla="*/ 2147483646 w 486"/>
                <a:gd name="T29" fmla="*/ 2147483646 h 451"/>
                <a:gd name="T30" fmla="*/ 2147483646 w 486"/>
                <a:gd name="T31" fmla="*/ 2147483646 h 451"/>
                <a:gd name="T32" fmla="*/ 2147483646 w 486"/>
                <a:gd name="T33" fmla="*/ 2147483646 h 451"/>
                <a:gd name="T34" fmla="*/ 2147483646 w 486"/>
                <a:gd name="T35" fmla="*/ 2147483646 h 451"/>
                <a:gd name="T36" fmla="*/ 2147483646 w 486"/>
                <a:gd name="T37" fmla="*/ 2147483646 h 451"/>
                <a:gd name="T38" fmla="*/ 2147483646 w 486"/>
                <a:gd name="T39" fmla="*/ 2147483646 h 451"/>
                <a:gd name="T40" fmla="*/ 2147483646 w 486"/>
                <a:gd name="T41" fmla="*/ 2147483646 h 451"/>
                <a:gd name="T42" fmla="*/ 2147483646 w 486"/>
                <a:gd name="T43" fmla="*/ 2147483646 h 451"/>
                <a:gd name="T44" fmla="*/ 2147483646 w 486"/>
                <a:gd name="T45" fmla="*/ 2147483646 h 451"/>
                <a:gd name="T46" fmla="*/ 2147483646 w 486"/>
                <a:gd name="T47" fmla="*/ 2147483646 h 451"/>
                <a:gd name="T48" fmla="*/ 2147483646 w 486"/>
                <a:gd name="T49" fmla="*/ 2147483646 h 451"/>
                <a:gd name="T50" fmla="*/ 2147483646 w 486"/>
                <a:gd name="T51" fmla="*/ 2147483646 h 451"/>
                <a:gd name="T52" fmla="*/ 2147483646 w 486"/>
                <a:gd name="T53" fmla="*/ 2147483646 h 451"/>
                <a:gd name="T54" fmla="*/ 2147483646 w 486"/>
                <a:gd name="T55" fmla="*/ 2147483646 h 451"/>
                <a:gd name="T56" fmla="*/ 2147483646 w 486"/>
                <a:gd name="T57" fmla="*/ 2147483646 h 451"/>
                <a:gd name="T58" fmla="*/ 2147483646 w 486"/>
                <a:gd name="T59" fmla="*/ 2147483646 h 451"/>
                <a:gd name="T60" fmla="*/ 2147483646 w 486"/>
                <a:gd name="T61" fmla="*/ 2147483646 h 451"/>
                <a:gd name="T62" fmla="*/ 2147483646 w 486"/>
                <a:gd name="T63" fmla="*/ 2147483646 h 451"/>
                <a:gd name="T64" fmla="*/ 2147483646 w 486"/>
                <a:gd name="T65" fmla="*/ 2147483646 h 451"/>
                <a:gd name="T66" fmla="*/ 2147483646 w 486"/>
                <a:gd name="T67" fmla="*/ 2147483646 h 451"/>
                <a:gd name="T68" fmla="*/ 2147483646 w 486"/>
                <a:gd name="T69" fmla="*/ 2147483646 h 451"/>
                <a:gd name="T70" fmla="*/ 2147483646 w 486"/>
                <a:gd name="T71" fmla="*/ 2147483646 h 451"/>
                <a:gd name="T72" fmla="*/ 2147483646 w 486"/>
                <a:gd name="T73" fmla="*/ 2147483646 h 451"/>
                <a:gd name="T74" fmla="*/ 2147483646 w 486"/>
                <a:gd name="T75" fmla="*/ 2147483646 h 451"/>
                <a:gd name="T76" fmla="*/ 2147483646 w 486"/>
                <a:gd name="T77" fmla="*/ 2147483646 h 451"/>
                <a:gd name="T78" fmla="*/ 2147483646 w 486"/>
                <a:gd name="T79" fmla="*/ 2147483646 h 451"/>
                <a:gd name="T80" fmla="*/ 2147483646 w 486"/>
                <a:gd name="T81" fmla="*/ 2147483646 h 451"/>
                <a:gd name="T82" fmla="*/ 2147483646 w 486"/>
                <a:gd name="T83" fmla="*/ 2147483646 h 451"/>
                <a:gd name="T84" fmla="*/ 2147483646 w 486"/>
                <a:gd name="T85" fmla="*/ 2147483646 h 451"/>
                <a:gd name="T86" fmla="*/ 2147483646 w 486"/>
                <a:gd name="T87" fmla="*/ 2147483646 h 451"/>
                <a:gd name="T88" fmla="*/ 2147483646 w 486"/>
                <a:gd name="T89" fmla="*/ 2147483646 h 451"/>
                <a:gd name="T90" fmla="*/ 2147483646 w 486"/>
                <a:gd name="T91" fmla="*/ 2147483646 h 451"/>
                <a:gd name="T92" fmla="*/ 2147483646 w 486"/>
                <a:gd name="T93" fmla="*/ 2147483646 h 451"/>
                <a:gd name="T94" fmla="*/ 2147483646 w 486"/>
                <a:gd name="T95" fmla="*/ 2147483646 h 451"/>
                <a:gd name="T96" fmla="*/ 2147483646 w 486"/>
                <a:gd name="T97" fmla="*/ 2147483646 h 451"/>
                <a:gd name="T98" fmla="*/ 2147483646 w 486"/>
                <a:gd name="T99" fmla="*/ 2147483646 h 451"/>
                <a:gd name="T100" fmla="*/ 2147483646 w 486"/>
                <a:gd name="T101" fmla="*/ 2147483646 h 451"/>
                <a:gd name="T102" fmla="*/ 2147483646 w 486"/>
                <a:gd name="T103" fmla="*/ 2147483646 h 451"/>
                <a:gd name="T104" fmla="*/ 2147483646 w 486"/>
                <a:gd name="T105" fmla="*/ 2147483646 h 451"/>
                <a:gd name="T106" fmla="*/ 2147483646 w 486"/>
                <a:gd name="T107" fmla="*/ 2147483646 h 451"/>
                <a:gd name="T108" fmla="*/ 2147483646 w 486"/>
                <a:gd name="T109" fmla="*/ 2147483646 h 451"/>
                <a:gd name="T110" fmla="*/ 2147483646 w 486"/>
                <a:gd name="T111" fmla="*/ 2147483646 h 451"/>
                <a:gd name="T112" fmla="*/ 2147483646 w 486"/>
                <a:gd name="T113" fmla="*/ 2147483646 h 451"/>
                <a:gd name="T114" fmla="*/ 2147483646 w 486"/>
                <a:gd name="T115" fmla="*/ 2147483646 h 451"/>
                <a:gd name="T116" fmla="*/ 2147483646 w 486"/>
                <a:gd name="T117" fmla="*/ 2147483646 h 451"/>
                <a:gd name="T118" fmla="*/ 2147483646 w 486"/>
                <a:gd name="T119" fmla="*/ 0 h 451"/>
                <a:gd name="T120" fmla="*/ 2147483646 w 486"/>
                <a:gd name="T121" fmla="*/ 2147483646 h 451"/>
                <a:gd name="T122" fmla="*/ 2147483646 w 486"/>
                <a:gd name="T123" fmla="*/ 2147483646 h 45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86" h="451">
                  <a:moveTo>
                    <a:pt x="341" y="290"/>
                  </a:moveTo>
                  <a:lnTo>
                    <a:pt x="323" y="285"/>
                  </a:lnTo>
                  <a:cubicBezTo>
                    <a:pt x="322" y="285"/>
                    <a:pt x="321" y="285"/>
                    <a:pt x="320" y="285"/>
                  </a:cubicBezTo>
                  <a:cubicBezTo>
                    <a:pt x="302" y="283"/>
                    <a:pt x="284" y="297"/>
                    <a:pt x="280" y="317"/>
                  </a:cubicBezTo>
                  <a:cubicBezTo>
                    <a:pt x="276" y="338"/>
                    <a:pt x="286" y="358"/>
                    <a:pt x="303" y="364"/>
                  </a:cubicBezTo>
                  <a:cubicBezTo>
                    <a:pt x="304" y="365"/>
                    <a:pt x="305" y="365"/>
                    <a:pt x="305" y="365"/>
                  </a:cubicBezTo>
                  <a:lnTo>
                    <a:pt x="341" y="374"/>
                  </a:lnTo>
                  <a:lnTo>
                    <a:pt x="341" y="389"/>
                  </a:lnTo>
                  <a:cubicBezTo>
                    <a:pt x="341" y="394"/>
                    <a:pt x="337" y="399"/>
                    <a:pt x="332" y="401"/>
                  </a:cubicBezTo>
                  <a:lnTo>
                    <a:pt x="247" y="424"/>
                  </a:lnTo>
                  <a:cubicBezTo>
                    <a:pt x="246" y="424"/>
                    <a:pt x="245" y="425"/>
                    <a:pt x="244" y="425"/>
                  </a:cubicBezTo>
                  <a:cubicBezTo>
                    <a:pt x="242" y="425"/>
                    <a:pt x="241" y="424"/>
                    <a:pt x="240" y="424"/>
                  </a:cubicBezTo>
                  <a:cubicBezTo>
                    <a:pt x="239" y="424"/>
                    <a:pt x="239" y="424"/>
                    <a:pt x="238" y="423"/>
                  </a:cubicBezTo>
                  <a:lnTo>
                    <a:pt x="153" y="400"/>
                  </a:lnTo>
                  <a:cubicBezTo>
                    <a:pt x="148" y="399"/>
                    <a:pt x="145" y="394"/>
                    <a:pt x="145" y="388"/>
                  </a:cubicBezTo>
                  <a:lnTo>
                    <a:pt x="145" y="373"/>
                  </a:lnTo>
                  <a:lnTo>
                    <a:pt x="179" y="365"/>
                  </a:lnTo>
                  <a:cubicBezTo>
                    <a:pt x="180" y="365"/>
                    <a:pt x="181" y="365"/>
                    <a:pt x="182" y="364"/>
                  </a:cubicBezTo>
                  <a:cubicBezTo>
                    <a:pt x="199" y="358"/>
                    <a:pt x="209" y="338"/>
                    <a:pt x="205" y="317"/>
                  </a:cubicBezTo>
                  <a:cubicBezTo>
                    <a:pt x="200" y="297"/>
                    <a:pt x="183" y="283"/>
                    <a:pt x="164" y="285"/>
                  </a:cubicBezTo>
                  <a:cubicBezTo>
                    <a:pt x="163" y="285"/>
                    <a:pt x="163" y="285"/>
                    <a:pt x="162" y="285"/>
                  </a:cubicBezTo>
                  <a:lnTo>
                    <a:pt x="145" y="290"/>
                  </a:lnTo>
                  <a:lnTo>
                    <a:pt x="145" y="250"/>
                  </a:lnTo>
                  <a:cubicBezTo>
                    <a:pt x="145" y="246"/>
                    <a:pt x="146" y="242"/>
                    <a:pt x="149" y="240"/>
                  </a:cubicBezTo>
                  <a:cubicBezTo>
                    <a:pt x="152" y="237"/>
                    <a:pt x="156" y="237"/>
                    <a:pt x="159" y="238"/>
                  </a:cubicBezTo>
                  <a:lnTo>
                    <a:pt x="244" y="261"/>
                  </a:lnTo>
                  <a:lnTo>
                    <a:pt x="326" y="238"/>
                  </a:lnTo>
                  <a:cubicBezTo>
                    <a:pt x="329" y="237"/>
                    <a:pt x="333" y="238"/>
                    <a:pt x="336" y="241"/>
                  </a:cubicBezTo>
                  <a:cubicBezTo>
                    <a:pt x="339" y="243"/>
                    <a:pt x="341" y="247"/>
                    <a:pt x="341" y="251"/>
                  </a:cubicBezTo>
                  <a:lnTo>
                    <a:pt x="341" y="290"/>
                  </a:lnTo>
                  <a:close/>
                  <a:moveTo>
                    <a:pt x="475" y="330"/>
                  </a:moveTo>
                  <a:cubicBezTo>
                    <a:pt x="474" y="330"/>
                    <a:pt x="474" y="329"/>
                    <a:pt x="473" y="329"/>
                  </a:cubicBezTo>
                  <a:lnTo>
                    <a:pt x="370" y="218"/>
                  </a:lnTo>
                  <a:cubicBezTo>
                    <a:pt x="370" y="217"/>
                    <a:pt x="369" y="217"/>
                    <a:pt x="368" y="216"/>
                  </a:cubicBezTo>
                  <a:cubicBezTo>
                    <a:pt x="364" y="212"/>
                    <a:pt x="359" y="210"/>
                    <a:pt x="353" y="209"/>
                  </a:cubicBezTo>
                  <a:cubicBezTo>
                    <a:pt x="352" y="208"/>
                    <a:pt x="350" y="207"/>
                    <a:pt x="348" y="207"/>
                  </a:cubicBezTo>
                  <a:lnTo>
                    <a:pt x="138" y="207"/>
                  </a:lnTo>
                  <a:cubicBezTo>
                    <a:pt x="137" y="207"/>
                    <a:pt x="137" y="207"/>
                    <a:pt x="136" y="208"/>
                  </a:cubicBezTo>
                  <a:cubicBezTo>
                    <a:pt x="129" y="208"/>
                    <a:pt x="122" y="211"/>
                    <a:pt x="117" y="216"/>
                  </a:cubicBezTo>
                  <a:cubicBezTo>
                    <a:pt x="116" y="217"/>
                    <a:pt x="116" y="217"/>
                    <a:pt x="115" y="218"/>
                  </a:cubicBezTo>
                  <a:lnTo>
                    <a:pt x="12" y="329"/>
                  </a:lnTo>
                  <a:cubicBezTo>
                    <a:pt x="11" y="329"/>
                    <a:pt x="11" y="330"/>
                    <a:pt x="11" y="330"/>
                  </a:cubicBezTo>
                  <a:cubicBezTo>
                    <a:pt x="1" y="343"/>
                    <a:pt x="0" y="360"/>
                    <a:pt x="7" y="374"/>
                  </a:cubicBezTo>
                  <a:cubicBezTo>
                    <a:pt x="13" y="388"/>
                    <a:pt x="26" y="398"/>
                    <a:pt x="40" y="398"/>
                  </a:cubicBezTo>
                  <a:cubicBezTo>
                    <a:pt x="41" y="398"/>
                    <a:pt x="43" y="398"/>
                    <a:pt x="44" y="398"/>
                  </a:cubicBezTo>
                  <a:cubicBezTo>
                    <a:pt x="45" y="398"/>
                    <a:pt x="46" y="398"/>
                    <a:pt x="47" y="397"/>
                  </a:cubicBezTo>
                  <a:lnTo>
                    <a:pt x="126" y="378"/>
                  </a:lnTo>
                  <a:lnTo>
                    <a:pt x="126" y="440"/>
                  </a:lnTo>
                  <a:cubicBezTo>
                    <a:pt x="126" y="446"/>
                    <a:pt x="132" y="451"/>
                    <a:pt x="138" y="451"/>
                  </a:cubicBezTo>
                  <a:lnTo>
                    <a:pt x="348" y="451"/>
                  </a:lnTo>
                  <a:cubicBezTo>
                    <a:pt x="355" y="451"/>
                    <a:pt x="360" y="446"/>
                    <a:pt x="360" y="440"/>
                  </a:cubicBezTo>
                  <a:lnTo>
                    <a:pt x="360" y="378"/>
                  </a:lnTo>
                  <a:lnTo>
                    <a:pt x="438" y="397"/>
                  </a:lnTo>
                  <a:cubicBezTo>
                    <a:pt x="439" y="398"/>
                    <a:pt x="440" y="398"/>
                    <a:pt x="441" y="398"/>
                  </a:cubicBezTo>
                  <a:cubicBezTo>
                    <a:pt x="442" y="398"/>
                    <a:pt x="443" y="398"/>
                    <a:pt x="445" y="398"/>
                  </a:cubicBezTo>
                  <a:cubicBezTo>
                    <a:pt x="457" y="398"/>
                    <a:pt x="468" y="391"/>
                    <a:pt x="475" y="380"/>
                  </a:cubicBezTo>
                  <a:cubicBezTo>
                    <a:pt x="485" y="365"/>
                    <a:pt x="486" y="345"/>
                    <a:pt x="475" y="330"/>
                  </a:cubicBezTo>
                  <a:close/>
                  <a:moveTo>
                    <a:pt x="243" y="201"/>
                  </a:moveTo>
                  <a:cubicBezTo>
                    <a:pt x="295" y="201"/>
                    <a:pt x="337" y="156"/>
                    <a:pt x="337" y="100"/>
                  </a:cubicBezTo>
                  <a:cubicBezTo>
                    <a:pt x="337" y="45"/>
                    <a:pt x="295" y="0"/>
                    <a:pt x="243" y="0"/>
                  </a:cubicBezTo>
                  <a:cubicBezTo>
                    <a:pt x="191" y="0"/>
                    <a:pt x="148" y="45"/>
                    <a:pt x="148" y="100"/>
                  </a:cubicBezTo>
                  <a:cubicBezTo>
                    <a:pt x="148" y="156"/>
                    <a:pt x="191" y="201"/>
                    <a:pt x="243" y="20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15" name="组合 26"/>
          <p:cNvGrpSpPr>
            <a:grpSpLocks/>
          </p:cNvGrpSpPr>
          <p:nvPr/>
        </p:nvGrpSpPr>
        <p:grpSpPr bwMode="auto">
          <a:xfrm>
            <a:off x="5862638" y="2495550"/>
            <a:ext cx="517525" cy="517525"/>
            <a:chOff x="0" y="0"/>
            <a:chExt cx="517525" cy="517525"/>
          </a:xfrm>
        </p:grpSpPr>
        <p:sp>
          <p:nvSpPr>
            <p:cNvPr id="15385" name="Oval 25"/>
            <p:cNvSpPr>
              <a:spLocks noChangeArrowheads="1"/>
            </p:cNvSpPr>
            <p:nvPr/>
          </p:nvSpPr>
          <p:spPr bwMode="auto">
            <a:xfrm>
              <a:off x="0" y="0"/>
              <a:ext cx="517525" cy="51752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86" name="Freeform 28"/>
            <p:cNvSpPr>
              <a:spLocks noEditPoints="1"/>
            </p:cNvSpPr>
            <p:nvPr/>
          </p:nvSpPr>
          <p:spPr bwMode="auto">
            <a:xfrm>
              <a:off x="58738" y="63500"/>
              <a:ext cx="395288" cy="395288"/>
            </a:xfrm>
            <a:custGeom>
              <a:avLst/>
              <a:gdLst>
                <a:gd name="T0" fmla="*/ 2147483646 w 590"/>
                <a:gd name="T1" fmla="*/ 2147483646 h 589"/>
                <a:gd name="T2" fmla="*/ 2147483646 w 590"/>
                <a:gd name="T3" fmla="*/ 2147483646 h 589"/>
                <a:gd name="T4" fmla="*/ 2147483646 w 590"/>
                <a:gd name="T5" fmla="*/ 2147483646 h 589"/>
                <a:gd name="T6" fmla="*/ 2147483646 w 590"/>
                <a:gd name="T7" fmla="*/ 2147483646 h 589"/>
                <a:gd name="T8" fmla="*/ 2147483646 w 590"/>
                <a:gd name="T9" fmla="*/ 2147483646 h 589"/>
                <a:gd name="T10" fmla="*/ 2147483646 w 590"/>
                <a:gd name="T11" fmla="*/ 2147483646 h 589"/>
                <a:gd name="T12" fmla="*/ 2147483646 w 590"/>
                <a:gd name="T13" fmla="*/ 2147483646 h 589"/>
                <a:gd name="T14" fmla="*/ 2147483646 w 590"/>
                <a:gd name="T15" fmla="*/ 2147483646 h 589"/>
                <a:gd name="T16" fmla="*/ 2147483646 w 590"/>
                <a:gd name="T17" fmla="*/ 2147483646 h 589"/>
                <a:gd name="T18" fmla="*/ 2147483646 w 590"/>
                <a:gd name="T19" fmla="*/ 2147483646 h 589"/>
                <a:gd name="T20" fmla="*/ 2147483646 w 590"/>
                <a:gd name="T21" fmla="*/ 2147483646 h 589"/>
                <a:gd name="T22" fmla="*/ 2147483646 w 590"/>
                <a:gd name="T23" fmla="*/ 2147483646 h 589"/>
                <a:gd name="T24" fmla="*/ 2147483646 w 590"/>
                <a:gd name="T25" fmla="*/ 2147483646 h 589"/>
                <a:gd name="T26" fmla="*/ 2147483646 w 590"/>
                <a:gd name="T27" fmla="*/ 2147483646 h 589"/>
                <a:gd name="T28" fmla="*/ 2147483646 w 590"/>
                <a:gd name="T29" fmla="*/ 2147483646 h 589"/>
                <a:gd name="T30" fmla="*/ 2147483646 w 590"/>
                <a:gd name="T31" fmla="*/ 2147483646 h 589"/>
                <a:gd name="T32" fmla="*/ 2147483646 w 590"/>
                <a:gd name="T33" fmla="*/ 2147483646 h 589"/>
                <a:gd name="T34" fmla="*/ 2147483646 w 590"/>
                <a:gd name="T35" fmla="*/ 2147483646 h 589"/>
                <a:gd name="T36" fmla="*/ 2147483646 w 590"/>
                <a:gd name="T37" fmla="*/ 2147483646 h 589"/>
                <a:gd name="T38" fmla="*/ 2147483646 w 590"/>
                <a:gd name="T39" fmla="*/ 2147483646 h 589"/>
                <a:gd name="T40" fmla="*/ 2147483646 w 590"/>
                <a:gd name="T41" fmla="*/ 2147483646 h 589"/>
                <a:gd name="T42" fmla="*/ 2147483646 w 590"/>
                <a:gd name="T43" fmla="*/ 2147483646 h 589"/>
                <a:gd name="T44" fmla="*/ 2147483646 w 590"/>
                <a:gd name="T45" fmla="*/ 2147483646 h 589"/>
                <a:gd name="T46" fmla="*/ 2147483646 w 590"/>
                <a:gd name="T47" fmla="*/ 2147483646 h 589"/>
                <a:gd name="T48" fmla="*/ 2147483646 w 590"/>
                <a:gd name="T49" fmla="*/ 2147483646 h 589"/>
                <a:gd name="T50" fmla="*/ 2147483646 w 590"/>
                <a:gd name="T51" fmla="*/ 2147483646 h 589"/>
                <a:gd name="T52" fmla="*/ 2147483646 w 590"/>
                <a:gd name="T53" fmla="*/ 2147483646 h 589"/>
                <a:gd name="T54" fmla="*/ 2147483646 w 590"/>
                <a:gd name="T55" fmla="*/ 2147483646 h 589"/>
                <a:gd name="T56" fmla="*/ 2147483646 w 590"/>
                <a:gd name="T57" fmla="*/ 2147483646 h 589"/>
                <a:gd name="T58" fmla="*/ 2147483646 w 590"/>
                <a:gd name="T59" fmla="*/ 2147483646 h 589"/>
                <a:gd name="T60" fmla="*/ 2147483646 w 590"/>
                <a:gd name="T61" fmla="*/ 2147483646 h 589"/>
                <a:gd name="T62" fmla="*/ 2147483646 w 590"/>
                <a:gd name="T63" fmla="*/ 2147483646 h 589"/>
                <a:gd name="T64" fmla="*/ 2147483646 w 590"/>
                <a:gd name="T65" fmla="*/ 2147483646 h 589"/>
                <a:gd name="T66" fmla="*/ 2147483646 w 590"/>
                <a:gd name="T67" fmla="*/ 2147483646 h 589"/>
                <a:gd name="T68" fmla="*/ 2147483646 w 590"/>
                <a:gd name="T69" fmla="*/ 2147483646 h 589"/>
                <a:gd name="T70" fmla="*/ 2147483646 w 590"/>
                <a:gd name="T71" fmla="*/ 2147483646 h 589"/>
                <a:gd name="T72" fmla="*/ 2147483646 w 590"/>
                <a:gd name="T73" fmla="*/ 2147483646 h 58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90" h="589">
                  <a:moveTo>
                    <a:pt x="185" y="104"/>
                  </a:moveTo>
                  <a:cubicBezTo>
                    <a:pt x="80" y="165"/>
                    <a:pt x="44" y="299"/>
                    <a:pt x="104" y="404"/>
                  </a:cubicBezTo>
                  <a:cubicBezTo>
                    <a:pt x="165" y="510"/>
                    <a:pt x="300" y="546"/>
                    <a:pt x="405" y="485"/>
                  </a:cubicBezTo>
                  <a:cubicBezTo>
                    <a:pt x="510" y="424"/>
                    <a:pt x="546" y="289"/>
                    <a:pt x="486" y="184"/>
                  </a:cubicBezTo>
                  <a:cubicBezTo>
                    <a:pt x="425" y="79"/>
                    <a:pt x="290" y="43"/>
                    <a:pt x="185" y="104"/>
                  </a:cubicBezTo>
                  <a:close/>
                  <a:moveTo>
                    <a:pt x="424" y="518"/>
                  </a:moveTo>
                  <a:cubicBezTo>
                    <a:pt x="301" y="589"/>
                    <a:pt x="142" y="547"/>
                    <a:pt x="71" y="424"/>
                  </a:cubicBezTo>
                  <a:cubicBezTo>
                    <a:pt x="0" y="300"/>
                    <a:pt x="42" y="142"/>
                    <a:pt x="166" y="71"/>
                  </a:cubicBezTo>
                  <a:cubicBezTo>
                    <a:pt x="289" y="0"/>
                    <a:pt x="447" y="42"/>
                    <a:pt x="519" y="165"/>
                  </a:cubicBezTo>
                  <a:cubicBezTo>
                    <a:pt x="590" y="289"/>
                    <a:pt x="547" y="447"/>
                    <a:pt x="424" y="518"/>
                  </a:cubicBezTo>
                  <a:close/>
                  <a:moveTo>
                    <a:pt x="204" y="137"/>
                  </a:moveTo>
                  <a:cubicBezTo>
                    <a:pt x="117" y="187"/>
                    <a:pt x="87" y="299"/>
                    <a:pt x="138" y="385"/>
                  </a:cubicBezTo>
                  <a:cubicBezTo>
                    <a:pt x="188" y="472"/>
                    <a:pt x="299" y="502"/>
                    <a:pt x="386" y="452"/>
                  </a:cubicBezTo>
                  <a:cubicBezTo>
                    <a:pt x="473" y="402"/>
                    <a:pt x="503" y="290"/>
                    <a:pt x="452" y="204"/>
                  </a:cubicBezTo>
                  <a:cubicBezTo>
                    <a:pt x="402" y="117"/>
                    <a:pt x="291" y="87"/>
                    <a:pt x="204" y="137"/>
                  </a:cubicBezTo>
                  <a:close/>
                  <a:moveTo>
                    <a:pt x="394" y="465"/>
                  </a:moveTo>
                  <a:cubicBezTo>
                    <a:pt x="299" y="520"/>
                    <a:pt x="179" y="487"/>
                    <a:pt x="124" y="393"/>
                  </a:cubicBezTo>
                  <a:cubicBezTo>
                    <a:pt x="70" y="299"/>
                    <a:pt x="102" y="178"/>
                    <a:pt x="196" y="124"/>
                  </a:cubicBezTo>
                  <a:cubicBezTo>
                    <a:pt x="291" y="69"/>
                    <a:pt x="411" y="102"/>
                    <a:pt x="466" y="196"/>
                  </a:cubicBezTo>
                  <a:cubicBezTo>
                    <a:pt x="520" y="290"/>
                    <a:pt x="488" y="411"/>
                    <a:pt x="394" y="465"/>
                  </a:cubicBezTo>
                  <a:close/>
                  <a:moveTo>
                    <a:pt x="323" y="294"/>
                  </a:moveTo>
                  <a:cubicBezTo>
                    <a:pt x="323" y="310"/>
                    <a:pt x="310" y="322"/>
                    <a:pt x="295" y="322"/>
                  </a:cubicBezTo>
                  <a:cubicBezTo>
                    <a:pt x="280" y="322"/>
                    <a:pt x="267" y="310"/>
                    <a:pt x="267" y="294"/>
                  </a:cubicBezTo>
                  <a:cubicBezTo>
                    <a:pt x="267" y="279"/>
                    <a:pt x="280" y="267"/>
                    <a:pt x="295" y="267"/>
                  </a:cubicBezTo>
                  <a:cubicBezTo>
                    <a:pt x="310" y="267"/>
                    <a:pt x="323" y="279"/>
                    <a:pt x="323" y="294"/>
                  </a:cubicBezTo>
                  <a:close/>
                  <a:moveTo>
                    <a:pt x="308" y="135"/>
                  </a:moveTo>
                  <a:cubicBezTo>
                    <a:pt x="308" y="142"/>
                    <a:pt x="302" y="147"/>
                    <a:pt x="296" y="147"/>
                  </a:cubicBezTo>
                  <a:lnTo>
                    <a:pt x="294" y="147"/>
                  </a:lnTo>
                  <a:cubicBezTo>
                    <a:pt x="288" y="147"/>
                    <a:pt x="282" y="142"/>
                    <a:pt x="282" y="135"/>
                  </a:cubicBezTo>
                  <a:lnTo>
                    <a:pt x="282" y="116"/>
                  </a:lnTo>
                  <a:cubicBezTo>
                    <a:pt x="282" y="109"/>
                    <a:pt x="288" y="104"/>
                    <a:pt x="294" y="104"/>
                  </a:cubicBezTo>
                  <a:lnTo>
                    <a:pt x="296" y="104"/>
                  </a:lnTo>
                  <a:cubicBezTo>
                    <a:pt x="302" y="104"/>
                    <a:pt x="308" y="109"/>
                    <a:pt x="308" y="116"/>
                  </a:cubicBezTo>
                  <a:lnTo>
                    <a:pt x="308" y="135"/>
                  </a:lnTo>
                  <a:close/>
                  <a:moveTo>
                    <a:pt x="308" y="473"/>
                  </a:moveTo>
                  <a:cubicBezTo>
                    <a:pt x="308" y="480"/>
                    <a:pt x="302" y="485"/>
                    <a:pt x="296" y="485"/>
                  </a:cubicBezTo>
                  <a:lnTo>
                    <a:pt x="294" y="485"/>
                  </a:lnTo>
                  <a:cubicBezTo>
                    <a:pt x="288" y="485"/>
                    <a:pt x="282" y="480"/>
                    <a:pt x="282" y="473"/>
                  </a:cubicBezTo>
                  <a:lnTo>
                    <a:pt x="282" y="454"/>
                  </a:lnTo>
                  <a:cubicBezTo>
                    <a:pt x="282" y="447"/>
                    <a:pt x="288" y="442"/>
                    <a:pt x="294" y="442"/>
                  </a:cubicBezTo>
                  <a:lnTo>
                    <a:pt x="296" y="442"/>
                  </a:lnTo>
                  <a:cubicBezTo>
                    <a:pt x="302" y="442"/>
                    <a:pt x="308" y="447"/>
                    <a:pt x="308" y="454"/>
                  </a:cubicBezTo>
                  <a:lnTo>
                    <a:pt x="308" y="473"/>
                  </a:lnTo>
                  <a:close/>
                  <a:moveTo>
                    <a:pt x="136" y="279"/>
                  </a:moveTo>
                  <a:cubicBezTo>
                    <a:pt x="142" y="279"/>
                    <a:pt x="148" y="285"/>
                    <a:pt x="148" y="291"/>
                  </a:cubicBezTo>
                  <a:lnTo>
                    <a:pt x="148" y="293"/>
                  </a:lnTo>
                  <a:cubicBezTo>
                    <a:pt x="148" y="300"/>
                    <a:pt x="142" y="305"/>
                    <a:pt x="136" y="305"/>
                  </a:cubicBezTo>
                  <a:lnTo>
                    <a:pt x="116" y="305"/>
                  </a:lnTo>
                  <a:cubicBezTo>
                    <a:pt x="110" y="305"/>
                    <a:pt x="104" y="300"/>
                    <a:pt x="104" y="293"/>
                  </a:cubicBezTo>
                  <a:lnTo>
                    <a:pt x="104" y="291"/>
                  </a:lnTo>
                  <a:cubicBezTo>
                    <a:pt x="104" y="285"/>
                    <a:pt x="110" y="279"/>
                    <a:pt x="116" y="279"/>
                  </a:cubicBezTo>
                  <a:lnTo>
                    <a:pt x="136" y="279"/>
                  </a:lnTo>
                  <a:close/>
                  <a:moveTo>
                    <a:pt x="474" y="279"/>
                  </a:moveTo>
                  <a:cubicBezTo>
                    <a:pt x="480" y="279"/>
                    <a:pt x="486" y="285"/>
                    <a:pt x="486" y="291"/>
                  </a:cubicBezTo>
                  <a:lnTo>
                    <a:pt x="486" y="293"/>
                  </a:lnTo>
                  <a:cubicBezTo>
                    <a:pt x="486" y="300"/>
                    <a:pt x="480" y="305"/>
                    <a:pt x="474" y="305"/>
                  </a:cubicBezTo>
                  <a:lnTo>
                    <a:pt x="454" y="305"/>
                  </a:lnTo>
                  <a:cubicBezTo>
                    <a:pt x="448" y="305"/>
                    <a:pt x="442" y="300"/>
                    <a:pt x="442" y="293"/>
                  </a:cubicBezTo>
                  <a:lnTo>
                    <a:pt x="442" y="291"/>
                  </a:lnTo>
                  <a:cubicBezTo>
                    <a:pt x="442" y="285"/>
                    <a:pt x="448" y="279"/>
                    <a:pt x="454" y="279"/>
                  </a:cubicBezTo>
                  <a:lnTo>
                    <a:pt x="474" y="279"/>
                  </a:lnTo>
                  <a:close/>
                  <a:moveTo>
                    <a:pt x="311" y="294"/>
                  </a:moveTo>
                  <a:cubicBezTo>
                    <a:pt x="311" y="303"/>
                    <a:pt x="304" y="310"/>
                    <a:pt x="295" y="310"/>
                  </a:cubicBezTo>
                  <a:cubicBezTo>
                    <a:pt x="287" y="310"/>
                    <a:pt x="280" y="303"/>
                    <a:pt x="280" y="294"/>
                  </a:cubicBezTo>
                  <a:lnTo>
                    <a:pt x="280" y="188"/>
                  </a:lnTo>
                  <a:cubicBezTo>
                    <a:pt x="280" y="179"/>
                    <a:pt x="287" y="172"/>
                    <a:pt x="295" y="172"/>
                  </a:cubicBezTo>
                  <a:cubicBezTo>
                    <a:pt x="304" y="172"/>
                    <a:pt x="311" y="179"/>
                    <a:pt x="311" y="188"/>
                  </a:cubicBezTo>
                  <a:lnTo>
                    <a:pt x="311" y="294"/>
                  </a:lnTo>
                  <a:close/>
                  <a:moveTo>
                    <a:pt x="247" y="366"/>
                  </a:moveTo>
                  <a:cubicBezTo>
                    <a:pt x="240" y="373"/>
                    <a:pt x="230" y="373"/>
                    <a:pt x="224" y="367"/>
                  </a:cubicBezTo>
                  <a:cubicBezTo>
                    <a:pt x="218" y="361"/>
                    <a:pt x="219" y="351"/>
                    <a:pt x="225" y="344"/>
                  </a:cubicBezTo>
                  <a:lnTo>
                    <a:pt x="282" y="288"/>
                  </a:lnTo>
                  <a:cubicBezTo>
                    <a:pt x="288" y="281"/>
                    <a:pt x="299" y="280"/>
                    <a:pt x="305" y="286"/>
                  </a:cubicBezTo>
                  <a:cubicBezTo>
                    <a:pt x="311" y="292"/>
                    <a:pt x="310" y="303"/>
                    <a:pt x="304" y="309"/>
                  </a:cubicBezTo>
                  <a:lnTo>
                    <a:pt x="247" y="36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18" name="组合 29"/>
          <p:cNvGrpSpPr>
            <a:grpSpLocks/>
          </p:cNvGrpSpPr>
          <p:nvPr/>
        </p:nvGrpSpPr>
        <p:grpSpPr bwMode="auto">
          <a:xfrm>
            <a:off x="5862638" y="3762375"/>
            <a:ext cx="517525" cy="519113"/>
            <a:chOff x="0" y="0"/>
            <a:chExt cx="517525" cy="519113"/>
          </a:xfrm>
        </p:grpSpPr>
        <p:sp>
          <p:nvSpPr>
            <p:cNvPr id="15383" name="Oval 26"/>
            <p:cNvSpPr>
              <a:spLocks noChangeArrowheads="1"/>
            </p:cNvSpPr>
            <p:nvPr/>
          </p:nvSpPr>
          <p:spPr bwMode="auto">
            <a:xfrm>
              <a:off x="0" y="0"/>
              <a:ext cx="517525" cy="5191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84" name="Freeform 29"/>
            <p:cNvSpPr>
              <a:spLocks noEditPoints="1"/>
            </p:cNvSpPr>
            <p:nvPr/>
          </p:nvSpPr>
          <p:spPr bwMode="auto">
            <a:xfrm>
              <a:off x="77788" y="95250"/>
              <a:ext cx="363538" cy="366713"/>
            </a:xfrm>
            <a:custGeom>
              <a:avLst/>
              <a:gdLst>
                <a:gd name="T0" fmla="*/ 2147483646 w 542"/>
                <a:gd name="T1" fmla="*/ 2147483646 h 548"/>
                <a:gd name="T2" fmla="*/ 2147483646 w 542"/>
                <a:gd name="T3" fmla="*/ 2147483646 h 548"/>
                <a:gd name="T4" fmla="*/ 2147483646 w 542"/>
                <a:gd name="T5" fmla="*/ 2147483646 h 548"/>
                <a:gd name="T6" fmla="*/ 2147483646 w 542"/>
                <a:gd name="T7" fmla="*/ 2147483646 h 548"/>
                <a:gd name="T8" fmla="*/ 2147483646 w 542"/>
                <a:gd name="T9" fmla="*/ 2147483646 h 548"/>
                <a:gd name="T10" fmla="*/ 2147483646 w 542"/>
                <a:gd name="T11" fmla="*/ 2147483646 h 548"/>
                <a:gd name="T12" fmla="*/ 2147483646 w 542"/>
                <a:gd name="T13" fmla="*/ 2147483646 h 548"/>
                <a:gd name="T14" fmla="*/ 2147483646 w 542"/>
                <a:gd name="T15" fmla="*/ 2147483646 h 548"/>
                <a:gd name="T16" fmla="*/ 2147483646 w 542"/>
                <a:gd name="T17" fmla="*/ 2147483646 h 548"/>
                <a:gd name="T18" fmla="*/ 2147483646 w 542"/>
                <a:gd name="T19" fmla="*/ 2147483646 h 548"/>
                <a:gd name="T20" fmla="*/ 2147483646 w 542"/>
                <a:gd name="T21" fmla="*/ 2147483646 h 548"/>
                <a:gd name="T22" fmla="*/ 2147483646 w 542"/>
                <a:gd name="T23" fmla="*/ 2147483646 h 548"/>
                <a:gd name="T24" fmla="*/ 2147483646 w 542"/>
                <a:gd name="T25" fmla="*/ 2147483646 h 548"/>
                <a:gd name="T26" fmla="*/ 2147483646 w 542"/>
                <a:gd name="T27" fmla="*/ 2147483646 h 548"/>
                <a:gd name="T28" fmla="*/ 2147483646 w 542"/>
                <a:gd name="T29" fmla="*/ 2147483646 h 548"/>
                <a:gd name="T30" fmla="*/ 2147483646 w 542"/>
                <a:gd name="T31" fmla="*/ 2147483646 h 548"/>
                <a:gd name="T32" fmla="*/ 2147483646 w 542"/>
                <a:gd name="T33" fmla="*/ 2147483646 h 548"/>
                <a:gd name="T34" fmla="*/ 2147483646 w 542"/>
                <a:gd name="T35" fmla="*/ 2147483646 h 548"/>
                <a:gd name="T36" fmla="*/ 2147483646 w 542"/>
                <a:gd name="T37" fmla="*/ 2147483646 h 548"/>
                <a:gd name="T38" fmla="*/ 2147483646 w 542"/>
                <a:gd name="T39" fmla="*/ 2147483646 h 548"/>
                <a:gd name="T40" fmla="*/ 2147483646 w 542"/>
                <a:gd name="T41" fmla="*/ 2147483646 h 548"/>
                <a:gd name="T42" fmla="*/ 2147483646 w 542"/>
                <a:gd name="T43" fmla="*/ 2147483646 h 548"/>
                <a:gd name="T44" fmla="*/ 2147483646 w 542"/>
                <a:gd name="T45" fmla="*/ 2147483646 h 548"/>
                <a:gd name="T46" fmla="*/ 2147483646 w 542"/>
                <a:gd name="T47" fmla="*/ 2147483646 h 548"/>
                <a:gd name="T48" fmla="*/ 2147483646 w 542"/>
                <a:gd name="T49" fmla="*/ 2147483646 h 548"/>
                <a:gd name="T50" fmla="*/ 2147483646 w 542"/>
                <a:gd name="T51" fmla="*/ 2147483646 h 548"/>
                <a:gd name="T52" fmla="*/ 2147483646 w 542"/>
                <a:gd name="T53" fmla="*/ 2147483646 h 548"/>
                <a:gd name="T54" fmla="*/ 2147483646 w 542"/>
                <a:gd name="T55" fmla="*/ 2147483646 h 548"/>
                <a:gd name="T56" fmla="*/ 2147483646 w 542"/>
                <a:gd name="T57" fmla="*/ 2147483646 h 548"/>
                <a:gd name="T58" fmla="*/ 2147483646 w 542"/>
                <a:gd name="T59" fmla="*/ 2147483646 h 548"/>
                <a:gd name="T60" fmla="*/ 2147483646 w 542"/>
                <a:gd name="T61" fmla="*/ 2147483646 h 548"/>
                <a:gd name="T62" fmla="*/ 2147483646 w 542"/>
                <a:gd name="T63" fmla="*/ 2147483646 h 548"/>
                <a:gd name="T64" fmla="*/ 2147483646 w 542"/>
                <a:gd name="T65" fmla="*/ 2147483646 h 548"/>
                <a:gd name="T66" fmla="*/ 2147483646 w 542"/>
                <a:gd name="T67" fmla="*/ 2147483646 h 548"/>
                <a:gd name="T68" fmla="*/ 2147483646 w 542"/>
                <a:gd name="T69" fmla="*/ 2147483646 h 548"/>
                <a:gd name="T70" fmla="*/ 2147483646 w 542"/>
                <a:gd name="T71" fmla="*/ 2147483646 h 548"/>
                <a:gd name="T72" fmla="*/ 2147483646 w 542"/>
                <a:gd name="T73" fmla="*/ 2147483646 h 548"/>
                <a:gd name="T74" fmla="*/ 2147483646 w 542"/>
                <a:gd name="T75" fmla="*/ 2147483646 h 548"/>
                <a:gd name="T76" fmla="*/ 2147483646 w 542"/>
                <a:gd name="T77" fmla="*/ 2147483646 h 548"/>
                <a:gd name="T78" fmla="*/ 2147483646 w 542"/>
                <a:gd name="T79" fmla="*/ 2147483646 h 548"/>
                <a:gd name="T80" fmla="*/ 2147483646 w 542"/>
                <a:gd name="T81" fmla="*/ 2147483646 h 548"/>
                <a:gd name="T82" fmla="*/ 2147483646 w 542"/>
                <a:gd name="T83" fmla="*/ 2147483646 h 548"/>
                <a:gd name="T84" fmla="*/ 2147483646 w 542"/>
                <a:gd name="T85" fmla="*/ 2147483646 h 548"/>
                <a:gd name="T86" fmla="*/ 2147483646 w 542"/>
                <a:gd name="T87" fmla="*/ 2147483646 h 548"/>
                <a:gd name="T88" fmla="*/ 2147483646 w 542"/>
                <a:gd name="T89" fmla="*/ 2147483646 h 548"/>
                <a:gd name="T90" fmla="*/ 2147483646 w 542"/>
                <a:gd name="T91" fmla="*/ 2147483646 h 548"/>
                <a:gd name="T92" fmla="*/ 2147483646 w 542"/>
                <a:gd name="T93" fmla="*/ 2147483646 h 548"/>
                <a:gd name="T94" fmla="*/ 2147483646 w 542"/>
                <a:gd name="T95" fmla="*/ 2147483646 h 548"/>
                <a:gd name="T96" fmla="*/ 2147483646 w 542"/>
                <a:gd name="T97" fmla="*/ 2147483646 h 548"/>
                <a:gd name="T98" fmla="*/ 2147483646 w 542"/>
                <a:gd name="T99" fmla="*/ 2147483646 h 548"/>
                <a:gd name="T100" fmla="*/ 2147483646 w 542"/>
                <a:gd name="T101" fmla="*/ 2147483646 h 548"/>
                <a:gd name="T102" fmla="*/ 2147483646 w 542"/>
                <a:gd name="T103" fmla="*/ 2147483646 h 5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42" h="548">
                  <a:moveTo>
                    <a:pt x="257" y="213"/>
                  </a:moveTo>
                  <a:cubicBezTo>
                    <a:pt x="257" y="213"/>
                    <a:pt x="257" y="213"/>
                    <a:pt x="257" y="213"/>
                  </a:cubicBezTo>
                  <a:cubicBezTo>
                    <a:pt x="257" y="221"/>
                    <a:pt x="251" y="228"/>
                    <a:pt x="243" y="230"/>
                  </a:cubicBezTo>
                  <a:cubicBezTo>
                    <a:pt x="241" y="230"/>
                    <a:pt x="239" y="231"/>
                    <a:pt x="237" y="230"/>
                  </a:cubicBezTo>
                  <a:lnTo>
                    <a:pt x="232" y="229"/>
                  </a:lnTo>
                  <a:lnTo>
                    <a:pt x="207" y="224"/>
                  </a:lnTo>
                  <a:cubicBezTo>
                    <a:pt x="199" y="221"/>
                    <a:pt x="189" y="222"/>
                    <a:pt x="184" y="229"/>
                  </a:cubicBezTo>
                  <a:lnTo>
                    <a:pt x="161" y="270"/>
                  </a:lnTo>
                  <a:cubicBezTo>
                    <a:pt x="156" y="278"/>
                    <a:pt x="160" y="286"/>
                    <a:pt x="167" y="293"/>
                  </a:cubicBezTo>
                  <a:lnTo>
                    <a:pt x="186" y="313"/>
                  </a:lnTo>
                  <a:cubicBezTo>
                    <a:pt x="186" y="313"/>
                    <a:pt x="186" y="314"/>
                    <a:pt x="186" y="314"/>
                  </a:cubicBezTo>
                  <a:cubicBezTo>
                    <a:pt x="191" y="319"/>
                    <a:pt x="192" y="328"/>
                    <a:pt x="188" y="335"/>
                  </a:cubicBezTo>
                  <a:cubicBezTo>
                    <a:pt x="187" y="337"/>
                    <a:pt x="185" y="339"/>
                    <a:pt x="184" y="340"/>
                  </a:cubicBezTo>
                  <a:lnTo>
                    <a:pt x="180" y="343"/>
                  </a:lnTo>
                  <a:lnTo>
                    <a:pt x="158" y="357"/>
                  </a:lnTo>
                  <a:cubicBezTo>
                    <a:pt x="151" y="361"/>
                    <a:pt x="144" y="368"/>
                    <a:pt x="146" y="377"/>
                  </a:cubicBezTo>
                  <a:lnTo>
                    <a:pt x="158" y="422"/>
                  </a:lnTo>
                  <a:cubicBezTo>
                    <a:pt x="160" y="431"/>
                    <a:pt x="169" y="433"/>
                    <a:pt x="178" y="434"/>
                  </a:cubicBezTo>
                  <a:lnTo>
                    <a:pt x="206" y="435"/>
                  </a:lnTo>
                  <a:cubicBezTo>
                    <a:pt x="206" y="435"/>
                    <a:pt x="206" y="435"/>
                    <a:pt x="207" y="435"/>
                  </a:cubicBezTo>
                  <a:cubicBezTo>
                    <a:pt x="214" y="436"/>
                    <a:pt x="221" y="441"/>
                    <a:pt x="224" y="449"/>
                  </a:cubicBezTo>
                  <a:cubicBezTo>
                    <a:pt x="224" y="451"/>
                    <a:pt x="224" y="453"/>
                    <a:pt x="224" y="455"/>
                  </a:cubicBezTo>
                  <a:lnTo>
                    <a:pt x="223" y="460"/>
                  </a:lnTo>
                  <a:lnTo>
                    <a:pt x="217" y="485"/>
                  </a:lnTo>
                  <a:cubicBezTo>
                    <a:pt x="215" y="493"/>
                    <a:pt x="215" y="503"/>
                    <a:pt x="223" y="508"/>
                  </a:cubicBezTo>
                  <a:lnTo>
                    <a:pt x="264" y="531"/>
                  </a:lnTo>
                  <a:cubicBezTo>
                    <a:pt x="272" y="536"/>
                    <a:pt x="279" y="532"/>
                    <a:pt x="286" y="526"/>
                  </a:cubicBezTo>
                  <a:lnTo>
                    <a:pt x="307" y="507"/>
                  </a:lnTo>
                  <a:cubicBezTo>
                    <a:pt x="307" y="506"/>
                    <a:pt x="307" y="506"/>
                    <a:pt x="307" y="506"/>
                  </a:cubicBezTo>
                  <a:cubicBezTo>
                    <a:pt x="313" y="501"/>
                    <a:pt x="322" y="500"/>
                    <a:pt x="329" y="504"/>
                  </a:cubicBezTo>
                  <a:cubicBezTo>
                    <a:pt x="331" y="505"/>
                    <a:pt x="333" y="507"/>
                    <a:pt x="334" y="508"/>
                  </a:cubicBezTo>
                  <a:lnTo>
                    <a:pt x="337" y="512"/>
                  </a:lnTo>
                  <a:lnTo>
                    <a:pt x="350" y="534"/>
                  </a:lnTo>
                  <a:cubicBezTo>
                    <a:pt x="354" y="541"/>
                    <a:pt x="362" y="548"/>
                    <a:pt x="370" y="546"/>
                  </a:cubicBezTo>
                  <a:lnTo>
                    <a:pt x="416" y="534"/>
                  </a:lnTo>
                  <a:cubicBezTo>
                    <a:pt x="425" y="532"/>
                    <a:pt x="427" y="523"/>
                    <a:pt x="428" y="514"/>
                  </a:cubicBezTo>
                  <a:lnTo>
                    <a:pt x="429" y="486"/>
                  </a:lnTo>
                  <a:cubicBezTo>
                    <a:pt x="429" y="486"/>
                    <a:pt x="429" y="486"/>
                    <a:pt x="429" y="486"/>
                  </a:cubicBezTo>
                  <a:cubicBezTo>
                    <a:pt x="429" y="478"/>
                    <a:pt x="435" y="471"/>
                    <a:pt x="443" y="469"/>
                  </a:cubicBezTo>
                  <a:cubicBezTo>
                    <a:pt x="445" y="468"/>
                    <a:pt x="447" y="468"/>
                    <a:pt x="449" y="468"/>
                  </a:cubicBezTo>
                  <a:lnTo>
                    <a:pt x="454" y="469"/>
                  </a:lnTo>
                  <a:lnTo>
                    <a:pt x="479" y="475"/>
                  </a:lnTo>
                  <a:cubicBezTo>
                    <a:pt x="487" y="477"/>
                    <a:pt x="497" y="477"/>
                    <a:pt x="501" y="469"/>
                  </a:cubicBezTo>
                  <a:lnTo>
                    <a:pt x="525" y="428"/>
                  </a:lnTo>
                  <a:cubicBezTo>
                    <a:pt x="530" y="420"/>
                    <a:pt x="526" y="413"/>
                    <a:pt x="519" y="406"/>
                  </a:cubicBezTo>
                  <a:lnTo>
                    <a:pt x="500" y="385"/>
                  </a:lnTo>
                  <a:cubicBezTo>
                    <a:pt x="500" y="385"/>
                    <a:pt x="500" y="385"/>
                    <a:pt x="500" y="385"/>
                  </a:cubicBezTo>
                  <a:cubicBezTo>
                    <a:pt x="495" y="379"/>
                    <a:pt x="494" y="370"/>
                    <a:pt x="498" y="363"/>
                  </a:cubicBezTo>
                  <a:cubicBezTo>
                    <a:pt x="499" y="361"/>
                    <a:pt x="500" y="359"/>
                    <a:pt x="502" y="358"/>
                  </a:cubicBezTo>
                  <a:lnTo>
                    <a:pt x="506" y="355"/>
                  </a:lnTo>
                  <a:lnTo>
                    <a:pt x="528" y="342"/>
                  </a:lnTo>
                  <a:cubicBezTo>
                    <a:pt x="535" y="338"/>
                    <a:pt x="542" y="331"/>
                    <a:pt x="540" y="322"/>
                  </a:cubicBezTo>
                  <a:lnTo>
                    <a:pt x="528" y="276"/>
                  </a:lnTo>
                  <a:cubicBezTo>
                    <a:pt x="525" y="267"/>
                    <a:pt x="517" y="265"/>
                    <a:pt x="508" y="265"/>
                  </a:cubicBezTo>
                  <a:lnTo>
                    <a:pt x="479" y="263"/>
                  </a:lnTo>
                  <a:cubicBezTo>
                    <a:pt x="479" y="263"/>
                    <a:pt x="479" y="263"/>
                    <a:pt x="479" y="263"/>
                  </a:cubicBezTo>
                  <a:cubicBezTo>
                    <a:pt x="471" y="263"/>
                    <a:pt x="464" y="257"/>
                    <a:pt x="462" y="249"/>
                  </a:cubicBezTo>
                  <a:cubicBezTo>
                    <a:pt x="462" y="247"/>
                    <a:pt x="461" y="245"/>
                    <a:pt x="462" y="243"/>
                  </a:cubicBezTo>
                  <a:lnTo>
                    <a:pt x="463" y="238"/>
                  </a:lnTo>
                  <a:lnTo>
                    <a:pt x="469" y="213"/>
                  </a:lnTo>
                  <a:cubicBezTo>
                    <a:pt x="471" y="205"/>
                    <a:pt x="470" y="195"/>
                    <a:pt x="463" y="191"/>
                  </a:cubicBezTo>
                  <a:lnTo>
                    <a:pt x="422" y="167"/>
                  </a:lnTo>
                  <a:cubicBezTo>
                    <a:pt x="414" y="162"/>
                    <a:pt x="407" y="166"/>
                    <a:pt x="400" y="173"/>
                  </a:cubicBezTo>
                  <a:lnTo>
                    <a:pt x="379" y="192"/>
                  </a:lnTo>
                  <a:cubicBezTo>
                    <a:pt x="379" y="192"/>
                    <a:pt x="379" y="192"/>
                    <a:pt x="379" y="192"/>
                  </a:cubicBezTo>
                  <a:cubicBezTo>
                    <a:pt x="373" y="197"/>
                    <a:pt x="364" y="198"/>
                    <a:pt x="357" y="194"/>
                  </a:cubicBezTo>
                  <a:cubicBezTo>
                    <a:pt x="355" y="193"/>
                    <a:pt x="353" y="192"/>
                    <a:pt x="352" y="190"/>
                  </a:cubicBezTo>
                  <a:lnTo>
                    <a:pt x="349" y="186"/>
                  </a:lnTo>
                  <a:lnTo>
                    <a:pt x="335" y="164"/>
                  </a:lnTo>
                  <a:cubicBezTo>
                    <a:pt x="331" y="157"/>
                    <a:pt x="324" y="150"/>
                    <a:pt x="316" y="152"/>
                  </a:cubicBezTo>
                  <a:lnTo>
                    <a:pt x="270" y="164"/>
                  </a:lnTo>
                  <a:cubicBezTo>
                    <a:pt x="261" y="167"/>
                    <a:pt x="259" y="175"/>
                    <a:pt x="258" y="184"/>
                  </a:cubicBezTo>
                  <a:lnTo>
                    <a:pt x="257" y="213"/>
                  </a:lnTo>
                  <a:close/>
                  <a:moveTo>
                    <a:pt x="66" y="37"/>
                  </a:moveTo>
                  <a:cubicBezTo>
                    <a:pt x="66" y="37"/>
                    <a:pt x="66" y="37"/>
                    <a:pt x="66" y="37"/>
                  </a:cubicBezTo>
                  <a:cubicBezTo>
                    <a:pt x="66" y="41"/>
                    <a:pt x="63" y="46"/>
                    <a:pt x="58" y="47"/>
                  </a:cubicBezTo>
                  <a:cubicBezTo>
                    <a:pt x="57" y="47"/>
                    <a:pt x="55" y="47"/>
                    <a:pt x="54" y="47"/>
                  </a:cubicBezTo>
                  <a:lnTo>
                    <a:pt x="51" y="46"/>
                  </a:lnTo>
                  <a:lnTo>
                    <a:pt x="37" y="43"/>
                  </a:lnTo>
                  <a:cubicBezTo>
                    <a:pt x="32" y="42"/>
                    <a:pt x="26" y="42"/>
                    <a:pt x="24" y="46"/>
                  </a:cubicBezTo>
                  <a:lnTo>
                    <a:pt x="10" y="70"/>
                  </a:lnTo>
                  <a:cubicBezTo>
                    <a:pt x="7" y="75"/>
                    <a:pt x="10" y="79"/>
                    <a:pt x="13" y="83"/>
                  </a:cubicBezTo>
                  <a:lnTo>
                    <a:pt x="24" y="95"/>
                  </a:lnTo>
                  <a:cubicBezTo>
                    <a:pt x="25" y="95"/>
                    <a:pt x="25" y="95"/>
                    <a:pt x="25" y="95"/>
                  </a:cubicBezTo>
                  <a:cubicBezTo>
                    <a:pt x="28" y="99"/>
                    <a:pt x="28" y="104"/>
                    <a:pt x="26" y="108"/>
                  </a:cubicBezTo>
                  <a:cubicBezTo>
                    <a:pt x="25" y="109"/>
                    <a:pt x="24" y="110"/>
                    <a:pt x="23" y="111"/>
                  </a:cubicBezTo>
                  <a:lnTo>
                    <a:pt x="21" y="113"/>
                  </a:lnTo>
                  <a:lnTo>
                    <a:pt x="8" y="121"/>
                  </a:lnTo>
                  <a:cubicBezTo>
                    <a:pt x="4" y="123"/>
                    <a:pt x="0" y="127"/>
                    <a:pt x="2" y="132"/>
                  </a:cubicBezTo>
                  <a:lnTo>
                    <a:pt x="9" y="159"/>
                  </a:lnTo>
                  <a:cubicBezTo>
                    <a:pt x="10" y="164"/>
                    <a:pt x="15" y="165"/>
                    <a:pt x="20" y="166"/>
                  </a:cubicBezTo>
                  <a:lnTo>
                    <a:pt x="37" y="166"/>
                  </a:lnTo>
                  <a:cubicBezTo>
                    <a:pt x="37" y="166"/>
                    <a:pt x="37" y="166"/>
                    <a:pt x="37" y="166"/>
                  </a:cubicBezTo>
                  <a:cubicBezTo>
                    <a:pt x="41" y="167"/>
                    <a:pt x="45" y="170"/>
                    <a:pt x="47" y="174"/>
                  </a:cubicBezTo>
                  <a:cubicBezTo>
                    <a:pt x="47" y="176"/>
                    <a:pt x="47" y="177"/>
                    <a:pt x="47" y="178"/>
                  </a:cubicBezTo>
                  <a:lnTo>
                    <a:pt x="46" y="181"/>
                  </a:lnTo>
                  <a:lnTo>
                    <a:pt x="43" y="196"/>
                  </a:lnTo>
                  <a:cubicBezTo>
                    <a:pt x="42" y="200"/>
                    <a:pt x="42" y="206"/>
                    <a:pt x="46" y="209"/>
                  </a:cubicBezTo>
                  <a:lnTo>
                    <a:pt x="70" y="222"/>
                  </a:lnTo>
                  <a:cubicBezTo>
                    <a:pt x="75" y="225"/>
                    <a:pt x="79" y="223"/>
                    <a:pt x="83" y="219"/>
                  </a:cubicBezTo>
                  <a:lnTo>
                    <a:pt x="95" y="208"/>
                  </a:lnTo>
                  <a:cubicBezTo>
                    <a:pt x="95" y="208"/>
                    <a:pt x="95" y="208"/>
                    <a:pt x="95" y="208"/>
                  </a:cubicBezTo>
                  <a:cubicBezTo>
                    <a:pt x="99" y="205"/>
                    <a:pt x="104" y="204"/>
                    <a:pt x="108" y="207"/>
                  </a:cubicBezTo>
                  <a:cubicBezTo>
                    <a:pt x="109" y="207"/>
                    <a:pt x="110" y="208"/>
                    <a:pt x="111" y="209"/>
                  </a:cubicBezTo>
                  <a:lnTo>
                    <a:pt x="113" y="211"/>
                  </a:lnTo>
                  <a:lnTo>
                    <a:pt x="121" y="224"/>
                  </a:lnTo>
                  <a:cubicBezTo>
                    <a:pt x="123" y="228"/>
                    <a:pt x="127" y="232"/>
                    <a:pt x="132" y="231"/>
                  </a:cubicBezTo>
                  <a:lnTo>
                    <a:pt x="159" y="224"/>
                  </a:lnTo>
                  <a:cubicBezTo>
                    <a:pt x="164" y="223"/>
                    <a:pt x="165" y="218"/>
                    <a:pt x="166" y="212"/>
                  </a:cubicBezTo>
                  <a:lnTo>
                    <a:pt x="166" y="196"/>
                  </a:lnTo>
                  <a:cubicBezTo>
                    <a:pt x="166" y="196"/>
                    <a:pt x="166" y="196"/>
                    <a:pt x="166" y="196"/>
                  </a:cubicBezTo>
                  <a:cubicBezTo>
                    <a:pt x="167" y="191"/>
                    <a:pt x="170" y="187"/>
                    <a:pt x="174" y="186"/>
                  </a:cubicBezTo>
                  <a:cubicBezTo>
                    <a:pt x="176" y="185"/>
                    <a:pt x="177" y="185"/>
                    <a:pt x="178" y="185"/>
                  </a:cubicBezTo>
                  <a:lnTo>
                    <a:pt x="181" y="186"/>
                  </a:lnTo>
                  <a:lnTo>
                    <a:pt x="196" y="189"/>
                  </a:lnTo>
                  <a:cubicBezTo>
                    <a:pt x="200" y="191"/>
                    <a:pt x="206" y="191"/>
                    <a:pt x="209" y="186"/>
                  </a:cubicBezTo>
                  <a:lnTo>
                    <a:pt x="222" y="162"/>
                  </a:lnTo>
                  <a:cubicBezTo>
                    <a:pt x="225" y="158"/>
                    <a:pt x="223" y="153"/>
                    <a:pt x="219" y="149"/>
                  </a:cubicBezTo>
                  <a:lnTo>
                    <a:pt x="208" y="137"/>
                  </a:lnTo>
                  <a:cubicBezTo>
                    <a:pt x="208" y="137"/>
                    <a:pt x="208" y="137"/>
                    <a:pt x="208" y="137"/>
                  </a:cubicBezTo>
                  <a:cubicBezTo>
                    <a:pt x="205" y="134"/>
                    <a:pt x="204" y="128"/>
                    <a:pt x="206" y="124"/>
                  </a:cubicBezTo>
                  <a:cubicBezTo>
                    <a:pt x="207" y="123"/>
                    <a:pt x="208" y="122"/>
                    <a:pt x="209" y="121"/>
                  </a:cubicBezTo>
                  <a:lnTo>
                    <a:pt x="211" y="120"/>
                  </a:lnTo>
                  <a:lnTo>
                    <a:pt x="224" y="112"/>
                  </a:lnTo>
                  <a:cubicBezTo>
                    <a:pt x="228" y="110"/>
                    <a:pt x="232" y="105"/>
                    <a:pt x="231" y="100"/>
                  </a:cubicBezTo>
                  <a:lnTo>
                    <a:pt x="224" y="74"/>
                  </a:lnTo>
                  <a:cubicBezTo>
                    <a:pt x="223" y="69"/>
                    <a:pt x="218" y="67"/>
                    <a:pt x="212" y="67"/>
                  </a:cubicBezTo>
                  <a:lnTo>
                    <a:pt x="196" y="66"/>
                  </a:lnTo>
                  <a:cubicBezTo>
                    <a:pt x="196" y="66"/>
                    <a:pt x="196" y="66"/>
                    <a:pt x="196" y="66"/>
                  </a:cubicBezTo>
                  <a:cubicBezTo>
                    <a:pt x="191" y="66"/>
                    <a:pt x="187" y="63"/>
                    <a:pt x="186" y="58"/>
                  </a:cubicBezTo>
                  <a:cubicBezTo>
                    <a:pt x="185" y="57"/>
                    <a:pt x="185" y="56"/>
                    <a:pt x="185" y="54"/>
                  </a:cubicBezTo>
                  <a:lnTo>
                    <a:pt x="186" y="52"/>
                  </a:lnTo>
                  <a:lnTo>
                    <a:pt x="189" y="37"/>
                  </a:lnTo>
                  <a:cubicBezTo>
                    <a:pt x="191" y="32"/>
                    <a:pt x="191" y="27"/>
                    <a:pt x="186" y="24"/>
                  </a:cubicBezTo>
                  <a:lnTo>
                    <a:pt x="162" y="10"/>
                  </a:lnTo>
                  <a:cubicBezTo>
                    <a:pt x="158" y="7"/>
                    <a:pt x="153" y="10"/>
                    <a:pt x="149" y="13"/>
                  </a:cubicBezTo>
                  <a:lnTo>
                    <a:pt x="137" y="25"/>
                  </a:lnTo>
                  <a:cubicBezTo>
                    <a:pt x="137" y="25"/>
                    <a:pt x="137" y="25"/>
                    <a:pt x="137" y="25"/>
                  </a:cubicBezTo>
                  <a:cubicBezTo>
                    <a:pt x="134" y="28"/>
                    <a:pt x="128" y="28"/>
                    <a:pt x="124" y="26"/>
                  </a:cubicBezTo>
                  <a:cubicBezTo>
                    <a:pt x="123" y="25"/>
                    <a:pt x="122" y="24"/>
                    <a:pt x="121" y="24"/>
                  </a:cubicBezTo>
                  <a:lnTo>
                    <a:pt x="120" y="21"/>
                  </a:lnTo>
                  <a:lnTo>
                    <a:pt x="112" y="8"/>
                  </a:lnTo>
                  <a:cubicBezTo>
                    <a:pt x="110" y="4"/>
                    <a:pt x="105" y="0"/>
                    <a:pt x="100" y="2"/>
                  </a:cubicBezTo>
                  <a:lnTo>
                    <a:pt x="74" y="9"/>
                  </a:lnTo>
                  <a:cubicBezTo>
                    <a:pt x="69" y="10"/>
                    <a:pt x="67" y="15"/>
                    <a:pt x="67" y="20"/>
                  </a:cubicBezTo>
                  <a:lnTo>
                    <a:pt x="66" y="37"/>
                  </a:lnTo>
                  <a:close/>
                  <a:moveTo>
                    <a:pt x="116" y="47"/>
                  </a:moveTo>
                  <a:lnTo>
                    <a:pt x="116" y="47"/>
                  </a:lnTo>
                  <a:cubicBezTo>
                    <a:pt x="153" y="47"/>
                    <a:pt x="183" y="77"/>
                    <a:pt x="183" y="114"/>
                  </a:cubicBezTo>
                  <a:cubicBezTo>
                    <a:pt x="183" y="151"/>
                    <a:pt x="153" y="181"/>
                    <a:pt x="116" y="181"/>
                  </a:cubicBezTo>
                  <a:cubicBezTo>
                    <a:pt x="79" y="181"/>
                    <a:pt x="50" y="151"/>
                    <a:pt x="50" y="114"/>
                  </a:cubicBezTo>
                  <a:cubicBezTo>
                    <a:pt x="50" y="77"/>
                    <a:pt x="79" y="47"/>
                    <a:pt x="116" y="47"/>
                  </a:cubicBezTo>
                  <a:close/>
                  <a:moveTo>
                    <a:pt x="343" y="231"/>
                  </a:moveTo>
                  <a:lnTo>
                    <a:pt x="343" y="231"/>
                  </a:lnTo>
                  <a:cubicBezTo>
                    <a:pt x="406" y="231"/>
                    <a:pt x="458" y="282"/>
                    <a:pt x="458" y="346"/>
                  </a:cubicBezTo>
                  <a:cubicBezTo>
                    <a:pt x="458" y="409"/>
                    <a:pt x="406" y="460"/>
                    <a:pt x="343" y="460"/>
                  </a:cubicBezTo>
                  <a:cubicBezTo>
                    <a:pt x="280" y="460"/>
                    <a:pt x="229" y="409"/>
                    <a:pt x="229" y="346"/>
                  </a:cubicBezTo>
                  <a:cubicBezTo>
                    <a:pt x="229" y="282"/>
                    <a:pt x="280" y="231"/>
                    <a:pt x="343" y="23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321" name="组合 32"/>
          <p:cNvGrpSpPr>
            <a:grpSpLocks/>
          </p:cNvGrpSpPr>
          <p:nvPr/>
        </p:nvGrpSpPr>
        <p:grpSpPr bwMode="auto">
          <a:xfrm>
            <a:off x="5862638" y="5078413"/>
            <a:ext cx="517525" cy="517525"/>
            <a:chOff x="0" y="0"/>
            <a:chExt cx="517525" cy="517525"/>
          </a:xfrm>
        </p:grpSpPr>
        <p:sp>
          <p:nvSpPr>
            <p:cNvPr id="15381" name="Oval 27"/>
            <p:cNvSpPr>
              <a:spLocks noChangeArrowheads="1"/>
            </p:cNvSpPr>
            <p:nvPr/>
          </p:nvSpPr>
          <p:spPr bwMode="auto">
            <a:xfrm>
              <a:off x="0" y="0"/>
              <a:ext cx="517525" cy="517525"/>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82" name="Freeform 30"/>
            <p:cNvSpPr>
              <a:spLocks noEditPoints="1"/>
            </p:cNvSpPr>
            <p:nvPr/>
          </p:nvSpPr>
          <p:spPr bwMode="auto">
            <a:xfrm>
              <a:off x="77788" y="95250"/>
              <a:ext cx="393700" cy="369888"/>
            </a:xfrm>
            <a:custGeom>
              <a:avLst/>
              <a:gdLst>
                <a:gd name="T0" fmla="*/ 2147483646 w 586"/>
                <a:gd name="T1" fmla="*/ 2147483646 h 552"/>
                <a:gd name="T2" fmla="*/ 2147483646 w 586"/>
                <a:gd name="T3" fmla="*/ 2147483646 h 552"/>
                <a:gd name="T4" fmla="*/ 2147483646 w 586"/>
                <a:gd name="T5" fmla="*/ 2147483646 h 552"/>
                <a:gd name="T6" fmla="*/ 2147483646 w 586"/>
                <a:gd name="T7" fmla="*/ 2147483646 h 552"/>
                <a:gd name="T8" fmla="*/ 2147483646 w 586"/>
                <a:gd name="T9" fmla="*/ 2147483646 h 552"/>
                <a:gd name="T10" fmla="*/ 2147483646 w 586"/>
                <a:gd name="T11" fmla="*/ 2147483646 h 552"/>
                <a:gd name="T12" fmla="*/ 2147483646 w 586"/>
                <a:gd name="T13" fmla="*/ 2147483646 h 552"/>
                <a:gd name="T14" fmla="*/ 2147483646 w 586"/>
                <a:gd name="T15" fmla="*/ 2147483646 h 552"/>
                <a:gd name="T16" fmla="*/ 2147483646 w 586"/>
                <a:gd name="T17" fmla="*/ 2147483646 h 552"/>
                <a:gd name="T18" fmla="*/ 2147483646 w 586"/>
                <a:gd name="T19" fmla="*/ 2147483646 h 552"/>
                <a:gd name="T20" fmla="*/ 2147483646 w 586"/>
                <a:gd name="T21" fmla="*/ 2147483646 h 552"/>
                <a:gd name="T22" fmla="*/ 2147483646 w 586"/>
                <a:gd name="T23" fmla="*/ 2147483646 h 552"/>
                <a:gd name="T24" fmla="*/ 2147483646 w 586"/>
                <a:gd name="T25" fmla="*/ 2147483646 h 552"/>
                <a:gd name="T26" fmla="*/ 2147483646 w 586"/>
                <a:gd name="T27" fmla="*/ 2147483646 h 552"/>
                <a:gd name="T28" fmla="*/ 2147483646 w 586"/>
                <a:gd name="T29" fmla="*/ 2147483646 h 552"/>
                <a:gd name="T30" fmla="*/ 2147483646 w 586"/>
                <a:gd name="T31" fmla="*/ 2147483646 h 552"/>
                <a:gd name="T32" fmla="*/ 2147483646 w 586"/>
                <a:gd name="T33" fmla="*/ 2147483646 h 552"/>
                <a:gd name="T34" fmla="*/ 2147483646 w 586"/>
                <a:gd name="T35" fmla="*/ 2147483646 h 552"/>
                <a:gd name="T36" fmla="*/ 2147483646 w 586"/>
                <a:gd name="T37" fmla="*/ 2147483646 h 552"/>
                <a:gd name="T38" fmla="*/ 2147483646 w 586"/>
                <a:gd name="T39" fmla="*/ 2147483646 h 552"/>
                <a:gd name="T40" fmla="*/ 2147483646 w 586"/>
                <a:gd name="T41" fmla="*/ 2147483646 h 552"/>
                <a:gd name="T42" fmla="*/ 2147483646 w 586"/>
                <a:gd name="T43" fmla="*/ 2147483646 h 552"/>
                <a:gd name="T44" fmla="*/ 2147483646 w 586"/>
                <a:gd name="T45" fmla="*/ 2147483646 h 552"/>
                <a:gd name="T46" fmla="*/ 2147483646 w 586"/>
                <a:gd name="T47" fmla="*/ 2147483646 h 552"/>
                <a:gd name="T48" fmla="*/ 2147483646 w 586"/>
                <a:gd name="T49" fmla="*/ 2147483646 h 552"/>
                <a:gd name="T50" fmla="*/ 2147483646 w 586"/>
                <a:gd name="T51" fmla="*/ 2147483646 h 552"/>
                <a:gd name="T52" fmla="*/ 2147483646 w 586"/>
                <a:gd name="T53" fmla="*/ 2147483646 h 552"/>
                <a:gd name="T54" fmla="*/ 2147483646 w 586"/>
                <a:gd name="T55" fmla="*/ 2147483646 h 552"/>
                <a:gd name="T56" fmla="*/ 2147483646 w 586"/>
                <a:gd name="T57" fmla="*/ 2147483646 h 552"/>
                <a:gd name="T58" fmla="*/ 2147483646 w 586"/>
                <a:gd name="T59" fmla="*/ 2147483646 h 552"/>
                <a:gd name="T60" fmla="*/ 2147483646 w 586"/>
                <a:gd name="T61" fmla="*/ 2147483646 h 552"/>
                <a:gd name="T62" fmla="*/ 2147483646 w 586"/>
                <a:gd name="T63" fmla="*/ 2147483646 h 552"/>
                <a:gd name="T64" fmla="*/ 2147483646 w 586"/>
                <a:gd name="T65" fmla="*/ 2147483646 h 552"/>
                <a:gd name="T66" fmla="*/ 2147483646 w 586"/>
                <a:gd name="T67" fmla="*/ 2147483646 h 552"/>
                <a:gd name="T68" fmla="*/ 2147483646 w 586"/>
                <a:gd name="T69" fmla="*/ 2147483646 h 552"/>
                <a:gd name="T70" fmla="*/ 2147483646 w 586"/>
                <a:gd name="T71" fmla="*/ 2147483646 h 552"/>
                <a:gd name="T72" fmla="*/ 2147483646 w 586"/>
                <a:gd name="T73" fmla="*/ 2147483646 h 552"/>
                <a:gd name="T74" fmla="*/ 2147483646 w 586"/>
                <a:gd name="T75" fmla="*/ 2147483646 h 552"/>
                <a:gd name="T76" fmla="*/ 2147483646 w 586"/>
                <a:gd name="T77" fmla="*/ 2147483646 h 552"/>
                <a:gd name="T78" fmla="*/ 2147483646 w 586"/>
                <a:gd name="T79" fmla="*/ 2147483646 h 552"/>
                <a:gd name="T80" fmla="*/ 2147483646 w 586"/>
                <a:gd name="T81" fmla="*/ 2147483646 h 552"/>
                <a:gd name="T82" fmla="*/ 2147483646 w 586"/>
                <a:gd name="T83" fmla="*/ 2147483646 h 552"/>
                <a:gd name="T84" fmla="*/ 2147483646 w 586"/>
                <a:gd name="T85" fmla="*/ 2147483646 h 552"/>
                <a:gd name="T86" fmla="*/ 2147483646 w 586"/>
                <a:gd name="T87" fmla="*/ 2147483646 h 5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6" h="552">
                  <a:moveTo>
                    <a:pt x="555" y="166"/>
                  </a:moveTo>
                  <a:lnTo>
                    <a:pt x="424" y="35"/>
                  </a:lnTo>
                  <a:cubicBezTo>
                    <a:pt x="408" y="19"/>
                    <a:pt x="383" y="9"/>
                    <a:pt x="358" y="9"/>
                  </a:cubicBezTo>
                  <a:cubicBezTo>
                    <a:pt x="350" y="9"/>
                    <a:pt x="342" y="10"/>
                    <a:pt x="335" y="13"/>
                  </a:cubicBezTo>
                  <a:lnTo>
                    <a:pt x="329" y="14"/>
                  </a:lnTo>
                  <a:cubicBezTo>
                    <a:pt x="316" y="18"/>
                    <a:pt x="300" y="26"/>
                    <a:pt x="285" y="35"/>
                  </a:cubicBezTo>
                  <a:cubicBezTo>
                    <a:pt x="259" y="24"/>
                    <a:pt x="235" y="12"/>
                    <a:pt x="224" y="8"/>
                  </a:cubicBezTo>
                  <a:lnTo>
                    <a:pt x="219" y="7"/>
                  </a:lnTo>
                  <a:cubicBezTo>
                    <a:pt x="198" y="0"/>
                    <a:pt x="168" y="8"/>
                    <a:pt x="153" y="23"/>
                  </a:cubicBezTo>
                  <a:lnTo>
                    <a:pt x="22" y="154"/>
                  </a:lnTo>
                  <a:cubicBezTo>
                    <a:pt x="7" y="169"/>
                    <a:pt x="0" y="199"/>
                    <a:pt x="6" y="220"/>
                  </a:cubicBezTo>
                  <a:lnTo>
                    <a:pt x="9" y="227"/>
                  </a:lnTo>
                  <a:cubicBezTo>
                    <a:pt x="16" y="248"/>
                    <a:pt x="34" y="277"/>
                    <a:pt x="49" y="293"/>
                  </a:cubicBezTo>
                  <a:lnTo>
                    <a:pt x="76" y="320"/>
                  </a:lnTo>
                  <a:cubicBezTo>
                    <a:pt x="70" y="338"/>
                    <a:pt x="74" y="358"/>
                    <a:pt x="87" y="371"/>
                  </a:cubicBezTo>
                  <a:cubicBezTo>
                    <a:pt x="93" y="378"/>
                    <a:pt x="102" y="382"/>
                    <a:pt x="111" y="384"/>
                  </a:cubicBezTo>
                  <a:cubicBezTo>
                    <a:pt x="86" y="409"/>
                    <a:pt x="82" y="445"/>
                    <a:pt x="103" y="466"/>
                  </a:cubicBezTo>
                  <a:cubicBezTo>
                    <a:pt x="112" y="475"/>
                    <a:pt x="124" y="480"/>
                    <a:pt x="138" y="480"/>
                  </a:cubicBezTo>
                  <a:cubicBezTo>
                    <a:pt x="144" y="480"/>
                    <a:pt x="150" y="479"/>
                    <a:pt x="157" y="477"/>
                  </a:cubicBezTo>
                  <a:cubicBezTo>
                    <a:pt x="157" y="490"/>
                    <a:pt x="161" y="502"/>
                    <a:pt x="170" y="510"/>
                  </a:cubicBezTo>
                  <a:cubicBezTo>
                    <a:pt x="179" y="519"/>
                    <a:pt x="191" y="524"/>
                    <a:pt x="205" y="524"/>
                  </a:cubicBezTo>
                  <a:cubicBezTo>
                    <a:pt x="217" y="524"/>
                    <a:pt x="230" y="520"/>
                    <a:pt x="241" y="513"/>
                  </a:cubicBezTo>
                  <a:cubicBezTo>
                    <a:pt x="242" y="522"/>
                    <a:pt x="247" y="531"/>
                    <a:pt x="254" y="538"/>
                  </a:cubicBezTo>
                  <a:cubicBezTo>
                    <a:pt x="263" y="547"/>
                    <a:pt x="275" y="552"/>
                    <a:pt x="288" y="552"/>
                  </a:cubicBezTo>
                  <a:cubicBezTo>
                    <a:pt x="305" y="552"/>
                    <a:pt x="323" y="544"/>
                    <a:pt x="336" y="531"/>
                  </a:cubicBezTo>
                  <a:lnTo>
                    <a:pt x="343" y="523"/>
                  </a:lnTo>
                  <a:cubicBezTo>
                    <a:pt x="351" y="525"/>
                    <a:pt x="360" y="524"/>
                    <a:pt x="368" y="519"/>
                  </a:cubicBezTo>
                  <a:lnTo>
                    <a:pt x="373" y="516"/>
                  </a:lnTo>
                  <a:cubicBezTo>
                    <a:pt x="387" y="508"/>
                    <a:pt x="393" y="492"/>
                    <a:pt x="389" y="478"/>
                  </a:cubicBezTo>
                  <a:lnTo>
                    <a:pt x="392" y="474"/>
                  </a:lnTo>
                  <a:cubicBezTo>
                    <a:pt x="403" y="483"/>
                    <a:pt x="419" y="484"/>
                    <a:pt x="432" y="477"/>
                  </a:cubicBezTo>
                  <a:lnTo>
                    <a:pt x="437" y="474"/>
                  </a:lnTo>
                  <a:cubicBezTo>
                    <a:pt x="453" y="464"/>
                    <a:pt x="458" y="442"/>
                    <a:pt x="449" y="426"/>
                  </a:cubicBezTo>
                  <a:lnTo>
                    <a:pt x="446" y="421"/>
                  </a:lnTo>
                  <a:lnTo>
                    <a:pt x="449" y="417"/>
                  </a:lnTo>
                  <a:cubicBezTo>
                    <a:pt x="460" y="424"/>
                    <a:pt x="474" y="425"/>
                    <a:pt x="486" y="418"/>
                  </a:cubicBezTo>
                  <a:lnTo>
                    <a:pt x="491" y="415"/>
                  </a:lnTo>
                  <a:cubicBezTo>
                    <a:pt x="508" y="405"/>
                    <a:pt x="513" y="384"/>
                    <a:pt x="503" y="367"/>
                  </a:cubicBezTo>
                  <a:lnTo>
                    <a:pt x="502" y="365"/>
                  </a:lnTo>
                  <a:lnTo>
                    <a:pt x="506" y="360"/>
                  </a:lnTo>
                  <a:cubicBezTo>
                    <a:pt x="517" y="366"/>
                    <a:pt x="530" y="366"/>
                    <a:pt x="541" y="360"/>
                  </a:cubicBezTo>
                  <a:lnTo>
                    <a:pt x="546" y="357"/>
                  </a:lnTo>
                  <a:cubicBezTo>
                    <a:pt x="562" y="347"/>
                    <a:pt x="567" y="325"/>
                    <a:pt x="558" y="309"/>
                  </a:cubicBezTo>
                  <a:lnTo>
                    <a:pt x="555" y="304"/>
                  </a:lnTo>
                  <a:cubicBezTo>
                    <a:pt x="563" y="290"/>
                    <a:pt x="570" y="276"/>
                    <a:pt x="574" y="263"/>
                  </a:cubicBezTo>
                  <a:lnTo>
                    <a:pt x="577" y="256"/>
                  </a:lnTo>
                  <a:cubicBezTo>
                    <a:pt x="586" y="226"/>
                    <a:pt x="577" y="188"/>
                    <a:pt x="555" y="166"/>
                  </a:cubicBezTo>
                  <a:close/>
                  <a:moveTo>
                    <a:pt x="554" y="248"/>
                  </a:moveTo>
                  <a:lnTo>
                    <a:pt x="554" y="248"/>
                  </a:lnTo>
                  <a:lnTo>
                    <a:pt x="552" y="256"/>
                  </a:lnTo>
                  <a:cubicBezTo>
                    <a:pt x="549" y="263"/>
                    <a:pt x="545" y="272"/>
                    <a:pt x="541" y="281"/>
                  </a:cubicBezTo>
                  <a:lnTo>
                    <a:pt x="530" y="263"/>
                  </a:lnTo>
                  <a:cubicBezTo>
                    <a:pt x="520" y="246"/>
                    <a:pt x="498" y="241"/>
                    <a:pt x="482" y="251"/>
                  </a:cubicBezTo>
                  <a:lnTo>
                    <a:pt x="477" y="254"/>
                  </a:lnTo>
                  <a:cubicBezTo>
                    <a:pt x="461" y="263"/>
                    <a:pt x="455" y="285"/>
                    <a:pt x="465" y="301"/>
                  </a:cubicBezTo>
                  <a:lnTo>
                    <a:pt x="490" y="343"/>
                  </a:lnTo>
                  <a:lnTo>
                    <a:pt x="489" y="344"/>
                  </a:lnTo>
                  <a:lnTo>
                    <a:pt x="467" y="307"/>
                  </a:lnTo>
                  <a:cubicBezTo>
                    <a:pt x="457" y="290"/>
                    <a:pt x="435" y="285"/>
                    <a:pt x="419" y="295"/>
                  </a:cubicBezTo>
                  <a:lnTo>
                    <a:pt x="414" y="298"/>
                  </a:lnTo>
                  <a:cubicBezTo>
                    <a:pt x="398" y="308"/>
                    <a:pt x="392" y="329"/>
                    <a:pt x="402" y="346"/>
                  </a:cubicBezTo>
                  <a:lnTo>
                    <a:pt x="434" y="399"/>
                  </a:lnTo>
                  <a:lnTo>
                    <a:pt x="433" y="400"/>
                  </a:lnTo>
                  <a:lnTo>
                    <a:pt x="421" y="380"/>
                  </a:lnTo>
                  <a:cubicBezTo>
                    <a:pt x="411" y="363"/>
                    <a:pt x="389" y="358"/>
                    <a:pt x="373" y="368"/>
                  </a:cubicBezTo>
                  <a:lnTo>
                    <a:pt x="368" y="371"/>
                  </a:lnTo>
                  <a:cubicBezTo>
                    <a:pt x="352" y="381"/>
                    <a:pt x="346" y="402"/>
                    <a:pt x="356" y="418"/>
                  </a:cubicBezTo>
                  <a:lnTo>
                    <a:pt x="378" y="455"/>
                  </a:lnTo>
                  <a:lnTo>
                    <a:pt x="377" y="456"/>
                  </a:lnTo>
                  <a:lnTo>
                    <a:pt x="373" y="449"/>
                  </a:lnTo>
                  <a:cubicBezTo>
                    <a:pt x="364" y="432"/>
                    <a:pt x="342" y="427"/>
                    <a:pt x="326" y="437"/>
                  </a:cubicBezTo>
                  <a:lnTo>
                    <a:pt x="321" y="440"/>
                  </a:lnTo>
                  <a:cubicBezTo>
                    <a:pt x="304" y="450"/>
                    <a:pt x="299" y="471"/>
                    <a:pt x="309" y="488"/>
                  </a:cubicBezTo>
                  <a:lnTo>
                    <a:pt x="321" y="507"/>
                  </a:lnTo>
                  <a:cubicBezTo>
                    <a:pt x="321" y="508"/>
                    <a:pt x="322" y="509"/>
                    <a:pt x="323" y="510"/>
                  </a:cubicBezTo>
                  <a:lnTo>
                    <a:pt x="319" y="514"/>
                  </a:lnTo>
                  <a:cubicBezTo>
                    <a:pt x="310" y="523"/>
                    <a:pt x="298" y="528"/>
                    <a:pt x="288" y="528"/>
                  </a:cubicBezTo>
                  <a:cubicBezTo>
                    <a:pt x="281" y="528"/>
                    <a:pt x="275" y="526"/>
                    <a:pt x="271" y="521"/>
                  </a:cubicBezTo>
                  <a:cubicBezTo>
                    <a:pt x="265" y="516"/>
                    <a:pt x="263" y="507"/>
                    <a:pt x="264" y="498"/>
                  </a:cubicBezTo>
                  <a:cubicBezTo>
                    <a:pt x="265" y="494"/>
                    <a:pt x="267" y="489"/>
                    <a:pt x="269" y="485"/>
                  </a:cubicBezTo>
                  <a:cubicBezTo>
                    <a:pt x="269" y="485"/>
                    <a:pt x="270" y="484"/>
                    <a:pt x="270" y="484"/>
                  </a:cubicBezTo>
                  <a:cubicBezTo>
                    <a:pt x="271" y="482"/>
                    <a:pt x="272" y="480"/>
                    <a:pt x="273" y="479"/>
                  </a:cubicBezTo>
                  <a:cubicBezTo>
                    <a:pt x="274" y="477"/>
                    <a:pt x="276" y="475"/>
                    <a:pt x="278" y="473"/>
                  </a:cubicBezTo>
                  <a:lnTo>
                    <a:pt x="351" y="400"/>
                  </a:lnTo>
                  <a:lnTo>
                    <a:pt x="337" y="385"/>
                  </a:lnTo>
                  <a:lnTo>
                    <a:pt x="235" y="486"/>
                  </a:lnTo>
                  <a:cubicBezTo>
                    <a:pt x="226" y="495"/>
                    <a:pt x="215" y="500"/>
                    <a:pt x="205" y="500"/>
                  </a:cubicBezTo>
                  <a:cubicBezTo>
                    <a:pt x="198" y="500"/>
                    <a:pt x="192" y="498"/>
                    <a:pt x="187" y="494"/>
                  </a:cubicBezTo>
                  <a:cubicBezTo>
                    <a:pt x="176" y="482"/>
                    <a:pt x="179" y="461"/>
                    <a:pt x="194" y="445"/>
                  </a:cubicBezTo>
                  <a:lnTo>
                    <a:pt x="198" y="442"/>
                  </a:lnTo>
                  <a:lnTo>
                    <a:pt x="200" y="439"/>
                  </a:lnTo>
                  <a:lnTo>
                    <a:pt x="295" y="344"/>
                  </a:lnTo>
                  <a:lnTo>
                    <a:pt x="281" y="330"/>
                  </a:lnTo>
                  <a:lnTo>
                    <a:pt x="169" y="442"/>
                  </a:lnTo>
                  <a:cubicBezTo>
                    <a:pt x="159" y="451"/>
                    <a:pt x="148" y="456"/>
                    <a:pt x="138" y="456"/>
                  </a:cubicBezTo>
                  <a:cubicBezTo>
                    <a:pt x="131" y="456"/>
                    <a:pt x="125" y="454"/>
                    <a:pt x="120" y="449"/>
                  </a:cubicBezTo>
                  <a:cubicBezTo>
                    <a:pt x="109" y="438"/>
                    <a:pt x="112" y="416"/>
                    <a:pt x="128" y="401"/>
                  </a:cubicBezTo>
                  <a:lnTo>
                    <a:pt x="240" y="289"/>
                  </a:lnTo>
                  <a:lnTo>
                    <a:pt x="225" y="274"/>
                  </a:lnTo>
                  <a:lnTo>
                    <a:pt x="152" y="347"/>
                  </a:lnTo>
                  <a:cubicBezTo>
                    <a:pt x="143" y="356"/>
                    <a:pt x="131" y="361"/>
                    <a:pt x="121" y="361"/>
                  </a:cubicBezTo>
                  <a:cubicBezTo>
                    <a:pt x="114" y="361"/>
                    <a:pt x="108" y="359"/>
                    <a:pt x="104" y="354"/>
                  </a:cubicBezTo>
                  <a:cubicBezTo>
                    <a:pt x="100" y="351"/>
                    <a:pt x="98" y="346"/>
                    <a:pt x="98" y="341"/>
                  </a:cubicBezTo>
                  <a:cubicBezTo>
                    <a:pt x="97" y="337"/>
                    <a:pt x="97" y="333"/>
                    <a:pt x="98" y="329"/>
                  </a:cubicBezTo>
                  <a:cubicBezTo>
                    <a:pt x="98" y="328"/>
                    <a:pt x="98" y="328"/>
                    <a:pt x="99" y="327"/>
                  </a:cubicBezTo>
                  <a:cubicBezTo>
                    <a:pt x="99" y="326"/>
                    <a:pt x="99" y="325"/>
                    <a:pt x="100" y="324"/>
                  </a:cubicBezTo>
                  <a:cubicBezTo>
                    <a:pt x="100" y="322"/>
                    <a:pt x="101" y="321"/>
                    <a:pt x="102" y="319"/>
                  </a:cubicBezTo>
                  <a:cubicBezTo>
                    <a:pt x="102" y="318"/>
                    <a:pt x="102" y="318"/>
                    <a:pt x="103" y="317"/>
                  </a:cubicBezTo>
                  <a:cubicBezTo>
                    <a:pt x="104" y="316"/>
                    <a:pt x="104" y="314"/>
                    <a:pt x="105" y="313"/>
                  </a:cubicBezTo>
                  <a:cubicBezTo>
                    <a:pt x="106" y="312"/>
                    <a:pt x="106" y="312"/>
                    <a:pt x="107" y="311"/>
                  </a:cubicBezTo>
                  <a:cubicBezTo>
                    <a:pt x="108" y="309"/>
                    <a:pt x="109" y="308"/>
                    <a:pt x="111" y="306"/>
                  </a:cubicBezTo>
                  <a:lnTo>
                    <a:pt x="184" y="233"/>
                  </a:lnTo>
                  <a:lnTo>
                    <a:pt x="177" y="226"/>
                  </a:lnTo>
                  <a:cubicBezTo>
                    <a:pt x="173" y="222"/>
                    <a:pt x="171" y="218"/>
                    <a:pt x="169" y="213"/>
                  </a:cubicBezTo>
                  <a:lnTo>
                    <a:pt x="124" y="238"/>
                  </a:lnTo>
                  <a:cubicBezTo>
                    <a:pt x="117" y="242"/>
                    <a:pt x="110" y="244"/>
                    <a:pt x="103" y="244"/>
                  </a:cubicBezTo>
                  <a:cubicBezTo>
                    <a:pt x="90" y="244"/>
                    <a:pt x="77" y="238"/>
                    <a:pt x="70" y="227"/>
                  </a:cubicBezTo>
                  <a:cubicBezTo>
                    <a:pt x="59" y="210"/>
                    <a:pt x="66" y="188"/>
                    <a:pt x="85" y="177"/>
                  </a:cubicBezTo>
                  <a:lnTo>
                    <a:pt x="216" y="103"/>
                  </a:lnTo>
                  <a:cubicBezTo>
                    <a:pt x="220" y="109"/>
                    <a:pt x="225" y="113"/>
                    <a:pt x="231" y="117"/>
                  </a:cubicBezTo>
                  <a:lnTo>
                    <a:pt x="316" y="174"/>
                  </a:lnTo>
                  <a:cubicBezTo>
                    <a:pt x="341" y="191"/>
                    <a:pt x="374" y="186"/>
                    <a:pt x="389" y="163"/>
                  </a:cubicBezTo>
                  <a:cubicBezTo>
                    <a:pt x="404" y="141"/>
                    <a:pt x="396" y="108"/>
                    <a:pt x="370" y="92"/>
                  </a:cubicBezTo>
                  <a:lnTo>
                    <a:pt x="307" y="50"/>
                  </a:lnTo>
                  <a:cubicBezTo>
                    <a:pt x="317" y="44"/>
                    <a:pt x="327" y="40"/>
                    <a:pt x="336" y="37"/>
                  </a:cubicBezTo>
                  <a:lnTo>
                    <a:pt x="342" y="35"/>
                  </a:lnTo>
                  <a:cubicBezTo>
                    <a:pt x="347" y="34"/>
                    <a:pt x="352" y="33"/>
                    <a:pt x="358" y="33"/>
                  </a:cubicBezTo>
                  <a:cubicBezTo>
                    <a:pt x="376" y="33"/>
                    <a:pt x="396" y="40"/>
                    <a:pt x="407" y="52"/>
                  </a:cubicBezTo>
                  <a:lnTo>
                    <a:pt x="538" y="183"/>
                  </a:lnTo>
                  <a:cubicBezTo>
                    <a:pt x="554" y="198"/>
                    <a:pt x="561" y="228"/>
                    <a:pt x="554" y="24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324" name="Freeform 10"/>
          <p:cNvSpPr>
            <a:spLocks noEditPoints="1"/>
          </p:cNvSpPr>
          <p:nvPr/>
        </p:nvSpPr>
        <p:spPr bwMode="auto">
          <a:xfrm>
            <a:off x="1071563" y="1192213"/>
            <a:ext cx="2171700" cy="5192712"/>
          </a:xfrm>
          <a:custGeom>
            <a:avLst/>
            <a:gdLst>
              <a:gd name="T0" fmla="*/ 2147483646 w 2525"/>
              <a:gd name="T1" fmla="*/ 2147483646 h 6037"/>
              <a:gd name="T2" fmla="*/ 2147483646 w 2525"/>
              <a:gd name="T3" fmla="*/ 2147483646 h 6037"/>
              <a:gd name="T4" fmla="*/ 2147483646 w 2525"/>
              <a:gd name="T5" fmla="*/ 2147483646 h 6037"/>
              <a:gd name="T6" fmla="*/ 2147483646 w 2525"/>
              <a:gd name="T7" fmla="*/ 2147483646 h 6037"/>
              <a:gd name="T8" fmla="*/ 2147483646 w 2525"/>
              <a:gd name="T9" fmla="*/ 2147483646 h 6037"/>
              <a:gd name="T10" fmla="*/ 2147483646 w 2525"/>
              <a:gd name="T11" fmla="*/ 2147483646 h 6037"/>
              <a:gd name="T12" fmla="*/ 2147483646 w 2525"/>
              <a:gd name="T13" fmla="*/ 2147483646 h 6037"/>
              <a:gd name="T14" fmla="*/ 2147483646 w 2525"/>
              <a:gd name="T15" fmla="*/ 2147483646 h 6037"/>
              <a:gd name="T16" fmla="*/ 2147483646 w 2525"/>
              <a:gd name="T17" fmla="*/ 2147483646 h 6037"/>
              <a:gd name="T18" fmla="*/ 2147483646 w 2525"/>
              <a:gd name="T19" fmla="*/ 2147483646 h 6037"/>
              <a:gd name="T20" fmla="*/ 2147483646 w 2525"/>
              <a:gd name="T21" fmla="*/ 2147483646 h 6037"/>
              <a:gd name="T22" fmla="*/ 2147483646 w 2525"/>
              <a:gd name="T23" fmla="*/ 2147483646 h 6037"/>
              <a:gd name="T24" fmla="*/ 2147483646 w 2525"/>
              <a:gd name="T25" fmla="*/ 2147483646 h 6037"/>
              <a:gd name="T26" fmla="*/ 2147483646 w 2525"/>
              <a:gd name="T27" fmla="*/ 2147483646 h 6037"/>
              <a:gd name="T28" fmla="*/ 2147483646 w 2525"/>
              <a:gd name="T29" fmla="*/ 2147483646 h 6037"/>
              <a:gd name="T30" fmla="*/ 2147483646 w 2525"/>
              <a:gd name="T31" fmla="*/ 2147483646 h 6037"/>
              <a:gd name="T32" fmla="*/ 2147483646 w 2525"/>
              <a:gd name="T33" fmla="*/ 2147483646 h 6037"/>
              <a:gd name="T34" fmla="*/ 2147483646 w 2525"/>
              <a:gd name="T35" fmla="*/ 2147483646 h 6037"/>
              <a:gd name="T36" fmla="*/ 2147483646 w 2525"/>
              <a:gd name="T37" fmla="*/ 2147483646 h 6037"/>
              <a:gd name="T38" fmla="*/ 2147483646 w 2525"/>
              <a:gd name="T39" fmla="*/ 2147483646 h 6037"/>
              <a:gd name="T40" fmla="*/ 2147483646 w 2525"/>
              <a:gd name="T41" fmla="*/ 2147483646 h 6037"/>
              <a:gd name="T42" fmla="*/ 2147483646 w 2525"/>
              <a:gd name="T43" fmla="*/ 2147483646 h 6037"/>
              <a:gd name="T44" fmla="*/ 2147483646 w 2525"/>
              <a:gd name="T45" fmla="*/ 2147483646 h 6037"/>
              <a:gd name="T46" fmla="*/ 0 w 2525"/>
              <a:gd name="T47" fmla="*/ 2147483646 h 6037"/>
              <a:gd name="T48" fmla="*/ 0 w 2525"/>
              <a:gd name="T49" fmla="*/ 2147483646 h 6037"/>
              <a:gd name="T50" fmla="*/ 2147483646 w 2525"/>
              <a:gd name="T51" fmla="*/ 0 h 6037"/>
              <a:gd name="T52" fmla="*/ 2147483646 w 2525"/>
              <a:gd name="T53" fmla="*/ 0 h 6037"/>
              <a:gd name="T54" fmla="*/ 2147483646 w 2525"/>
              <a:gd name="T55" fmla="*/ 2147483646 h 6037"/>
              <a:gd name="T56" fmla="*/ 2147483646 w 2525"/>
              <a:gd name="T57" fmla="*/ 2147483646 h 6037"/>
              <a:gd name="T58" fmla="*/ 2147483646 w 2525"/>
              <a:gd name="T59" fmla="*/ 2147483646 h 6037"/>
              <a:gd name="T60" fmla="*/ 2147483646 w 2525"/>
              <a:gd name="T61" fmla="*/ 2147483646 h 6037"/>
              <a:gd name="T62" fmla="*/ 2147483646 w 2525"/>
              <a:gd name="T63" fmla="*/ 2147483646 h 6037"/>
              <a:gd name="T64" fmla="*/ 2147483646 w 2525"/>
              <a:gd name="T65" fmla="*/ 2147483646 h 6037"/>
              <a:gd name="T66" fmla="*/ 2147483646 w 2525"/>
              <a:gd name="T67" fmla="*/ 2147483646 h 6037"/>
              <a:gd name="T68" fmla="*/ 2147483646 w 2525"/>
              <a:gd name="T69" fmla="*/ 2147483646 h 6037"/>
              <a:gd name="T70" fmla="*/ 2147483646 w 2525"/>
              <a:gd name="T71" fmla="*/ 2147483646 h 6037"/>
              <a:gd name="T72" fmla="*/ 2147483646 w 2525"/>
              <a:gd name="T73" fmla="*/ 2147483646 h 6037"/>
              <a:gd name="T74" fmla="*/ 2147483646 w 2525"/>
              <a:gd name="T75" fmla="*/ 2147483646 h 6037"/>
              <a:gd name="T76" fmla="*/ 2147483646 w 2525"/>
              <a:gd name="T77" fmla="*/ 2147483646 h 6037"/>
              <a:gd name="T78" fmla="*/ 2147483646 w 2525"/>
              <a:gd name="T79" fmla="*/ 2147483646 h 603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525" h="6037">
                <a:moveTo>
                  <a:pt x="1532" y="1629"/>
                </a:moveTo>
                <a:lnTo>
                  <a:pt x="1532" y="1702"/>
                </a:lnTo>
                <a:cubicBezTo>
                  <a:pt x="1577" y="1708"/>
                  <a:pt x="1611" y="1747"/>
                  <a:pt x="1611" y="1793"/>
                </a:cubicBezTo>
                <a:cubicBezTo>
                  <a:pt x="1611" y="1839"/>
                  <a:pt x="1577" y="1877"/>
                  <a:pt x="1532" y="1884"/>
                </a:cubicBezTo>
                <a:lnTo>
                  <a:pt x="1532" y="1987"/>
                </a:lnTo>
                <a:cubicBezTo>
                  <a:pt x="1577" y="1993"/>
                  <a:pt x="1611" y="2031"/>
                  <a:pt x="1611" y="2077"/>
                </a:cubicBezTo>
                <a:cubicBezTo>
                  <a:pt x="1611" y="2123"/>
                  <a:pt x="1577" y="2162"/>
                  <a:pt x="1532" y="2168"/>
                </a:cubicBezTo>
                <a:lnTo>
                  <a:pt x="1532" y="5792"/>
                </a:lnTo>
                <a:cubicBezTo>
                  <a:pt x="1532" y="5927"/>
                  <a:pt x="1422" y="6037"/>
                  <a:pt x="1288" y="6037"/>
                </a:cubicBezTo>
                <a:cubicBezTo>
                  <a:pt x="1153" y="6037"/>
                  <a:pt x="1043" y="5927"/>
                  <a:pt x="1043" y="5792"/>
                </a:cubicBezTo>
                <a:lnTo>
                  <a:pt x="1043" y="2168"/>
                </a:lnTo>
                <a:cubicBezTo>
                  <a:pt x="999" y="2162"/>
                  <a:pt x="965" y="2123"/>
                  <a:pt x="965" y="2077"/>
                </a:cubicBezTo>
                <a:cubicBezTo>
                  <a:pt x="965" y="2031"/>
                  <a:pt x="999" y="1993"/>
                  <a:pt x="1043" y="1987"/>
                </a:cubicBezTo>
                <a:lnTo>
                  <a:pt x="1043" y="1884"/>
                </a:lnTo>
                <a:cubicBezTo>
                  <a:pt x="999" y="1877"/>
                  <a:pt x="965" y="1839"/>
                  <a:pt x="965" y="1793"/>
                </a:cubicBezTo>
                <a:cubicBezTo>
                  <a:pt x="965" y="1747"/>
                  <a:pt x="999" y="1708"/>
                  <a:pt x="1043" y="1702"/>
                </a:cubicBezTo>
                <a:lnTo>
                  <a:pt x="1043" y="1629"/>
                </a:lnTo>
                <a:lnTo>
                  <a:pt x="814" y="1629"/>
                </a:lnTo>
                <a:cubicBezTo>
                  <a:pt x="366" y="1629"/>
                  <a:pt x="0" y="1262"/>
                  <a:pt x="0" y="814"/>
                </a:cubicBezTo>
                <a:cubicBezTo>
                  <a:pt x="0" y="366"/>
                  <a:pt x="366" y="0"/>
                  <a:pt x="814" y="0"/>
                </a:cubicBezTo>
                <a:lnTo>
                  <a:pt x="1710" y="0"/>
                </a:lnTo>
                <a:cubicBezTo>
                  <a:pt x="2158" y="0"/>
                  <a:pt x="2525" y="366"/>
                  <a:pt x="2525" y="814"/>
                </a:cubicBezTo>
                <a:cubicBezTo>
                  <a:pt x="2525" y="1262"/>
                  <a:pt x="2158" y="1629"/>
                  <a:pt x="1710" y="1629"/>
                </a:cubicBezTo>
                <a:lnTo>
                  <a:pt x="1532" y="1629"/>
                </a:lnTo>
                <a:close/>
                <a:moveTo>
                  <a:pt x="814" y="400"/>
                </a:moveTo>
                <a:lnTo>
                  <a:pt x="1710" y="400"/>
                </a:lnTo>
                <a:cubicBezTo>
                  <a:pt x="1938" y="400"/>
                  <a:pt x="2125" y="586"/>
                  <a:pt x="2125" y="814"/>
                </a:cubicBezTo>
                <a:cubicBezTo>
                  <a:pt x="2125" y="1042"/>
                  <a:pt x="1938" y="1229"/>
                  <a:pt x="1710" y="1229"/>
                </a:cubicBezTo>
                <a:lnTo>
                  <a:pt x="814" y="1229"/>
                </a:lnTo>
                <a:cubicBezTo>
                  <a:pt x="586" y="1229"/>
                  <a:pt x="400" y="1042"/>
                  <a:pt x="400" y="814"/>
                </a:cubicBezTo>
                <a:cubicBezTo>
                  <a:pt x="400" y="586"/>
                  <a:pt x="586" y="400"/>
                  <a:pt x="814" y="40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2290"/>
                                        </p:tgtEl>
                                        <p:attrNameLst>
                                          <p:attrName>style.visibility</p:attrName>
                                        </p:attrNameLst>
                                      </p:cBhvr>
                                      <p:to>
                                        <p:strVal val="visible"/>
                                      </p:to>
                                    </p:set>
                                    <p:anim calcmode="lin" valueType="num">
                                      <p:cBhvr>
                                        <p:cTn id="7"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2290"/>
                                        </p:tgtEl>
                                        <p:attrNameLst>
                                          <p:attrName>ppt_y</p:attrName>
                                        </p:attrNameLst>
                                      </p:cBhvr>
                                      <p:tavLst>
                                        <p:tav tm="0">
                                          <p:val>
                                            <p:strVal val="#ppt_y"/>
                                          </p:val>
                                        </p:tav>
                                        <p:tav tm="100000">
                                          <p:val>
                                            <p:strVal val="#ppt_y"/>
                                          </p:val>
                                        </p:tav>
                                      </p:tavLst>
                                    </p:anim>
                                    <p:anim calcmode="lin" valueType="num">
                                      <p:cBhvr>
                                        <p:cTn id="9"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2290"/>
                                        </p:tgtEl>
                                      </p:cBhvr>
                                    </p:animEffect>
                                  </p:childTnLst>
                                </p:cTn>
                              </p:par>
                            </p:childTnLst>
                          </p:cTn>
                        </p:par>
                        <p:par>
                          <p:cTn id="12" fill="hold" nodeType="afterGroup">
                            <p:stCondLst>
                              <p:cond delay="760"/>
                            </p:stCondLst>
                            <p:childTnLst>
                              <p:par>
                                <p:cTn id="13" presetID="42" presetClass="entr" presetSubtype="0" fill="hold" grpId="0" nodeType="afterEffect">
                                  <p:stCondLst>
                                    <p:cond delay="0"/>
                                  </p:stCondLst>
                                  <p:childTnLst>
                                    <p:set>
                                      <p:cBhvr>
                                        <p:cTn id="14" dur="1" fill="hold">
                                          <p:stCondLst>
                                            <p:cond delay="0"/>
                                          </p:stCondLst>
                                        </p:cTn>
                                        <p:tgtEl>
                                          <p:spTgt spid="12324"/>
                                        </p:tgtEl>
                                        <p:attrNameLst>
                                          <p:attrName>style.visibility</p:attrName>
                                        </p:attrNameLst>
                                      </p:cBhvr>
                                      <p:to>
                                        <p:strVal val="visible"/>
                                      </p:to>
                                    </p:set>
                                    <p:animEffect transition="in" filter="fade">
                                      <p:cBhvr>
                                        <p:cTn id="15" dur="1000"/>
                                        <p:tgtEl>
                                          <p:spTgt spid="12324"/>
                                        </p:tgtEl>
                                      </p:cBhvr>
                                    </p:animEffect>
                                    <p:anim calcmode="lin" valueType="num">
                                      <p:cBhvr>
                                        <p:cTn id="16" dur="1000" fill="hold"/>
                                        <p:tgtEl>
                                          <p:spTgt spid="12324"/>
                                        </p:tgtEl>
                                        <p:attrNameLst>
                                          <p:attrName>ppt_x</p:attrName>
                                        </p:attrNameLst>
                                      </p:cBhvr>
                                      <p:tavLst>
                                        <p:tav tm="0">
                                          <p:val>
                                            <p:strVal val="#ppt_x"/>
                                          </p:val>
                                        </p:tav>
                                        <p:tav tm="100000">
                                          <p:val>
                                            <p:strVal val="#ppt_x"/>
                                          </p:val>
                                        </p:tav>
                                      </p:tavLst>
                                    </p:anim>
                                    <p:anim calcmode="lin" valueType="num">
                                      <p:cBhvr>
                                        <p:cTn id="17" dur="1000" fill="hold"/>
                                        <p:tgtEl>
                                          <p:spTgt spid="12324"/>
                                        </p:tgtEl>
                                        <p:attrNameLst>
                                          <p:attrName>ppt_y</p:attrName>
                                        </p:attrNameLst>
                                      </p:cBhvr>
                                      <p:tavLst>
                                        <p:tav tm="0">
                                          <p:val>
                                            <p:strVal val="#ppt_y+.1"/>
                                          </p:val>
                                        </p:tav>
                                        <p:tav tm="100000">
                                          <p:val>
                                            <p:strVal val="#ppt_y"/>
                                          </p:val>
                                        </p:tav>
                                      </p:tavLst>
                                    </p:anim>
                                  </p:childTnLst>
                                </p:cTn>
                              </p:par>
                            </p:childTnLst>
                          </p:cTn>
                        </p:par>
                        <p:par>
                          <p:cTn id="18" fill="hold" nodeType="afterGroup">
                            <p:stCondLst>
                              <p:cond delay="1760"/>
                            </p:stCondLst>
                            <p:childTnLst>
                              <p:par>
                                <p:cTn id="19" presetID="22" presetClass="entr" presetSubtype="8" fill="hold" nodeType="afterEffect">
                                  <p:stCondLst>
                                    <p:cond delay="0"/>
                                  </p:stCondLst>
                                  <p:childTnLst>
                                    <p:set>
                                      <p:cBhvr>
                                        <p:cTn id="20" dur="1" fill="hold">
                                          <p:stCondLst>
                                            <p:cond delay="0"/>
                                          </p:stCondLst>
                                        </p:cTn>
                                        <p:tgtEl>
                                          <p:spTgt spid="12292"/>
                                        </p:tgtEl>
                                        <p:attrNameLst>
                                          <p:attrName>style.visibility</p:attrName>
                                        </p:attrNameLst>
                                      </p:cBhvr>
                                      <p:to>
                                        <p:strVal val="visible"/>
                                      </p:to>
                                    </p:set>
                                    <p:animEffect transition="in" filter="wipe(left)">
                                      <p:cBhvr>
                                        <p:cTn id="21" dur="500"/>
                                        <p:tgtEl>
                                          <p:spTgt spid="12292"/>
                                        </p:tgtEl>
                                      </p:cBhvr>
                                    </p:animEffect>
                                  </p:childTnLst>
                                </p:cTn>
                              </p:par>
                              <p:par>
                                <p:cTn id="22" presetID="22" presetClass="entr" presetSubtype="8" fill="hold" nodeType="withEffect">
                                  <p:stCondLst>
                                    <p:cond delay="100"/>
                                  </p:stCondLst>
                                  <p:childTnLst>
                                    <p:set>
                                      <p:cBhvr>
                                        <p:cTn id="23" dur="1" fill="hold">
                                          <p:stCondLst>
                                            <p:cond delay="0"/>
                                          </p:stCondLst>
                                        </p:cTn>
                                        <p:tgtEl>
                                          <p:spTgt spid="12301"/>
                                        </p:tgtEl>
                                        <p:attrNameLst>
                                          <p:attrName>style.visibility</p:attrName>
                                        </p:attrNameLst>
                                      </p:cBhvr>
                                      <p:to>
                                        <p:strVal val="visible"/>
                                      </p:to>
                                    </p:set>
                                    <p:animEffect transition="in" filter="wipe(left)">
                                      <p:cBhvr>
                                        <p:cTn id="24" dur="500"/>
                                        <p:tgtEl>
                                          <p:spTgt spid="12301"/>
                                        </p:tgtEl>
                                      </p:cBhvr>
                                    </p:animEffect>
                                  </p:childTnLst>
                                </p:cTn>
                              </p:par>
                              <p:par>
                                <p:cTn id="25" presetID="22" presetClass="entr" presetSubtype="8" fill="hold" nodeType="withEffect">
                                  <p:stCondLst>
                                    <p:cond delay="200"/>
                                  </p:stCondLst>
                                  <p:childTnLst>
                                    <p:set>
                                      <p:cBhvr>
                                        <p:cTn id="26" dur="1" fill="hold">
                                          <p:stCondLst>
                                            <p:cond delay="0"/>
                                          </p:stCondLst>
                                        </p:cTn>
                                        <p:tgtEl>
                                          <p:spTgt spid="12298"/>
                                        </p:tgtEl>
                                        <p:attrNameLst>
                                          <p:attrName>style.visibility</p:attrName>
                                        </p:attrNameLst>
                                      </p:cBhvr>
                                      <p:to>
                                        <p:strVal val="visible"/>
                                      </p:to>
                                    </p:set>
                                    <p:animEffect transition="in" filter="wipe(left)">
                                      <p:cBhvr>
                                        <p:cTn id="27" dur="500"/>
                                        <p:tgtEl>
                                          <p:spTgt spid="12298"/>
                                        </p:tgtEl>
                                      </p:cBhvr>
                                    </p:animEffect>
                                  </p:childTnLst>
                                </p:cTn>
                              </p:par>
                              <p:par>
                                <p:cTn id="28" presetID="22" presetClass="entr" presetSubtype="8" fill="hold" nodeType="withEffect">
                                  <p:stCondLst>
                                    <p:cond delay="300"/>
                                  </p:stCondLst>
                                  <p:childTnLst>
                                    <p:set>
                                      <p:cBhvr>
                                        <p:cTn id="29" dur="1" fill="hold">
                                          <p:stCondLst>
                                            <p:cond delay="0"/>
                                          </p:stCondLst>
                                        </p:cTn>
                                        <p:tgtEl>
                                          <p:spTgt spid="12295"/>
                                        </p:tgtEl>
                                        <p:attrNameLst>
                                          <p:attrName>style.visibility</p:attrName>
                                        </p:attrNameLst>
                                      </p:cBhvr>
                                      <p:to>
                                        <p:strVal val="visible"/>
                                      </p:to>
                                    </p:set>
                                    <p:animEffect transition="in" filter="wipe(left)">
                                      <p:cBhvr>
                                        <p:cTn id="30" dur="500"/>
                                        <p:tgtEl>
                                          <p:spTgt spid="12295"/>
                                        </p:tgtEl>
                                      </p:cBhvr>
                                    </p:animEffect>
                                  </p:childTnLst>
                                </p:cTn>
                              </p:par>
                            </p:childTnLst>
                          </p:cTn>
                        </p:par>
                        <p:par>
                          <p:cTn id="31" fill="hold" nodeType="afterGroup">
                            <p:stCondLst>
                              <p:cond delay="2560"/>
                            </p:stCondLst>
                            <p:childTnLst>
                              <p:par>
                                <p:cTn id="32" presetID="52" presetClass="entr" presetSubtype="0" fill="hold" nodeType="afterEffect">
                                  <p:stCondLst>
                                    <p:cond delay="0"/>
                                  </p:stCondLst>
                                  <p:childTnLst>
                                    <p:set>
                                      <p:cBhvr>
                                        <p:cTn id="33" dur="1" fill="hold">
                                          <p:stCondLst>
                                            <p:cond delay="0"/>
                                          </p:stCondLst>
                                        </p:cTn>
                                        <p:tgtEl>
                                          <p:spTgt spid="12312"/>
                                        </p:tgtEl>
                                        <p:attrNameLst>
                                          <p:attrName>style.visibility</p:attrName>
                                        </p:attrNameLst>
                                      </p:cBhvr>
                                      <p:to>
                                        <p:strVal val="visible"/>
                                      </p:to>
                                    </p:set>
                                    <p:animScale>
                                      <p:cBhvr>
                                        <p:cTn id="34" dur="1000" decel="50000" fill="hold">
                                          <p:stCondLst>
                                            <p:cond delay="0"/>
                                          </p:stCondLst>
                                        </p:cTn>
                                        <p:tgtEl>
                                          <p:spTgt spid="123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2312"/>
                                        </p:tgtEl>
                                        <p:attrNameLst>
                                          <p:attrName>ppt_x,ppt_y</p:attrName>
                                        </p:attrNameLst>
                                      </p:cBhvr>
                                      <p:rCtr x="0" y="0"/>
                                    </p:animMotion>
                                    <p:animEffect transition="in" filter="fade">
                                      <p:cBhvr>
                                        <p:cTn id="36" dur="1000"/>
                                        <p:tgtEl>
                                          <p:spTgt spid="12312"/>
                                        </p:tgtEl>
                                      </p:cBhvr>
                                    </p:animEffect>
                                  </p:childTnLst>
                                </p:cTn>
                              </p:par>
                            </p:childTnLst>
                          </p:cTn>
                        </p:par>
                        <p:par>
                          <p:cTn id="37" fill="hold" nodeType="afterGroup">
                            <p:stCondLst>
                              <p:cond delay="3560"/>
                            </p:stCondLst>
                            <p:childTnLst>
                              <p:par>
                                <p:cTn id="38" presetID="22" presetClass="entr" presetSubtype="2" fill="hold" grpId="0" nodeType="afterEffect">
                                  <p:stCondLst>
                                    <p:cond delay="0"/>
                                  </p:stCondLst>
                                  <p:childTnLst>
                                    <p:set>
                                      <p:cBhvr>
                                        <p:cTn id="39" dur="1" fill="hold">
                                          <p:stCondLst>
                                            <p:cond delay="0"/>
                                          </p:stCondLst>
                                        </p:cTn>
                                        <p:tgtEl>
                                          <p:spTgt spid="12304"/>
                                        </p:tgtEl>
                                        <p:attrNameLst>
                                          <p:attrName>style.visibility</p:attrName>
                                        </p:attrNameLst>
                                      </p:cBhvr>
                                      <p:to>
                                        <p:strVal val="visible"/>
                                      </p:to>
                                    </p:set>
                                    <p:animEffect transition="in" filter="wipe(right)">
                                      <p:cBhvr>
                                        <p:cTn id="40" dur="500"/>
                                        <p:tgtEl>
                                          <p:spTgt spid="12304"/>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305"/>
                                        </p:tgtEl>
                                        <p:attrNameLst>
                                          <p:attrName>style.visibility</p:attrName>
                                        </p:attrNameLst>
                                      </p:cBhvr>
                                      <p:to>
                                        <p:strVal val="visible"/>
                                      </p:to>
                                    </p:set>
                                    <p:animEffect transition="in" filter="wipe(right)">
                                      <p:cBhvr>
                                        <p:cTn id="43" dur="500"/>
                                        <p:tgtEl>
                                          <p:spTgt spid="12305"/>
                                        </p:tgtEl>
                                      </p:cBhvr>
                                    </p:animEffect>
                                  </p:childTnLst>
                                </p:cTn>
                              </p:par>
                            </p:childTnLst>
                          </p:cTn>
                        </p:par>
                        <p:par>
                          <p:cTn id="44" fill="hold" nodeType="afterGroup">
                            <p:stCondLst>
                              <p:cond delay="4060"/>
                            </p:stCondLst>
                            <p:childTnLst>
                              <p:par>
                                <p:cTn id="45" presetID="52" presetClass="entr" presetSubtype="0" fill="hold" nodeType="afterEffect">
                                  <p:stCondLst>
                                    <p:cond delay="0"/>
                                  </p:stCondLst>
                                  <p:childTnLst>
                                    <p:set>
                                      <p:cBhvr>
                                        <p:cTn id="46" dur="1" fill="hold">
                                          <p:stCondLst>
                                            <p:cond delay="0"/>
                                          </p:stCondLst>
                                        </p:cTn>
                                        <p:tgtEl>
                                          <p:spTgt spid="12315"/>
                                        </p:tgtEl>
                                        <p:attrNameLst>
                                          <p:attrName>style.visibility</p:attrName>
                                        </p:attrNameLst>
                                      </p:cBhvr>
                                      <p:to>
                                        <p:strVal val="visible"/>
                                      </p:to>
                                    </p:set>
                                    <p:animScale>
                                      <p:cBhvr>
                                        <p:cTn id="47" dur="1000" decel="50000" fill="hold">
                                          <p:stCondLst>
                                            <p:cond delay="0"/>
                                          </p:stCondLst>
                                        </p:cTn>
                                        <p:tgtEl>
                                          <p:spTgt spid="123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1000" decel="50000" fill="hold">
                                          <p:stCondLst>
                                            <p:cond delay="0"/>
                                          </p:stCondLst>
                                        </p:cTn>
                                        <p:tgtEl>
                                          <p:spTgt spid="12315"/>
                                        </p:tgtEl>
                                        <p:attrNameLst>
                                          <p:attrName>ppt_x,ppt_y</p:attrName>
                                        </p:attrNameLst>
                                      </p:cBhvr>
                                      <p:rCtr x="0" y="0"/>
                                    </p:animMotion>
                                    <p:animEffect transition="in" filter="fade">
                                      <p:cBhvr>
                                        <p:cTn id="49" dur="1000"/>
                                        <p:tgtEl>
                                          <p:spTgt spid="12315"/>
                                        </p:tgtEl>
                                      </p:cBhvr>
                                    </p:animEffect>
                                  </p:childTnLst>
                                </p:cTn>
                              </p:par>
                            </p:childTnLst>
                          </p:cTn>
                        </p:par>
                        <p:par>
                          <p:cTn id="50" fill="hold" nodeType="afterGroup">
                            <p:stCondLst>
                              <p:cond delay="5060"/>
                            </p:stCondLst>
                            <p:childTnLst>
                              <p:par>
                                <p:cTn id="51" presetID="22" presetClass="entr" presetSubtype="2" fill="hold" grpId="0" nodeType="afterEffect">
                                  <p:stCondLst>
                                    <p:cond delay="0"/>
                                  </p:stCondLst>
                                  <p:childTnLst>
                                    <p:set>
                                      <p:cBhvr>
                                        <p:cTn id="52" dur="1" fill="hold">
                                          <p:stCondLst>
                                            <p:cond delay="0"/>
                                          </p:stCondLst>
                                        </p:cTn>
                                        <p:tgtEl>
                                          <p:spTgt spid="12306"/>
                                        </p:tgtEl>
                                        <p:attrNameLst>
                                          <p:attrName>style.visibility</p:attrName>
                                        </p:attrNameLst>
                                      </p:cBhvr>
                                      <p:to>
                                        <p:strVal val="visible"/>
                                      </p:to>
                                    </p:set>
                                    <p:animEffect transition="in" filter="wipe(right)">
                                      <p:cBhvr>
                                        <p:cTn id="53" dur="500"/>
                                        <p:tgtEl>
                                          <p:spTgt spid="12306"/>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2307"/>
                                        </p:tgtEl>
                                        <p:attrNameLst>
                                          <p:attrName>style.visibility</p:attrName>
                                        </p:attrNameLst>
                                      </p:cBhvr>
                                      <p:to>
                                        <p:strVal val="visible"/>
                                      </p:to>
                                    </p:set>
                                    <p:animEffect transition="in" filter="wipe(right)">
                                      <p:cBhvr>
                                        <p:cTn id="56" dur="500"/>
                                        <p:tgtEl>
                                          <p:spTgt spid="12307"/>
                                        </p:tgtEl>
                                      </p:cBhvr>
                                    </p:animEffect>
                                  </p:childTnLst>
                                </p:cTn>
                              </p:par>
                            </p:childTnLst>
                          </p:cTn>
                        </p:par>
                        <p:par>
                          <p:cTn id="57" fill="hold" nodeType="afterGroup">
                            <p:stCondLst>
                              <p:cond delay="5560"/>
                            </p:stCondLst>
                            <p:childTnLst>
                              <p:par>
                                <p:cTn id="58" presetID="52" presetClass="entr" presetSubtype="0" fill="hold" nodeType="afterEffect">
                                  <p:stCondLst>
                                    <p:cond delay="0"/>
                                  </p:stCondLst>
                                  <p:childTnLst>
                                    <p:set>
                                      <p:cBhvr>
                                        <p:cTn id="59" dur="1" fill="hold">
                                          <p:stCondLst>
                                            <p:cond delay="0"/>
                                          </p:stCondLst>
                                        </p:cTn>
                                        <p:tgtEl>
                                          <p:spTgt spid="12318"/>
                                        </p:tgtEl>
                                        <p:attrNameLst>
                                          <p:attrName>style.visibility</p:attrName>
                                        </p:attrNameLst>
                                      </p:cBhvr>
                                      <p:to>
                                        <p:strVal val="visible"/>
                                      </p:to>
                                    </p:set>
                                    <p:animScale>
                                      <p:cBhvr>
                                        <p:cTn id="60" dur="1000" decel="50000" fill="hold">
                                          <p:stCondLst>
                                            <p:cond delay="0"/>
                                          </p:stCondLst>
                                        </p:cTn>
                                        <p:tgtEl>
                                          <p:spTgt spid="123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1" dur="1000" decel="50000" fill="hold">
                                          <p:stCondLst>
                                            <p:cond delay="0"/>
                                          </p:stCondLst>
                                        </p:cTn>
                                        <p:tgtEl>
                                          <p:spTgt spid="12318"/>
                                        </p:tgtEl>
                                        <p:attrNameLst>
                                          <p:attrName>ppt_x,ppt_y</p:attrName>
                                        </p:attrNameLst>
                                      </p:cBhvr>
                                      <p:rCtr x="0" y="0"/>
                                    </p:animMotion>
                                    <p:animEffect transition="in" filter="fade">
                                      <p:cBhvr>
                                        <p:cTn id="62" dur="1000"/>
                                        <p:tgtEl>
                                          <p:spTgt spid="12318"/>
                                        </p:tgtEl>
                                      </p:cBhvr>
                                    </p:animEffect>
                                  </p:childTnLst>
                                </p:cTn>
                              </p:par>
                            </p:childTnLst>
                          </p:cTn>
                        </p:par>
                        <p:par>
                          <p:cTn id="63" fill="hold" nodeType="afterGroup">
                            <p:stCondLst>
                              <p:cond delay="6560"/>
                            </p:stCondLst>
                            <p:childTnLst>
                              <p:par>
                                <p:cTn id="64" presetID="22" presetClass="entr" presetSubtype="2" fill="hold" grpId="0" nodeType="afterEffect">
                                  <p:stCondLst>
                                    <p:cond delay="0"/>
                                  </p:stCondLst>
                                  <p:childTnLst>
                                    <p:set>
                                      <p:cBhvr>
                                        <p:cTn id="65" dur="1" fill="hold">
                                          <p:stCondLst>
                                            <p:cond delay="0"/>
                                          </p:stCondLst>
                                        </p:cTn>
                                        <p:tgtEl>
                                          <p:spTgt spid="12308"/>
                                        </p:tgtEl>
                                        <p:attrNameLst>
                                          <p:attrName>style.visibility</p:attrName>
                                        </p:attrNameLst>
                                      </p:cBhvr>
                                      <p:to>
                                        <p:strVal val="visible"/>
                                      </p:to>
                                    </p:set>
                                    <p:animEffect transition="in" filter="wipe(right)">
                                      <p:cBhvr>
                                        <p:cTn id="66" dur="500"/>
                                        <p:tgtEl>
                                          <p:spTgt spid="12308"/>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12309"/>
                                        </p:tgtEl>
                                        <p:attrNameLst>
                                          <p:attrName>style.visibility</p:attrName>
                                        </p:attrNameLst>
                                      </p:cBhvr>
                                      <p:to>
                                        <p:strVal val="visible"/>
                                      </p:to>
                                    </p:set>
                                    <p:animEffect transition="in" filter="wipe(right)">
                                      <p:cBhvr>
                                        <p:cTn id="69" dur="500"/>
                                        <p:tgtEl>
                                          <p:spTgt spid="12309"/>
                                        </p:tgtEl>
                                      </p:cBhvr>
                                    </p:animEffect>
                                  </p:childTnLst>
                                </p:cTn>
                              </p:par>
                            </p:childTnLst>
                          </p:cTn>
                        </p:par>
                        <p:par>
                          <p:cTn id="70" fill="hold" nodeType="afterGroup">
                            <p:stCondLst>
                              <p:cond delay="7060"/>
                            </p:stCondLst>
                            <p:childTnLst>
                              <p:par>
                                <p:cTn id="71" presetID="52" presetClass="entr" presetSubtype="0" fill="hold" nodeType="afterEffect">
                                  <p:stCondLst>
                                    <p:cond delay="0"/>
                                  </p:stCondLst>
                                  <p:childTnLst>
                                    <p:set>
                                      <p:cBhvr>
                                        <p:cTn id="72" dur="1" fill="hold">
                                          <p:stCondLst>
                                            <p:cond delay="0"/>
                                          </p:stCondLst>
                                        </p:cTn>
                                        <p:tgtEl>
                                          <p:spTgt spid="12321"/>
                                        </p:tgtEl>
                                        <p:attrNameLst>
                                          <p:attrName>style.visibility</p:attrName>
                                        </p:attrNameLst>
                                      </p:cBhvr>
                                      <p:to>
                                        <p:strVal val="visible"/>
                                      </p:to>
                                    </p:set>
                                    <p:animScale>
                                      <p:cBhvr>
                                        <p:cTn id="73" dur="1000" decel="50000" fill="hold">
                                          <p:stCondLst>
                                            <p:cond delay="0"/>
                                          </p:stCondLst>
                                        </p:cTn>
                                        <p:tgtEl>
                                          <p:spTgt spid="123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12321"/>
                                        </p:tgtEl>
                                        <p:attrNameLst>
                                          <p:attrName>ppt_x,ppt_y</p:attrName>
                                        </p:attrNameLst>
                                      </p:cBhvr>
                                      <p:rCtr x="0" y="0"/>
                                    </p:animMotion>
                                    <p:animEffect transition="in" filter="fade">
                                      <p:cBhvr>
                                        <p:cTn id="75" dur="1000"/>
                                        <p:tgtEl>
                                          <p:spTgt spid="12321"/>
                                        </p:tgtEl>
                                      </p:cBhvr>
                                    </p:animEffect>
                                  </p:childTnLst>
                                </p:cTn>
                              </p:par>
                            </p:childTnLst>
                          </p:cTn>
                        </p:par>
                        <p:par>
                          <p:cTn id="76" fill="hold" nodeType="afterGroup">
                            <p:stCondLst>
                              <p:cond delay="8060"/>
                            </p:stCondLst>
                            <p:childTnLst>
                              <p:par>
                                <p:cTn id="77" presetID="22" presetClass="entr" presetSubtype="2" fill="hold" grpId="0" nodeType="afterEffect">
                                  <p:stCondLst>
                                    <p:cond delay="0"/>
                                  </p:stCondLst>
                                  <p:childTnLst>
                                    <p:set>
                                      <p:cBhvr>
                                        <p:cTn id="78" dur="1" fill="hold">
                                          <p:stCondLst>
                                            <p:cond delay="0"/>
                                          </p:stCondLst>
                                        </p:cTn>
                                        <p:tgtEl>
                                          <p:spTgt spid="12310"/>
                                        </p:tgtEl>
                                        <p:attrNameLst>
                                          <p:attrName>style.visibility</p:attrName>
                                        </p:attrNameLst>
                                      </p:cBhvr>
                                      <p:to>
                                        <p:strVal val="visible"/>
                                      </p:to>
                                    </p:set>
                                    <p:animEffect transition="in" filter="wipe(right)">
                                      <p:cBhvr>
                                        <p:cTn id="79" dur="500"/>
                                        <p:tgtEl>
                                          <p:spTgt spid="1231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2311"/>
                                        </p:tgtEl>
                                        <p:attrNameLst>
                                          <p:attrName>style.visibility</p:attrName>
                                        </p:attrNameLst>
                                      </p:cBhvr>
                                      <p:to>
                                        <p:strVal val="visible"/>
                                      </p:to>
                                    </p:set>
                                    <p:animEffect transition="in" filter="wipe(right)">
                                      <p:cBhvr>
                                        <p:cTn id="82" dur="500"/>
                                        <p:tgtEl>
                                          <p:spTgt spid="12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utoUpdateAnimBg="0"/>
      <p:bldP spid="123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1.2 </a:t>
            </a:r>
            <a:r>
              <a:rPr lang="zh-CN" altLang="en-US" sz="2800">
                <a:solidFill>
                  <a:schemeClr val="accent2"/>
                </a:solidFill>
                <a:latin typeface="微软雅黑" pitchFamily="34" charset="-122"/>
              </a:rPr>
              <a:t>请输入您的标题</a:t>
            </a:r>
          </a:p>
        </p:txBody>
      </p:sp>
      <p:sp>
        <p:nvSpPr>
          <p:cNvPr id="17411"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1</a:t>
            </a:r>
            <a:endParaRPr lang="zh-CN" altLang="en-US" sz="1800">
              <a:solidFill>
                <a:schemeClr val="accent2"/>
              </a:solidFill>
              <a:ea typeface="宋体" charset="-122"/>
            </a:endParaRPr>
          </a:p>
        </p:txBody>
      </p:sp>
      <p:pic>
        <p:nvPicPr>
          <p:cNvPr id="13316" name="Picture 2" descr="C:\Documents and Settings\Administrator\My Documents\商务图片\Nipic_2457331_201101132249089340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73850" y="784225"/>
            <a:ext cx="473075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Freeform 7"/>
          <p:cNvSpPr>
            <a:spLocks/>
          </p:cNvSpPr>
          <p:nvPr/>
        </p:nvSpPr>
        <p:spPr bwMode="auto">
          <a:xfrm>
            <a:off x="3716338" y="2482850"/>
            <a:ext cx="3106737" cy="2836863"/>
          </a:xfrm>
          <a:custGeom>
            <a:avLst/>
            <a:gdLst>
              <a:gd name="T0" fmla="*/ 2147483646 w 4137"/>
              <a:gd name="T1" fmla="*/ 2147483646 h 3776"/>
              <a:gd name="T2" fmla="*/ 2147483646 w 4137"/>
              <a:gd name="T3" fmla="*/ 2147483646 h 3776"/>
              <a:gd name="T4" fmla="*/ 2147483646 w 4137"/>
              <a:gd name="T5" fmla="*/ 2147483646 h 3776"/>
              <a:gd name="T6" fmla="*/ 2147483646 w 4137"/>
              <a:gd name="T7" fmla="*/ 2147483646 h 3776"/>
              <a:gd name="T8" fmla="*/ 2147483646 w 4137"/>
              <a:gd name="T9" fmla="*/ 2147483646 h 3776"/>
              <a:gd name="T10" fmla="*/ 2147483646 w 4137"/>
              <a:gd name="T11" fmla="*/ 2147483646 h 3776"/>
              <a:gd name="T12" fmla="*/ 2147483646 w 4137"/>
              <a:gd name="T13" fmla="*/ 2147483646 h 3776"/>
              <a:gd name="T14" fmla="*/ 2147483646 w 4137"/>
              <a:gd name="T15" fmla="*/ 0 h 3776"/>
              <a:gd name="T16" fmla="*/ 2147483646 w 4137"/>
              <a:gd name="T17" fmla="*/ 2147483646 h 37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37" h="3776">
                <a:moveTo>
                  <a:pt x="2687" y="148"/>
                </a:moveTo>
                <a:cubicBezTo>
                  <a:pt x="3536" y="487"/>
                  <a:pt x="3958" y="1447"/>
                  <a:pt x="3629" y="2303"/>
                </a:cubicBezTo>
                <a:cubicBezTo>
                  <a:pt x="3297" y="3166"/>
                  <a:pt x="2328" y="3597"/>
                  <a:pt x="1466" y="3265"/>
                </a:cubicBezTo>
                <a:cubicBezTo>
                  <a:pt x="610" y="2936"/>
                  <a:pt x="179" y="1980"/>
                  <a:pt x="496" y="1123"/>
                </a:cubicBezTo>
                <a:lnTo>
                  <a:pt x="348" y="1066"/>
                </a:lnTo>
                <a:cubicBezTo>
                  <a:pt x="0" y="2005"/>
                  <a:pt x="471" y="3053"/>
                  <a:pt x="1409" y="3413"/>
                </a:cubicBezTo>
                <a:cubicBezTo>
                  <a:pt x="2353" y="3776"/>
                  <a:pt x="3414" y="3305"/>
                  <a:pt x="3777" y="2360"/>
                </a:cubicBezTo>
                <a:cubicBezTo>
                  <a:pt x="4137" y="1422"/>
                  <a:pt x="3675" y="371"/>
                  <a:pt x="2744" y="0"/>
                </a:cubicBezTo>
                <a:lnTo>
                  <a:pt x="2687" y="14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8" name="Freeform 8"/>
          <p:cNvSpPr>
            <a:spLocks/>
          </p:cNvSpPr>
          <p:nvPr/>
        </p:nvSpPr>
        <p:spPr bwMode="auto">
          <a:xfrm>
            <a:off x="1100138" y="3659188"/>
            <a:ext cx="3095625" cy="2619375"/>
          </a:xfrm>
          <a:custGeom>
            <a:avLst/>
            <a:gdLst>
              <a:gd name="T0" fmla="*/ 2147483646 w 4122"/>
              <a:gd name="T1" fmla="*/ 2147483646 h 3487"/>
              <a:gd name="T2" fmla="*/ 2147483646 w 4122"/>
              <a:gd name="T3" fmla="*/ 2147483646 h 3487"/>
              <a:gd name="T4" fmla="*/ 2147483646 w 4122"/>
              <a:gd name="T5" fmla="*/ 2147483646 h 3487"/>
              <a:gd name="T6" fmla="*/ 2147483646 w 4122"/>
              <a:gd name="T7" fmla="*/ 2147483646 h 3487"/>
              <a:gd name="T8" fmla="*/ 2147483646 w 4122"/>
              <a:gd name="T9" fmla="*/ 2147483646 h 3487"/>
              <a:gd name="T10" fmla="*/ 2147483646 w 4122"/>
              <a:gd name="T11" fmla="*/ 2147483646 h 3487"/>
              <a:gd name="T12" fmla="*/ 2147483646 w 4122"/>
              <a:gd name="T13" fmla="*/ 2147483646 h 3487"/>
              <a:gd name="T14" fmla="*/ 2147483646 w 4122"/>
              <a:gd name="T15" fmla="*/ 0 h 3487"/>
              <a:gd name="T16" fmla="*/ 2147483646 w 4122"/>
              <a:gd name="T17" fmla="*/ 2147483646 h 34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22" h="3487">
                <a:moveTo>
                  <a:pt x="3119" y="125"/>
                </a:moveTo>
                <a:cubicBezTo>
                  <a:pt x="3828" y="702"/>
                  <a:pt x="3944" y="1744"/>
                  <a:pt x="3374" y="2463"/>
                </a:cubicBezTo>
                <a:cubicBezTo>
                  <a:pt x="2799" y="3187"/>
                  <a:pt x="1746" y="3308"/>
                  <a:pt x="1022" y="2734"/>
                </a:cubicBezTo>
                <a:cubicBezTo>
                  <a:pt x="303" y="2164"/>
                  <a:pt x="178" y="1123"/>
                  <a:pt x="737" y="399"/>
                </a:cubicBezTo>
                <a:lnTo>
                  <a:pt x="613" y="301"/>
                </a:lnTo>
                <a:cubicBezTo>
                  <a:pt x="0" y="1093"/>
                  <a:pt x="136" y="2234"/>
                  <a:pt x="923" y="2858"/>
                </a:cubicBezTo>
                <a:cubicBezTo>
                  <a:pt x="1716" y="3487"/>
                  <a:pt x="2869" y="3354"/>
                  <a:pt x="3498" y="2561"/>
                </a:cubicBezTo>
                <a:cubicBezTo>
                  <a:pt x="4122" y="1774"/>
                  <a:pt x="3996" y="632"/>
                  <a:pt x="3218" y="0"/>
                </a:cubicBezTo>
                <a:lnTo>
                  <a:pt x="3119" y="12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9" name="Freeform 9"/>
          <p:cNvSpPr>
            <a:spLocks/>
          </p:cNvSpPr>
          <p:nvPr/>
        </p:nvSpPr>
        <p:spPr bwMode="auto">
          <a:xfrm>
            <a:off x="1536700" y="901700"/>
            <a:ext cx="2943225" cy="2833688"/>
          </a:xfrm>
          <a:custGeom>
            <a:avLst/>
            <a:gdLst>
              <a:gd name="T0" fmla="*/ 2147483646 w 3919"/>
              <a:gd name="T1" fmla="*/ 2147483646 h 3773"/>
              <a:gd name="T2" fmla="*/ 2147483646 w 3919"/>
              <a:gd name="T3" fmla="*/ 2147483646 h 3773"/>
              <a:gd name="T4" fmla="*/ 2147483646 w 3919"/>
              <a:gd name="T5" fmla="*/ 2147483646 h 3773"/>
              <a:gd name="T6" fmla="*/ 2147483646 w 3919"/>
              <a:gd name="T7" fmla="*/ 2147483646 h 3773"/>
              <a:gd name="T8" fmla="*/ 2147483646 w 3919"/>
              <a:gd name="T9" fmla="*/ 2147483646 h 3773"/>
              <a:gd name="T10" fmla="*/ 2147483646 w 3919"/>
              <a:gd name="T11" fmla="*/ 2147483646 h 3773"/>
              <a:gd name="T12" fmla="*/ 2147483646 w 3919"/>
              <a:gd name="T13" fmla="*/ 2147483646 h 3773"/>
              <a:gd name="T14" fmla="*/ 2147483646 w 3919"/>
              <a:gd name="T15" fmla="*/ 2147483646 h 3773"/>
              <a:gd name="T16" fmla="*/ 2147483646 w 3919"/>
              <a:gd name="T17" fmla="*/ 2147483646 h 377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919" h="3773">
                <a:moveTo>
                  <a:pt x="1687" y="3617"/>
                </a:moveTo>
                <a:cubicBezTo>
                  <a:pt x="785" y="3466"/>
                  <a:pt x="170" y="2617"/>
                  <a:pt x="309" y="1711"/>
                </a:cubicBezTo>
                <a:cubicBezTo>
                  <a:pt x="450" y="797"/>
                  <a:pt x="1305" y="171"/>
                  <a:pt x="2219" y="311"/>
                </a:cubicBezTo>
                <a:cubicBezTo>
                  <a:pt x="3125" y="451"/>
                  <a:pt x="3749" y="1294"/>
                  <a:pt x="3622" y="2199"/>
                </a:cubicBezTo>
                <a:lnTo>
                  <a:pt x="3778" y="2223"/>
                </a:lnTo>
                <a:cubicBezTo>
                  <a:pt x="3919" y="1231"/>
                  <a:pt x="3236" y="308"/>
                  <a:pt x="2243" y="155"/>
                </a:cubicBezTo>
                <a:cubicBezTo>
                  <a:pt x="1243" y="0"/>
                  <a:pt x="307" y="687"/>
                  <a:pt x="153" y="1687"/>
                </a:cubicBezTo>
                <a:cubicBezTo>
                  <a:pt x="0" y="2680"/>
                  <a:pt x="675" y="3609"/>
                  <a:pt x="1663" y="3773"/>
                </a:cubicBezTo>
                <a:lnTo>
                  <a:pt x="1687" y="361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20" name="Oval 10"/>
          <p:cNvSpPr>
            <a:spLocks noChangeArrowheads="1"/>
          </p:cNvSpPr>
          <p:nvPr/>
        </p:nvSpPr>
        <p:spPr bwMode="auto">
          <a:xfrm>
            <a:off x="1416050" y="1333500"/>
            <a:ext cx="873125" cy="87153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3321" name="Oval 11"/>
          <p:cNvSpPr>
            <a:spLocks noChangeArrowheads="1"/>
          </p:cNvSpPr>
          <p:nvPr/>
        </p:nvSpPr>
        <p:spPr bwMode="auto">
          <a:xfrm>
            <a:off x="2419350" y="5640388"/>
            <a:ext cx="871538" cy="8715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3322" name="Oval 12"/>
          <p:cNvSpPr>
            <a:spLocks noChangeArrowheads="1"/>
          </p:cNvSpPr>
          <p:nvPr/>
        </p:nvSpPr>
        <p:spPr bwMode="auto">
          <a:xfrm>
            <a:off x="6110288" y="3875088"/>
            <a:ext cx="871537" cy="87153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3323" name="TextBox 10"/>
          <p:cNvSpPr txBox="1">
            <a:spLocks noChangeArrowheads="1"/>
          </p:cNvSpPr>
          <p:nvPr/>
        </p:nvSpPr>
        <p:spPr bwMode="auto">
          <a:xfrm>
            <a:off x="1439863" y="1395413"/>
            <a:ext cx="7762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添加</a:t>
            </a:r>
            <a:endParaRPr lang="en-US" altLang="zh-CN">
              <a:solidFill>
                <a:schemeClr val="accent2"/>
              </a:solidFill>
              <a:latin typeface="微软雅黑" pitchFamily="34" charset="-122"/>
            </a:endParaRPr>
          </a:p>
          <a:p>
            <a:pPr algn="ctr" eaLnBrk="1" hangingPunct="1">
              <a:spcBef>
                <a:spcPct val="0"/>
              </a:spcBef>
              <a:buFontTx/>
              <a:buNone/>
            </a:pPr>
            <a:r>
              <a:rPr lang="zh-CN" altLang="en-US">
                <a:solidFill>
                  <a:schemeClr val="accent2"/>
                </a:solidFill>
                <a:latin typeface="微软雅黑" pitchFamily="34" charset="-122"/>
              </a:rPr>
              <a:t>标题</a:t>
            </a:r>
            <a:endParaRPr lang="en-US" altLang="zh-CN">
              <a:solidFill>
                <a:schemeClr val="accent2"/>
              </a:solidFill>
              <a:latin typeface="微软雅黑" pitchFamily="34" charset="-122"/>
            </a:endParaRPr>
          </a:p>
        </p:txBody>
      </p:sp>
      <p:sp>
        <p:nvSpPr>
          <p:cNvPr id="13324" name="TextBox 11"/>
          <p:cNvSpPr txBox="1">
            <a:spLocks noChangeArrowheads="1"/>
          </p:cNvSpPr>
          <p:nvPr/>
        </p:nvSpPr>
        <p:spPr bwMode="auto">
          <a:xfrm>
            <a:off x="1633538" y="4224338"/>
            <a:ext cx="18002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这里可以添加主要内容这里可以添加主要内容这里可以添加主要内容</a:t>
            </a:r>
          </a:p>
        </p:txBody>
      </p:sp>
      <p:sp>
        <p:nvSpPr>
          <p:cNvPr id="13325" name="TextBox 12"/>
          <p:cNvSpPr txBox="1">
            <a:spLocks noChangeArrowheads="1"/>
          </p:cNvSpPr>
          <p:nvPr/>
        </p:nvSpPr>
        <p:spPr bwMode="auto">
          <a:xfrm>
            <a:off x="2166938" y="1754188"/>
            <a:ext cx="179863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这里可以添加主要内容这里可以添加主要内容这里可以添加主要内容</a:t>
            </a:r>
          </a:p>
        </p:txBody>
      </p:sp>
      <p:sp>
        <p:nvSpPr>
          <p:cNvPr id="13326" name="TextBox 13"/>
          <p:cNvSpPr txBox="1">
            <a:spLocks noChangeArrowheads="1"/>
          </p:cNvSpPr>
          <p:nvPr/>
        </p:nvSpPr>
        <p:spPr bwMode="auto">
          <a:xfrm>
            <a:off x="4335463" y="3173413"/>
            <a:ext cx="18002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just" eaLnBrk="1" hangingPunct="1">
              <a:spcBef>
                <a:spcPct val="0"/>
              </a:spcBef>
              <a:buFontTx/>
              <a:buNone/>
            </a:pPr>
            <a:r>
              <a:rPr lang="zh-CN" altLang="en-US" sz="1600">
                <a:latin typeface="微软雅黑" pitchFamily="34" charset="-122"/>
              </a:rPr>
              <a:t>这里可以添加主要内容这里可以添加主要内容这里可以添加主要内容</a:t>
            </a:r>
          </a:p>
        </p:txBody>
      </p:sp>
      <p:sp>
        <p:nvSpPr>
          <p:cNvPr id="13327" name="TextBox 14"/>
          <p:cNvSpPr txBox="1">
            <a:spLocks noChangeArrowheads="1"/>
          </p:cNvSpPr>
          <p:nvPr/>
        </p:nvSpPr>
        <p:spPr bwMode="auto">
          <a:xfrm>
            <a:off x="2451100" y="5749925"/>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添加</a:t>
            </a:r>
            <a:endParaRPr lang="en-US" altLang="zh-CN">
              <a:solidFill>
                <a:schemeClr val="accent2"/>
              </a:solidFill>
              <a:latin typeface="微软雅黑" pitchFamily="34" charset="-122"/>
            </a:endParaRPr>
          </a:p>
          <a:p>
            <a:pPr algn="ctr" eaLnBrk="1" hangingPunct="1">
              <a:spcBef>
                <a:spcPct val="0"/>
              </a:spcBef>
              <a:buFontTx/>
              <a:buNone/>
            </a:pPr>
            <a:r>
              <a:rPr lang="zh-CN" altLang="en-US">
                <a:solidFill>
                  <a:schemeClr val="accent2"/>
                </a:solidFill>
                <a:latin typeface="微软雅黑" pitchFamily="34" charset="-122"/>
              </a:rPr>
              <a:t>标题</a:t>
            </a:r>
            <a:endParaRPr lang="en-US" altLang="zh-CN">
              <a:solidFill>
                <a:schemeClr val="accent2"/>
              </a:solidFill>
              <a:latin typeface="微软雅黑" pitchFamily="34" charset="-122"/>
            </a:endParaRPr>
          </a:p>
        </p:txBody>
      </p:sp>
      <p:sp>
        <p:nvSpPr>
          <p:cNvPr id="13328" name="TextBox 15"/>
          <p:cNvSpPr txBox="1">
            <a:spLocks noChangeArrowheads="1"/>
          </p:cNvSpPr>
          <p:nvPr/>
        </p:nvSpPr>
        <p:spPr bwMode="auto">
          <a:xfrm>
            <a:off x="6176963" y="4002088"/>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chemeClr val="accent2"/>
                </a:solidFill>
                <a:latin typeface="微软雅黑" pitchFamily="34" charset="-122"/>
              </a:rPr>
              <a:t>添加</a:t>
            </a:r>
            <a:endParaRPr lang="en-US" altLang="zh-CN">
              <a:solidFill>
                <a:schemeClr val="accent2"/>
              </a:solidFill>
              <a:latin typeface="微软雅黑" pitchFamily="34" charset="-122"/>
            </a:endParaRPr>
          </a:p>
          <a:p>
            <a:pPr algn="ctr" eaLnBrk="1" hangingPunct="1">
              <a:spcBef>
                <a:spcPct val="0"/>
              </a:spcBef>
              <a:buFontTx/>
              <a:buNone/>
            </a:pPr>
            <a:r>
              <a:rPr lang="zh-CN" altLang="en-US">
                <a:solidFill>
                  <a:schemeClr val="accent2"/>
                </a:solidFill>
                <a:latin typeface="微软雅黑" pitchFamily="34" charset="-122"/>
              </a:rPr>
              <a:t>标题</a:t>
            </a:r>
            <a:endParaRPr lang="en-US" altLang="zh-CN">
              <a:solidFill>
                <a:schemeClr val="accent2"/>
              </a:solidFill>
              <a:latin typeface="微软雅黑" pitchFamily="34" charset="-122"/>
            </a:endParaRP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314"/>
                                        </p:tgtEl>
                                        <p:attrNameLst>
                                          <p:attrName>style.visibility</p:attrName>
                                        </p:attrNameLst>
                                      </p:cBhvr>
                                      <p:to>
                                        <p:strVal val="visible"/>
                                      </p:to>
                                    </p:set>
                                    <p:anim calcmode="lin" valueType="num">
                                      <p:cBhvr>
                                        <p:cTn id="7"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3314"/>
                                        </p:tgtEl>
                                        <p:attrNameLst>
                                          <p:attrName>ppt_y</p:attrName>
                                        </p:attrNameLst>
                                      </p:cBhvr>
                                      <p:tavLst>
                                        <p:tav tm="0">
                                          <p:val>
                                            <p:strVal val="#ppt_y"/>
                                          </p:val>
                                        </p:tav>
                                        <p:tav tm="100000">
                                          <p:val>
                                            <p:strVal val="#ppt_y"/>
                                          </p:val>
                                        </p:tav>
                                      </p:tavLst>
                                    </p:anim>
                                    <p:anim calcmode="lin" valueType="num">
                                      <p:cBhvr>
                                        <p:cTn id="9"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3314"/>
                                        </p:tgtEl>
                                      </p:cBhvr>
                                    </p:animEffect>
                                  </p:childTnLst>
                                </p:cTn>
                              </p:par>
                            </p:childTnLst>
                          </p:cTn>
                        </p:par>
                        <p:par>
                          <p:cTn id="12" fill="hold" nodeType="afterGroup">
                            <p:stCondLst>
                              <p:cond delay="800"/>
                            </p:stCondLst>
                            <p:childTnLst>
                              <p:par>
                                <p:cTn id="13" presetID="31" presetClass="entr" presetSubtype="0" fill="hold" grpId="0" nodeType="afterEffect">
                                  <p:stCondLst>
                                    <p:cond delay="0"/>
                                  </p:stCondLst>
                                  <p:childTnLst>
                                    <p:set>
                                      <p:cBhvr>
                                        <p:cTn id="14" dur="1" fill="hold">
                                          <p:stCondLst>
                                            <p:cond delay="0"/>
                                          </p:stCondLst>
                                        </p:cTn>
                                        <p:tgtEl>
                                          <p:spTgt spid="13319"/>
                                        </p:tgtEl>
                                        <p:attrNameLst>
                                          <p:attrName>style.visibility</p:attrName>
                                        </p:attrNameLst>
                                      </p:cBhvr>
                                      <p:to>
                                        <p:strVal val="visible"/>
                                      </p:to>
                                    </p:set>
                                    <p:anim calcmode="lin" valueType="num">
                                      <p:cBhvr>
                                        <p:cTn id="15" dur="500" fill="hold"/>
                                        <p:tgtEl>
                                          <p:spTgt spid="13319"/>
                                        </p:tgtEl>
                                        <p:attrNameLst>
                                          <p:attrName>ppt_w</p:attrName>
                                        </p:attrNameLst>
                                      </p:cBhvr>
                                      <p:tavLst>
                                        <p:tav tm="0">
                                          <p:val>
                                            <p:fltVal val="0"/>
                                          </p:val>
                                        </p:tav>
                                        <p:tav tm="100000">
                                          <p:val>
                                            <p:strVal val="#ppt_w"/>
                                          </p:val>
                                        </p:tav>
                                      </p:tavLst>
                                    </p:anim>
                                    <p:anim calcmode="lin" valueType="num">
                                      <p:cBhvr>
                                        <p:cTn id="16" dur="500" fill="hold"/>
                                        <p:tgtEl>
                                          <p:spTgt spid="13319"/>
                                        </p:tgtEl>
                                        <p:attrNameLst>
                                          <p:attrName>ppt_h</p:attrName>
                                        </p:attrNameLst>
                                      </p:cBhvr>
                                      <p:tavLst>
                                        <p:tav tm="0">
                                          <p:val>
                                            <p:fltVal val="0"/>
                                          </p:val>
                                        </p:tav>
                                        <p:tav tm="100000">
                                          <p:val>
                                            <p:strVal val="#ppt_h"/>
                                          </p:val>
                                        </p:tav>
                                      </p:tavLst>
                                    </p:anim>
                                    <p:anim calcmode="lin" valueType="num">
                                      <p:cBhvr>
                                        <p:cTn id="17" dur="500" fill="hold"/>
                                        <p:tgtEl>
                                          <p:spTgt spid="13319"/>
                                        </p:tgtEl>
                                        <p:attrNameLst>
                                          <p:attrName>style.rotation</p:attrName>
                                        </p:attrNameLst>
                                      </p:cBhvr>
                                      <p:tavLst>
                                        <p:tav tm="0">
                                          <p:val>
                                            <p:fltVal val="90"/>
                                          </p:val>
                                        </p:tav>
                                        <p:tav tm="100000">
                                          <p:val>
                                            <p:fltVal val="0"/>
                                          </p:val>
                                        </p:tav>
                                      </p:tavLst>
                                    </p:anim>
                                    <p:animEffect transition="in" filter="fade">
                                      <p:cBhvr>
                                        <p:cTn id="18" dur="500"/>
                                        <p:tgtEl>
                                          <p:spTgt spid="13319"/>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13317"/>
                                        </p:tgtEl>
                                        <p:attrNameLst>
                                          <p:attrName>style.visibility</p:attrName>
                                        </p:attrNameLst>
                                      </p:cBhvr>
                                      <p:to>
                                        <p:strVal val="visible"/>
                                      </p:to>
                                    </p:set>
                                    <p:anim calcmode="lin" valueType="num">
                                      <p:cBhvr>
                                        <p:cTn id="21" dur="500" fill="hold"/>
                                        <p:tgtEl>
                                          <p:spTgt spid="13317"/>
                                        </p:tgtEl>
                                        <p:attrNameLst>
                                          <p:attrName>ppt_w</p:attrName>
                                        </p:attrNameLst>
                                      </p:cBhvr>
                                      <p:tavLst>
                                        <p:tav tm="0">
                                          <p:val>
                                            <p:fltVal val="0"/>
                                          </p:val>
                                        </p:tav>
                                        <p:tav tm="100000">
                                          <p:val>
                                            <p:strVal val="#ppt_w"/>
                                          </p:val>
                                        </p:tav>
                                      </p:tavLst>
                                    </p:anim>
                                    <p:anim calcmode="lin" valueType="num">
                                      <p:cBhvr>
                                        <p:cTn id="22" dur="500" fill="hold"/>
                                        <p:tgtEl>
                                          <p:spTgt spid="13317"/>
                                        </p:tgtEl>
                                        <p:attrNameLst>
                                          <p:attrName>ppt_h</p:attrName>
                                        </p:attrNameLst>
                                      </p:cBhvr>
                                      <p:tavLst>
                                        <p:tav tm="0">
                                          <p:val>
                                            <p:fltVal val="0"/>
                                          </p:val>
                                        </p:tav>
                                        <p:tav tm="100000">
                                          <p:val>
                                            <p:strVal val="#ppt_h"/>
                                          </p:val>
                                        </p:tav>
                                      </p:tavLst>
                                    </p:anim>
                                    <p:anim calcmode="lin" valueType="num">
                                      <p:cBhvr>
                                        <p:cTn id="23" dur="500" fill="hold"/>
                                        <p:tgtEl>
                                          <p:spTgt spid="13317"/>
                                        </p:tgtEl>
                                        <p:attrNameLst>
                                          <p:attrName>style.rotation</p:attrName>
                                        </p:attrNameLst>
                                      </p:cBhvr>
                                      <p:tavLst>
                                        <p:tav tm="0">
                                          <p:val>
                                            <p:fltVal val="90"/>
                                          </p:val>
                                        </p:tav>
                                        <p:tav tm="100000">
                                          <p:val>
                                            <p:fltVal val="0"/>
                                          </p:val>
                                        </p:tav>
                                      </p:tavLst>
                                    </p:anim>
                                    <p:animEffect transition="in" filter="fade">
                                      <p:cBhvr>
                                        <p:cTn id="24" dur="500"/>
                                        <p:tgtEl>
                                          <p:spTgt spid="13317"/>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3318"/>
                                        </p:tgtEl>
                                        <p:attrNameLst>
                                          <p:attrName>style.visibility</p:attrName>
                                        </p:attrNameLst>
                                      </p:cBhvr>
                                      <p:to>
                                        <p:strVal val="visible"/>
                                      </p:to>
                                    </p:set>
                                    <p:anim calcmode="lin" valueType="num">
                                      <p:cBhvr>
                                        <p:cTn id="27" dur="500" fill="hold"/>
                                        <p:tgtEl>
                                          <p:spTgt spid="13318"/>
                                        </p:tgtEl>
                                        <p:attrNameLst>
                                          <p:attrName>ppt_w</p:attrName>
                                        </p:attrNameLst>
                                      </p:cBhvr>
                                      <p:tavLst>
                                        <p:tav tm="0">
                                          <p:val>
                                            <p:fltVal val="0"/>
                                          </p:val>
                                        </p:tav>
                                        <p:tav tm="100000">
                                          <p:val>
                                            <p:strVal val="#ppt_w"/>
                                          </p:val>
                                        </p:tav>
                                      </p:tavLst>
                                    </p:anim>
                                    <p:anim calcmode="lin" valueType="num">
                                      <p:cBhvr>
                                        <p:cTn id="28" dur="500" fill="hold"/>
                                        <p:tgtEl>
                                          <p:spTgt spid="13318"/>
                                        </p:tgtEl>
                                        <p:attrNameLst>
                                          <p:attrName>ppt_h</p:attrName>
                                        </p:attrNameLst>
                                      </p:cBhvr>
                                      <p:tavLst>
                                        <p:tav tm="0">
                                          <p:val>
                                            <p:fltVal val="0"/>
                                          </p:val>
                                        </p:tav>
                                        <p:tav tm="100000">
                                          <p:val>
                                            <p:strVal val="#ppt_h"/>
                                          </p:val>
                                        </p:tav>
                                      </p:tavLst>
                                    </p:anim>
                                    <p:anim calcmode="lin" valueType="num">
                                      <p:cBhvr>
                                        <p:cTn id="29" dur="500" fill="hold"/>
                                        <p:tgtEl>
                                          <p:spTgt spid="13318"/>
                                        </p:tgtEl>
                                        <p:attrNameLst>
                                          <p:attrName>style.rotation</p:attrName>
                                        </p:attrNameLst>
                                      </p:cBhvr>
                                      <p:tavLst>
                                        <p:tav tm="0">
                                          <p:val>
                                            <p:fltVal val="90"/>
                                          </p:val>
                                        </p:tav>
                                        <p:tav tm="100000">
                                          <p:val>
                                            <p:fltVal val="0"/>
                                          </p:val>
                                        </p:tav>
                                      </p:tavLst>
                                    </p:anim>
                                    <p:animEffect transition="in" filter="fade">
                                      <p:cBhvr>
                                        <p:cTn id="30" dur="500"/>
                                        <p:tgtEl>
                                          <p:spTgt spid="13318"/>
                                        </p:tgtEl>
                                      </p:cBhvr>
                                    </p:animEffect>
                                  </p:childTnLst>
                                </p:cTn>
                              </p:par>
                            </p:childTnLst>
                          </p:cTn>
                        </p:par>
                        <p:par>
                          <p:cTn id="31" fill="hold" nodeType="afterGroup">
                            <p:stCondLst>
                              <p:cond delay="1300"/>
                            </p:stCondLst>
                            <p:childTnLst>
                              <p:par>
                                <p:cTn id="32" presetID="52" presetClass="entr" presetSubtype="0" fill="hold" grpId="0" nodeType="afterEffect">
                                  <p:stCondLst>
                                    <p:cond delay="0"/>
                                  </p:stCondLst>
                                  <p:childTnLst>
                                    <p:set>
                                      <p:cBhvr>
                                        <p:cTn id="33" dur="1" fill="hold">
                                          <p:stCondLst>
                                            <p:cond delay="0"/>
                                          </p:stCondLst>
                                        </p:cTn>
                                        <p:tgtEl>
                                          <p:spTgt spid="13320"/>
                                        </p:tgtEl>
                                        <p:attrNameLst>
                                          <p:attrName>style.visibility</p:attrName>
                                        </p:attrNameLst>
                                      </p:cBhvr>
                                      <p:to>
                                        <p:strVal val="visible"/>
                                      </p:to>
                                    </p:set>
                                    <p:animScale>
                                      <p:cBhvr>
                                        <p:cTn id="34" dur="1000" decel="50000" fill="hold">
                                          <p:stCondLst>
                                            <p:cond delay="0"/>
                                          </p:stCondLst>
                                        </p:cTn>
                                        <p:tgtEl>
                                          <p:spTgt spid="133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5" dur="1000" decel="50000" fill="hold">
                                          <p:stCondLst>
                                            <p:cond delay="0"/>
                                          </p:stCondLst>
                                        </p:cTn>
                                        <p:tgtEl>
                                          <p:spTgt spid="13320"/>
                                        </p:tgtEl>
                                        <p:attrNameLst>
                                          <p:attrName>ppt_x,ppt_y</p:attrName>
                                        </p:attrNameLst>
                                      </p:cBhvr>
                                      <p:rCtr x="0" y="0"/>
                                    </p:animMotion>
                                    <p:animEffect transition="in" filter="fade">
                                      <p:cBhvr>
                                        <p:cTn id="36" dur="1000"/>
                                        <p:tgtEl>
                                          <p:spTgt spid="13320"/>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13323"/>
                                        </p:tgtEl>
                                        <p:attrNameLst>
                                          <p:attrName>style.visibility</p:attrName>
                                        </p:attrNameLst>
                                      </p:cBhvr>
                                      <p:to>
                                        <p:strVal val="visible"/>
                                      </p:to>
                                    </p:set>
                                    <p:animScale>
                                      <p:cBhvr>
                                        <p:cTn id="39" dur="1000" decel="50000" fill="hold">
                                          <p:stCondLst>
                                            <p:cond delay="0"/>
                                          </p:stCondLst>
                                        </p:cTn>
                                        <p:tgtEl>
                                          <p:spTgt spid="133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0" dur="1000" decel="50000" fill="hold">
                                          <p:stCondLst>
                                            <p:cond delay="0"/>
                                          </p:stCondLst>
                                        </p:cTn>
                                        <p:tgtEl>
                                          <p:spTgt spid="13323"/>
                                        </p:tgtEl>
                                        <p:attrNameLst>
                                          <p:attrName>ppt_x,ppt_y</p:attrName>
                                        </p:attrNameLst>
                                      </p:cBhvr>
                                      <p:rCtr x="0" y="0"/>
                                    </p:animMotion>
                                    <p:animEffect transition="in" filter="fade">
                                      <p:cBhvr>
                                        <p:cTn id="41" dur="1000"/>
                                        <p:tgtEl>
                                          <p:spTgt spid="13323"/>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13322"/>
                                        </p:tgtEl>
                                        <p:attrNameLst>
                                          <p:attrName>style.visibility</p:attrName>
                                        </p:attrNameLst>
                                      </p:cBhvr>
                                      <p:to>
                                        <p:strVal val="visible"/>
                                      </p:to>
                                    </p:set>
                                    <p:animScale>
                                      <p:cBhvr>
                                        <p:cTn id="44" dur="1000" decel="50000" fill="hold">
                                          <p:stCondLst>
                                            <p:cond delay="0"/>
                                          </p:stCondLst>
                                        </p:cTn>
                                        <p:tgtEl>
                                          <p:spTgt spid="133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5" dur="1000" decel="50000" fill="hold">
                                          <p:stCondLst>
                                            <p:cond delay="0"/>
                                          </p:stCondLst>
                                        </p:cTn>
                                        <p:tgtEl>
                                          <p:spTgt spid="13322"/>
                                        </p:tgtEl>
                                        <p:attrNameLst>
                                          <p:attrName>ppt_x,ppt_y</p:attrName>
                                        </p:attrNameLst>
                                      </p:cBhvr>
                                      <p:rCtr x="0" y="0"/>
                                    </p:animMotion>
                                    <p:animEffect transition="in" filter="fade">
                                      <p:cBhvr>
                                        <p:cTn id="46" dur="1000"/>
                                        <p:tgtEl>
                                          <p:spTgt spid="13322"/>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13328"/>
                                        </p:tgtEl>
                                        <p:attrNameLst>
                                          <p:attrName>style.visibility</p:attrName>
                                        </p:attrNameLst>
                                      </p:cBhvr>
                                      <p:to>
                                        <p:strVal val="visible"/>
                                      </p:to>
                                    </p:set>
                                    <p:animScale>
                                      <p:cBhvr>
                                        <p:cTn id="49" dur="1000" decel="50000" fill="hold">
                                          <p:stCondLst>
                                            <p:cond delay="0"/>
                                          </p:stCondLst>
                                        </p:cTn>
                                        <p:tgtEl>
                                          <p:spTgt spid="133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0" dur="1000" decel="50000" fill="hold">
                                          <p:stCondLst>
                                            <p:cond delay="0"/>
                                          </p:stCondLst>
                                        </p:cTn>
                                        <p:tgtEl>
                                          <p:spTgt spid="13328"/>
                                        </p:tgtEl>
                                        <p:attrNameLst>
                                          <p:attrName>ppt_x,ppt_y</p:attrName>
                                        </p:attrNameLst>
                                      </p:cBhvr>
                                      <p:rCtr x="0" y="0"/>
                                    </p:animMotion>
                                    <p:animEffect transition="in" filter="fade">
                                      <p:cBhvr>
                                        <p:cTn id="51" dur="1000"/>
                                        <p:tgtEl>
                                          <p:spTgt spid="13328"/>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13321"/>
                                        </p:tgtEl>
                                        <p:attrNameLst>
                                          <p:attrName>style.visibility</p:attrName>
                                        </p:attrNameLst>
                                      </p:cBhvr>
                                      <p:to>
                                        <p:strVal val="visible"/>
                                      </p:to>
                                    </p:set>
                                    <p:animScale>
                                      <p:cBhvr>
                                        <p:cTn id="54" dur="1000" decel="50000" fill="hold">
                                          <p:stCondLst>
                                            <p:cond delay="0"/>
                                          </p:stCondLst>
                                        </p:cTn>
                                        <p:tgtEl>
                                          <p:spTgt spid="133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5" dur="1000" decel="50000" fill="hold">
                                          <p:stCondLst>
                                            <p:cond delay="0"/>
                                          </p:stCondLst>
                                        </p:cTn>
                                        <p:tgtEl>
                                          <p:spTgt spid="13321"/>
                                        </p:tgtEl>
                                        <p:attrNameLst>
                                          <p:attrName>ppt_x,ppt_y</p:attrName>
                                        </p:attrNameLst>
                                      </p:cBhvr>
                                      <p:rCtr x="0" y="0"/>
                                    </p:animMotion>
                                    <p:animEffect transition="in" filter="fade">
                                      <p:cBhvr>
                                        <p:cTn id="56" dur="1000"/>
                                        <p:tgtEl>
                                          <p:spTgt spid="13321"/>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13327"/>
                                        </p:tgtEl>
                                        <p:attrNameLst>
                                          <p:attrName>style.visibility</p:attrName>
                                        </p:attrNameLst>
                                      </p:cBhvr>
                                      <p:to>
                                        <p:strVal val="visible"/>
                                      </p:to>
                                    </p:set>
                                    <p:animScale>
                                      <p:cBhvr>
                                        <p:cTn id="59" dur="1000" decel="50000" fill="hold">
                                          <p:stCondLst>
                                            <p:cond delay="0"/>
                                          </p:stCondLst>
                                        </p:cTn>
                                        <p:tgtEl>
                                          <p:spTgt spid="133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0" dur="1000" decel="50000" fill="hold">
                                          <p:stCondLst>
                                            <p:cond delay="0"/>
                                          </p:stCondLst>
                                        </p:cTn>
                                        <p:tgtEl>
                                          <p:spTgt spid="13327"/>
                                        </p:tgtEl>
                                        <p:attrNameLst>
                                          <p:attrName>ppt_x,ppt_y</p:attrName>
                                        </p:attrNameLst>
                                      </p:cBhvr>
                                      <p:rCtr x="0" y="0"/>
                                    </p:animMotion>
                                    <p:animEffect transition="in" filter="fade">
                                      <p:cBhvr>
                                        <p:cTn id="61" dur="1000"/>
                                        <p:tgtEl>
                                          <p:spTgt spid="13327"/>
                                        </p:tgtEl>
                                      </p:cBhvr>
                                    </p:animEffect>
                                  </p:childTnLst>
                                </p:cTn>
                              </p:par>
                            </p:childTnLst>
                          </p:cTn>
                        </p:par>
                        <p:par>
                          <p:cTn id="62" fill="hold" nodeType="afterGroup">
                            <p:stCondLst>
                              <p:cond delay="2300"/>
                            </p:stCondLst>
                            <p:childTnLst>
                              <p:par>
                                <p:cTn id="63" presetID="22" presetClass="entr" presetSubtype="8" fill="hold" grpId="0" nodeType="afterEffect">
                                  <p:stCondLst>
                                    <p:cond delay="0"/>
                                  </p:stCondLst>
                                  <p:childTnLst>
                                    <p:set>
                                      <p:cBhvr>
                                        <p:cTn id="64" dur="1" fill="hold">
                                          <p:stCondLst>
                                            <p:cond delay="0"/>
                                          </p:stCondLst>
                                        </p:cTn>
                                        <p:tgtEl>
                                          <p:spTgt spid="13325"/>
                                        </p:tgtEl>
                                        <p:attrNameLst>
                                          <p:attrName>style.visibility</p:attrName>
                                        </p:attrNameLst>
                                      </p:cBhvr>
                                      <p:to>
                                        <p:strVal val="visible"/>
                                      </p:to>
                                    </p:set>
                                    <p:animEffect transition="in" filter="wipe(left)">
                                      <p:cBhvr>
                                        <p:cTn id="65" dur="500"/>
                                        <p:tgtEl>
                                          <p:spTgt spid="13325"/>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3324"/>
                                        </p:tgtEl>
                                        <p:attrNameLst>
                                          <p:attrName>style.visibility</p:attrName>
                                        </p:attrNameLst>
                                      </p:cBhvr>
                                      <p:to>
                                        <p:strVal val="visible"/>
                                      </p:to>
                                    </p:set>
                                    <p:animEffect transition="in" filter="wipe(down)">
                                      <p:cBhvr>
                                        <p:cTn id="68" dur="500"/>
                                        <p:tgtEl>
                                          <p:spTgt spid="13324"/>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13326"/>
                                        </p:tgtEl>
                                        <p:attrNameLst>
                                          <p:attrName>style.visibility</p:attrName>
                                        </p:attrNameLst>
                                      </p:cBhvr>
                                      <p:to>
                                        <p:strVal val="visible"/>
                                      </p:to>
                                    </p:set>
                                    <p:animEffect transition="in" filter="wipe(right)">
                                      <p:cBhvr>
                                        <p:cTn id="71" dur="500"/>
                                        <p:tgtEl>
                                          <p:spTgt spid="13326"/>
                                        </p:tgtEl>
                                      </p:cBhvr>
                                    </p:animEffect>
                                  </p:childTnLst>
                                </p:cTn>
                              </p:par>
                            </p:childTnLst>
                          </p:cTn>
                        </p:par>
                        <p:par>
                          <p:cTn id="72" fill="hold" nodeType="afterGroup">
                            <p:stCondLst>
                              <p:cond delay="2800"/>
                            </p:stCondLst>
                            <p:childTnLst>
                              <p:par>
                                <p:cTn id="73" presetID="42" presetClass="entr" presetSubtype="0" fill="hold" nodeType="afterEffect">
                                  <p:stCondLst>
                                    <p:cond delay="0"/>
                                  </p:stCondLst>
                                  <p:childTnLst>
                                    <p:set>
                                      <p:cBhvr>
                                        <p:cTn id="74" dur="1" fill="hold">
                                          <p:stCondLst>
                                            <p:cond delay="0"/>
                                          </p:stCondLst>
                                        </p:cTn>
                                        <p:tgtEl>
                                          <p:spTgt spid="13316"/>
                                        </p:tgtEl>
                                        <p:attrNameLst>
                                          <p:attrName>style.visibility</p:attrName>
                                        </p:attrNameLst>
                                      </p:cBhvr>
                                      <p:to>
                                        <p:strVal val="visible"/>
                                      </p:to>
                                    </p:set>
                                    <p:animEffect transition="in" filter="fade">
                                      <p:cBhvr>
                                        <p:cTn id="75" dur="1000"/>
                                        <p:tgtEl>
                                          <p:spTgt spid="13316"/>
                                        </p:tgtEl>
                                      </p:cBhvr>
                                    </p:animEffect>
                                    <p:anim calcmode="lin" valueType="num">
                                      <p:cBhvr>
                                        <p:cTn id="76" dur="1000" fill="hold"/>
                                        <p:tgtEl>
                                          <p:spTgt spid="13316"/>
                                        </p:tgtEl>
                                        <p:attrNameLst>
                                          <p:attrName>ppt_x</p:attrName>
                                        </p:attrNameLst>
                                      </p:cBhvr>
                                      <p:tavLst>
                                        <p:tav tm="0">
                                          <p:val>
                                            <p:strVal val="#ppt_x"/>
                                          </p:val>
                                        </p:tav>
                                        <p:tav tm="100000">
                                          <p:val>
                                            <p:strVal val="#ppt_x"/>
                                          </p:val>
                                        </p:tav>
                                      </p:tavLst>
                                    </p:anim>
                                    <p:anim calcmode="lin" valueType="num">
                                      <p:cBhvr>
                                        <p:cTn id="77" dur="1000" fill="hold"/>
                                        <p:tgtEl>
                                          <p:spTgt spid="133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7" grpId="0" animBg="1"/>
      <p:bldP spid="13318" grpId="0" animBg="1"/>
      <p:bldP spid="13319" grpId="0" animBg="1"/>
      <p:bldP spid="13320" grpId="0" animBg="1" autoUpdateAnimBg="0"/>
      <p:bldP spid="13321" grpId="0" animBg="1" autoUpdateAnimBg="0"/>
      <p:bldP spid="13322" grpId="0" animBg="1" autoUpdateAnimBg="0"/>
      <p:bldP spid="13323" grpId="0" autoUpdateAnimBg="0"/>
      <p:bldP spid="13324" grpId="0" autoUpdateAnimBg="0"/>
      <p:bldP spid="13325" grpId="0" autoUpdateAnimBg="0"/>
      <p:bldP spid="13326" grpId="0" autoUpdateAnimBg="0"/>
      <p:bldP spid="13327" grpId="0" autoUpdateAnimBg="0"/>
      <p:bldP spid="1332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1.2</a:t>
            </a:r>
            <a:r>
              <a:rPr lang="zh-CN" altLang="en-US" sz="2800">
                <a:solidFill>
                  <a:schemeClr val="accent2"/>
                </a:solidFill>
                <a:latin typeface="微软雅黑" pitchFamily="34" charset="-122"/>
              </a:rPr>
              <a:t>请输入您的标题</a:t>
            </a:r>
          </a:p>
        </p:txBody>
      </p:sp>
      <p:sp>
        <p:nvSpPr>
          <p:cNvPr id="19459"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1</a:t>
            </a:r>
            <a:endParaRPr lang="zh-CN" altLang="en-US" sz="1800">
              <a:solidFill>
                <a:schemeClr val="accent2"/>
              </a:solidFill>
              <a:ea typeface="宋体" charset="-122"/>
            </a:endParaRPr>
          </a:p>
        </p:txBody>
      </p:sp>
      <p:sp>
        <p:nvSpPr>
          <p:cNvPr id="14340" name="等腰三角形 2"/>
          <p:cNvSpPr>
            <a:spLocks/>
          </p:cNvSpPr>
          <p:nvPr/>
        </p:nvSpPr>
        <p:spPr bwMode="auto">
          <a:xfrm rot="3036074">
            <a:off x="5834857" y="1867694"/>
            <a:ext cx="1789112" cy="2070100"/>
          </a:xfrm>
          <a:custGeom>
            <a:avLst/>
            <a:gdLst>
              <a:gd name="T0" fmla="*/ 8077771 w 1152128"/>
              <a:gd name="T1" fmla="*/ 0 h 1333073"/>
              <a:gd name="T2" fmla="*/ 9640767 w 1152128"/>
              <a:gd name="T3" fmla="*/ 2694863 h 1333073"/>
              <a:gd name="T4" fmla="*/ 16155539 w 1152128"/>
              <a:gd name="T5" fmla="*/ 10615132 h 1333073"/>
              <a:gd name="T6" fmla="*/ 8077771 w 1152128"/>
              <a:gd name="T7" fmla="*/ 18692967 h 1333073"/>
              <a:gd name="T8" fmla="*/ 0 w 1152128"/>
              <a:gd name="T9" fmla="*/ 10615132 h 1333073"/>
              <a:gd name="T10" fmla="*/ 6514773 w 1152128"/>
              <a:gd name="T11" fmla="*/ 2694863 h 1333073"/>
              <a:gd name="T12" fmla="*/ 8077771 w 1152128"/>
              <a:gd name="T13" fmla="*/ 0 h 13330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1"/>
          </a:solidFill>
          <a:ln w="28575" cmpd="sng">
            <a:solidFill>
              <a:srgbClr val="F8F8F8"/>
            </a:solidFill>
            <a:round/>
            <a:headEnd/>
            <a:tailEnd/>
          </a:ln>
        </p:spPr>
        <p:txBody>
          <a:bodyPr wrap="none" anchor="ctr"/>
          <a:lstStyle/>
          <a:p>
            <a:endParaRPr lang="zh-CN" altLang="en-US"/>
          </a:p>
        </p:txBody>
      </p:sp>
      <p:sp>
        <p:nvSpPr>
          <p:cNvPr id="14341" name="TextBox 24"/>
          <p:cNvSpPr txBox="1">
            <a:spLocks noChangeArrowheads="1"/>
          </p:cNvSpPr>
          <p:nvPr/>
        </p:nvSpPr>
        <p:spPr bwMode="auto">
          <a:xfrm>
            <a:off x="6126163" y="2671763"/>
            <a:ext cx="10842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rgbClr val="FFFFFF"/>
                </a:solidFill>
                <a:latin typeface="微软雅黑" pitchFamily="34" charset="-122"/>
              </a:rPr>
              <a:t>人员支持</a:t>
            </a:r>
          </a:p>
        </p:txBody>
      </p:sp>
      <p:sp>
        <p:nvSpPr>
          <p:cNvPr id="14342" name="等腰三角形 2"/>
          <p:cNvSpPr>
            <a:spLocks/>
          </p:cNvSpPr>
          <p:nvPr/>
        </p:nvSpPr>
        <p:spPr bwMode="auto">
          <a:xfrm rot="8763501">
            <a:off x="4689475" y="3124200"/>
            <a:ext cx="1789113" cy="2070100"/>
          </a:xfrm>
          <a:custGeom>
            <a:avLst/>
            <a:gdLst>
              <a:gd name="T0" fmla="*/ 8077802 w 1152128"/>
              <a:gd name="T1" fmla="*/ 0 h 1333073"/>
              <a:gd name="T2" fmla="*/ 9640805 w 1152128"/>
              <a:gd name="T3" fmla="*/ 2694863 h 1333073"/>
              <a:gd name="T4" fmla="*/ 16155594 w 1152128"/>
              <a:gd name="T5" fmla="*/ 10615132 h 1333073"/>
              <a:gd name="T6" fmla="*/ 8077802 w 1152128"/>
              <a:gd name="T7" fmla="*/ 18692967 h 1333073"/>
              <a:gd name="T8" fmla="*/ 0 w 1152128"/>
              <a:gd name="T9" fmla="*/ 10615132 h 1333073"/>
              <a:gd name="T10" fmla="*/ 6514788 w 1152128"/>
              <a:gd name="T11" fmla="*/ 2694863 h 1333073"/>
              <a:gd name="T12" fmla="*/ 8077802 w 1152128"/>
              <a:gd name="T13" fmla="*/ 0 h 13330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solidFill>
          <a:ln w="28575" cmpd="sng">
            <a:solidFill>
              <a:srgbClr val="F8F8F8"/>
            </a:solidFill>
            <a:round/>
            <a:headEnd/>
            <a:tailEnd/>
          </a:ln>
        </p:spPr>
        <p:txBody>
          <a:bodyPr wrap="none" anchor="ctr"/>
          <a:lstStyle/>
          <a:p>
            <a:endParaRPr lang="zh-CN" altLang="en-US"/>
          </a:p>
        </p:txBody>
      </p:sp>
      <p:sp>
        <p:nvSpPr>
          <p:cNvPr id="14343" name="TextBox 26"/>
          <p:cNvSpPr txBox="1">
            <a:spLocks noChangeArrowheads="1"/>
          </p:cNvSpPr>
          <p:nvPr/>
        </p:nvSpPr>
        <p:spPr bwMode="auto">
          <a:xfrm>
            <a:off x="4938713" y="3841750"/>
            <a:ext cx="1084262"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rgbClr val="FFFFFF"/>
                </a:solidFill>
                <a:latin typeface="微软雅黑" pitchFamily="34" charset="-122"/>
              </a:rPr>
              <a:t>资金支持</a:t>
            </a:r>
          </a:p>
        </p:txBody>
      </p:sp>
      <p:sp>
        <p:nvSpPr>
          <p:cNvPr id="14344" name="等腰三角形 2"/>
          <p:cNvSpPr>
            <a:spLocks/>
          </p:cNvSpPr>
          <p:nvPr/>
        </p:nvSpPr>
        <p:spPr bwMode="auto">
          <a:xfrm rot="-5125426">
            <a:off x="4164807" y="1439069"/>
            <a:ext cx="1789112" cy="2070100"/>
          </a:xfrm>
          <a:custGeom>
            <a:avLst/>
            <a:gdLst>
              <a:gd name="T0" fmla="*/ 8077771 w 1152128"/>
              <a:gd name="T1" fmla="*/ 0 h 1333073"/>
              <a:gd name="T2" fmla="*/ 9640767 w 1152128"/>
              <a:gd name="T3" fmla="*/ 2694863 h 1333073"/>
              <a:gd name="T4" fmla="*/ 16155539 w 1152128"/>
              <a:gd name="T5" fmla="*/ 10615132 h 1333073"/>
              <a:gd name="T6" fmla="*/ 8077771 w 1152128"/>
              <a:gd name="T7" fmla="*/ 18692967 h 1333073"/>
              <a:gd name="T8" fmla="*/ 0 w 1152128"/>
              <a:gd name="T9" fmla="*/ 10615132 h 1333073"/>
              <a:gd name="T10" fmla="*/ 6514773 w 1152128"/>
              <a:gd name="T11" fmla="*/ 2694863 h 1333073"/>
              <a:gd name="T12" fmla="*/ 8077771 w 1152128"/>
              <a:gd name="T13" fmla="*/ 0 h 13330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2"/>
          </a:solidFill>
          <a:ln w="28575" cmpd="sng">
            <a:solidFill>
              <a:srgbClr val="F8F8F8"/>
            </a:solidFill>
            <a:round/>
            <a:headEnd/>
            <a:tailEnd/>
          </a:ln>
        </p:spPr>
        <p:txBody>
          <a:bodyPr wrap="none" anchor="ctr"/>
          <a:lstStyle/>
          <a:p>
            <a:endParaRPr lang="zh-CN" altLang="en-US"/>
          </a:p>
        </p:txBody>
      </p:sp>
      <p:sp>
        <p:nvSpPr>
          <p:cNvPr id="14345" name="TextBox 28"/>
          <p:cNvSpPr txBox="1">
            <a:spLocks noChangeArrowheads="1"/>
          </p:cNvSpPr>
          <p:nvPr/>
        </p:nvSpPr>
        <p:spPr bwMode="auto">
          <a:xfrm>
            <a:off x="4665663" y="2125663"/>
            <a:ext cx="10842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a:solidFill>
                  <a:srgbClr val="FFFFFF"/>
                </a:solidFill>
                <a:latin typeface="微软雅黑" pitchFamily="34" charset="-122"/>
              </a:rPr>
              <a:t>政策支持</a:t>
            </a:r>
          </a:p>
        </p:txBody>
      </p:sp>
      <p:sp>
        <p:nvSpPr>
          <p:cNvPr id="14346" name="TextBox 29"/>
          <p:cNvSpPr txBox="1">
            <a:spLocks noChangeArrowheads="1"/>
          </p:cNvSpPr>
          <p:nvPr/>
        </p:nvSpPr>
        <p:spPr bwMode="auto">
          <a:xfrm>
            <a:off x="1189038" y="1341438"/>
            <a:ext cx="1708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1800" b="1">
                <a:solidFill>
                  <a:srgbClr val="4D4D4D"/>
                </a:solidFill>
                <a:latin typeface="微软雅黑" pitchFamily="34" charset="-122"/>
              </a:rPr>
              <a:t>■</a:t>
            </a:r>
            <a:r>
              <a:rPr lang="zh-CN" altLang="en-US" sz="1800" b="1">
                <a:solidFill>
                  <a:srgbClr val="4D4D4D"/>
                </a:solidFill>
                <a:latin typeface="微软雅黑" pitchFamily="34" charset="-122"/>
              </a:rPr>
              <a:t>请输入您标题</a:t>
            </a:r>
          </a:p>
        </p:txBody>
      </p:sp>
      <p:sp>
        <p:nvSpPr>
          <p:cNvPr id="14347" name="TextBox 30"/>
          <p:cNvSpPr txBox="1">
            <a:spLocks noChangeArrowheads="1"/>
          </p:cNvSpPr>
          <p:nvPr/>
        </p:nvSpPr>
        <p:spPr bwMode="auto">
          <a:xfrm>
            <a:off x="1189038" y="1649413"/>
            <a:ext cx="27670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rgbClr val="4D4D4D"/>
                </a:solidFill>
                <a:latin typeface="微软雅黑" pitchFamily="34" charset="-122"/>
              </a:rPr>
              <a:t>这里可以输入可长可短的段落文字这里可以输入可长可短的段落文字这里可以输入可长可短的段落文字这里可以输入可长可</a:t>
            </a:r>
          </a:p>
        </p:txBody>
      </p:sp>
      <p:sp>
        <p:nvSpPr>
          <p:cNvPr id="14348" name="TextBox 31"/>
          <p:cNvSpPr txBox="1">
            <a:spLocks noChangeArrowheads="1"/>
          </p:cNvSpPr>
          <p:nvPr/>
        </p:nvSpPr>
        <p:spPr bwMode="auto">
          <a:xfrm>
            <a:off x="7907338" y="1025525"/>
            <a:ext cx="1709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1800" b="1">
                <a:solidFill>
                  <a:srgbClr val="4D4D4D"/>
                </a:solidFill>
                <a:latin typeface="微软雅黑" pitchFamily="34" charset="-122"/>
              </a:rPr>
              <a:t>■</a:t>
            </a:r>
            <a:r>
              <a:rPr lang="zh-CN" altLang="en-US" sz="1800" b="1">
                <a:solidFill>
                  <a:srgbClr val="4D4D4D"/>
                </a:solidFill>
                <a:latin typeface="微软雅黑" pitchFamily="34" charset="-122"/>
              </a:rPr>
              <a:t>请输入您标题</a:t>
            </a:r>
          </a:p>
        </p:txBody>
      </p:sp>
      <p:sp>
        <p:nvSpPr>
          <p:cNvPr id="14349" name="TextBox 32"/>
          <p:cNvSpPr txBox="1">
            <a:spLocks noChangeArrowheads="1"/>
          </p:cNvSpPr>
          <p:nvPr/>
        </p:nvSpPr>
        <p:spPr bwMode="auto">
          <a:xfrm>
            <a:off x="7907338" y="2930525"/>
            <a:ext cx="2767012"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rgbClr val="4D4D4D"/>
                </a:solidFill>
                <a:latin typeface="微软雅黑" pitchFamily="34" charset="-122"/>
              </a:rPr>
              <a:t>这里可以输入可长可短的段落文字这里可以输入可长可短的段落文字这里可以输入可长可短的段落文字这里可以输入可长可</a:t>
            </a:r>
          </a:p>
        </p:txBody>
      </p:sp>
      <p:sp>
        <p:nvSpPr>
          <p:cNvPr id="14350" name="TextBox 33"/>
          <p:cNvSpPr txBox="1">
            <a:spLocks noChangeArrowheads="1"/>
          </p:cNvSpPr>
          <p:nvPr/>
        </p:nvSpPr>
        <p:spPr bwMode="auto">
          <a:xfrm>
            <a:off x="2373313" y="5018088"/>
            <a:ext cx="1708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1800" b="1">
                <a:solidFill>
                  <a:srgbClr val="4D4D4D"/>
                </a:solidFill>
                <a:latin typeface="微软雅黑" pitchFamily="34" charset="-122"/>
              </a:rPr>
              <a:t>■</a:t>
            </a:r>
            <a:r>
              <a:rPr lang="zh-CN" altLang="en-US" sz="1800" b="1">
                <a:solidFill>
                  <a:srgbClr val="4D4D4D"/>
                </a:solidFill>
                <a:latin typeface="微软雅黑" pitchFamily="34" charset="-122"/>
              </a:rPr>
              <a:t>请输入您标题</a:t>
            </a:r>
          </a:p>
        </p:txBody>
      </p:sp>
      <p:sp>
        <p:nvSpPr>
          <p:cNvPr id="14351" name="TextBox 34"/>
          <p:cNvSpPr txBox="1">
            <a:spLocks noChangeArrowheads="1"/>
          </p:cNvSpPr>
          <p:nvPr/>
        </p:nvSpPr>
        <p:spPr bwMode="auto">
          <a:xfrm>
            <a:off x="2373313" y="5327650"/>
            <a:ext cx="44291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1600">
                <a:solidFill>
                  <a:srgbClr val="4D4D4D"/>
                </a:solidFill>
                <a:latin typeface="微软雅黑" pitchFamily="34" charset="-122"/>
              </a:rPr>
              <a:t>这里可以输入可长可短的段落文字这里可以输入可长可短的段落文字这里可以输入可长可短的段落文字这里可以输入可长可</a:t>
            </a:r>
          </a:p>
        </p:txBody>
      </p:sp>
      <p:sp>
        <p:nvSpPr>
          <p:cNvPr id="14352" name="矩形 35"/>
          <p:cNvSpPr>
            <a:spLocks noChangeArrowheads="1"/>
          </p:cNvSpPr>
          <p:nvPr/>
        </p:nvSpPr>
        <p:spPr bwMode="auto">
          <a:xfrm>
            <a:off x="8015288" y="1447800"/>
            <a:ext cx="2460625" cy="15049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4353" name="矩形 36"/>
          <p:cNvSpPr>
            <a:spLocks noChangeArrowheads="1"/>
          </p:cNvSpPr>
          <p:nvPr/>
        </p:nvSpPr>
        <p:spPr bwMode="auto">
          <a:xfrm>
            <a:off x="1301750" y="2965450"/>
            <a:ext cx="2462213" cy="149701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
        <p:nvSpPr>
          <p:cNvPr id="14354" name="矩形 37"/>
          <p:cNvSpPr>
            <a:spLocks noChangeArrowheads="1"/>
          </p:cNvSpPr>
          <p:nvPr/>
        </p:nvSpPr>
        <p:spPr bwMode="auto">
          <a:xfrm>
            <a:off x="6904038" y="5013325"/>
            <a:ext cx="2506662" cy="1266825"/>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solidFill>
                <a:srgbClr val="C4261D"/>
              </a:solidFill>
              <a:ea typeface="宋体" charset="-122"/>
            </a:endParaRPr>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338"/>
                                        </p:tgtEl>
                                        <p:attrNameLst>
                                          <p:attrName>style.visibility</p:attrName>
                                        </p:attrNameLst>
                                      </p:cBhvr>
                                      <p:to>
                                        <p:strVal val="visible"/>
                                      </p:to>
                                    </p:set>
                                    <p:anim calcmode="lin" valueType="num">
                                      <p:cBhvr>
                                        <p:cTn id="7"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4338"/>
                                        </p:tgtEl>
                                        <p:attrNameLst>
                                          <p:attrName>ppt_y</p:attrName>
                                        </p:attrNameLst>
                                      </p:cBhvr>
                                      <p:tavLst>
                                        <p:tav tm="0">
                                          <p:val>
                                            <p:strVal val="#ppt_y"/>
                                          </p:val>
                                        </p:tav>
                                        <p:tav tm="100000">
                                          <p:val>
                                            <p:strVal val="#ppt_y"/>
                                          </p:val>
                                        </p:tav>
                                      </p:tavLst>
                                    </p:anim>
                                    <p:anim calcmode="lin" valueType="num">
                                      <p:cBhvr>
                                        <p:cTn id="9"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4338"/>
                                        </p:tgtEl>
                                      </p:cBhvr>
                                    </p:animEffect>
                                  </p:childTnLst>
                                </p:cTn>
                              </p:par>
                            </p:childTnLst>
                          </p:cTn>
                        </p:par>
                        <p:par>
                          <p:cTn id="12" fill="hold" nodeType="afterGroup">
                            <p:stCondLst>
                              <p:cond delay="760"/>
                            </p:stCondLst>
                            <p:childTnLst>
                              <p:par>
                                <p:cTn id="13" presetID="2" presetClass="entr" presetSubtype="12" fill="hold" grpId="0" nodeType="afterEffect">
                                  <p:stCondLst>
                                    <p:cond delay="0"/>
                                  </p:stCondLst>
                                  <p:childTnLst>
                                    <p:set>
                                      <p:cBhvr>
                                        <p:cTn id="14" dur="1" fill="hold">
                                          <p:stCondLst>
                                            <p:cond delay="0"/>
                                          </p:stCondLst>
                                        </p:cTn>
                                        <p:tgtEl>
                                          <p:spTgt spid="14340"/>
                                        </p:tgtEl>
                                        <p:attrNameLst>
                                          <p:attrName>style.visibility</p:attrName>
                                        </p:attrNameLst>
                                      </p:cBhvr>
                                      <p:to>
                                        <p:strVal val="visible"/>
                                      </p:to>
                                    </p:set>
                                    <p:anim calcmode="lin" valueType="num">
                                      <p:cBhvr additive="base">
                                        <p:cTn id="15" dur="500" fill="hold"/>
                                        <p:tgtEl>
                                          <p:spTgt spid="14340"/>
                                        </p:tgtEl>
                                        <p:attrNameLst>
                                          <p:attrName>ppt_x</p:attrName>
                                        </p:attrNameLst>
                                      </p:cBhvr>
                                      <p:tavLst>
                                        <p:tav tm="0">
                                          <p:val>
                                            <p:strVal val="0-#ppt_w/2"/>
                                          </p:val>
                                        </p:tav>
                                        <p:tav tm="100000">
                                          <p:val>
                                            <p:strVal val="#ppt_x"/>
                                          </p:val>
                                        </p:tav>
                                      </p:tavLst>
                                    </p:anim>
                                    <p:anim calcmode="lin" valueType="num">
                                      <p:cBhvr additive="base">
                                        <p:cTn id="16" dur="500" fill="hold"/>
                                        <p:tgtEl>
                                          <p:spTgt spid="14340"/>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260"/>
                            </p:stCondLst>
                            <p:childTnLst>
                              <p:par>
                                <p:cTn id="18" presetID="31" presetClass="entr" presetSubtype="0" fill="hold" grpId="0" nodeType="afterEffect">
                                  <p:stCondLst>
                                    <p:cond delay="0"/>
                                  </p:stCondLst>
                                  <p:childTnLst>
                                    <p:set>
                                      <p:cBhvr>
                                        <p:cTn id="19" dur="1" fill="hold">
                                          <p:stCondLst>
                                            <p:cond delay="0"/>
                                          </p:stCondLst>
                                        </p:cTn>
                                        <p:tgtEl>
                                          <p:spTgt spid="14341"/>
                                        </p:tgtEl>
                                        <p:attrNameLst>
                                          <p:attrName>style.visibility</p:attrName>
                                        </p:attrNameLst>
                                      </p:cBhvr>
                                      <p:to>
                                        <p:strVal val="visible"/>
                                      </p:to>
                                    </p:set>
                                    <p:anim calcmode="lin" valueType="num">
                                      <p:cBhvr>
                                        <p:cTn id="20" dur="300" fill="hold"/>
                                        <p:tgtEl>
                                          <p:spTgt spid="14341"/>
                                        </p:tgtEl>
                                        <p:attrNameLst>
                                          <p:attrName>ppt_w</p:attrName>
                                        </p:attrNameLst>
                                      </p:cBhvr>
                                      <p:tavLst>
                                        <p:tav tm="0">
                                          <p:val>
                                            <p:fltVal val="0"/>
                                          </p:val>
                                        </p:tav>
                                        <p:tav tm="100000">
                                          <p:val>
                                            <p:strVal val="#ppt_w"/>
                                          </p:val>
                                        </p:tav>
                                      </p:tavLst>
                                    </p:anim>
                                    <p:anim calcmode="lin" valueType="num">
                                      <p:cBhvr>
                                        <p:cTn id="21" dur="300" fill="hold"/>
                                        <p:tgtEl>
                                          <p:spTgt spid="14341"/>
                                        </p:tgtEl>
                                        <p:attrNameLst>
                                          <p:attrName>ppt_h</p:attrName>
                                        </p:attrNameLst>
                                      </p:cBhvr>
                                      <p:tavLst>
                                        <p:tav tm="0">
                                          <p:val>
                                            <p:fltVal val="0"/>
                                          </p:val>
                                        </p:tav>
                                        <p:tav tm="100000">
                                          <p:val>
                                            <p:strVal val="#ppt_h"/>
                                          </p:val>
                                        </p:tav>
                                      </p:tavLst>
                                    </p:anim>
                                    <p:anim calcmode="lin" valueType="num">
                                      <p:cBhvr>
                                        <p:cTn id="22" dur="300" fill="hold"/>
                                        <p:tgtEl>
                                          <p:spTgt spid="14341"/>
                                        </p:tgtEl>
                                        <p:attrNameLst>
                                          <p:attrName>style.rotation</p:attrName>
                                        </p:attrNameLst>
                                      </p:cBhvr>
                                      <p:tavLst>
                                        <p:tav tm="0">
                                          <p:val>
                                            <p:fltVal val="90"/>
                                          </p:val>
                                        </p:tav>
                                        <p:tav tm="100000">
                                          <p:val>
                                            <p:fltVal val="0"/>
                                          </p:val>
                                        </p:tav>
                                      </p:tavLst>
                                    </p:anim>
                                    <p:animEffect transition="in" filter="fade">
                                      <p:cBhvr>
                                        <p:cTn id="23" dur="300"/>
                                        <p:tgtEl>
                                          <p:spTgt spid="14341"/>
                                        </p:tgtEl>
                                      </p:cBhvr>
                                    </p:animEffect>
                                  </p:childTnLst>
                                </p:cTn>
                              </p:par>
                            </p:childTnLst>
                          </p:cTn>
                        </p:par>
                        <p:par>
                          <p:cTn id="24" fill="hold" nodeType="afterGroup">
                            <p:stCondLst>
                              <p:cond delay="1560"/>
                            </p:stCondLst>
                            <p:childTnLst>
                              <p:par>
                                <p:cTn id="25" presetID="22" presetClass="entr" presetSubtype="8" fill="hold" grpId="0" nodeType="afterEffect">
                                  <p:stCondLst>
                                    <p:cond delay="0"/>
                                  </p:stCondLst>
                                  <p:childTnLst>
                                    <p:set>
                                      <p:cBhvr>
                                        <p:cTn id="26" dur="1" fill="hold">
                                          <p:stCondLst>
                                            <p:cond delay="0"/>
                                          </p:stCondLst>
                                        </p:cTn>
                                        <p:tgtEl>
                                          <p:spTgt spid="14348"/>
                                        </p:tgtEl>
                                        <p:attrNameLst>
                                          <p:attrName>style.visibility</p:attrName>
                                        </p:attrNameLst>
                                      </p:cBhvr>
                                      <p:to>
                                        <p:strVal val="visible"/>
                                      </p:to>
                                    </p:set>
                                    <p:animEffect transition="in" filter="wipe(left)">
                                      <p:cBhvr>
                                        <p:cTn id="27" dur="500"/>
                                        <p:tgtEl>
                                          <p:spTgt spid="14348"/>
                                        </p:tgtEl>
                                      </p:cBhvr>
                                    </p:animEffect>
                                  </p:childTnLst>
                                </p:cTn>
                              </p:par>
                            </p:childTnLst>
                          </p:cTn>
                        </p:par>
                        <p:par>
                          <p:cTn id="28" fill="hold" nodeType="afterGroup">
                            <p:stCondLst>
                              <p:cond delay="2060"/>
                            </p:stCondLst>
                            <p:childTnLst>
                              <p:par>
                                <p:cTn id="29" presetID="14" presetClass="entr" presetSubtype="10" fill="hold" grpId="0" nodeType="afterEffect">
                                  <p:stCondLst>
                                    <p:cond delay="0"/>
                                  </p:stCondLst>
                                  <p:childTnLst>
                                    <p:set>
                                      <p:cBhvr>
                                        <p:cTn id="30" dur="1" fill="hold">
                                          <p:stCondLst>
                                            <p:cond delay="0"/>
                                          </p:stCondLst>
                                        </p:cTn>
                                        <p:tgtEl>
                                          <p:spTgt spid="14352"/>
                                        </p:tgtEl>
                                        <p:attrNameLst>
                                          <p:attrName>style.visibility</p:attrName>
                                        </p:attrNameLst>
                                      </p:cBhvr>
                                      <p:to>
                                        <p:strVal val="visible"/>
                                      </p:to>
                                    </p:set>
                                    <p:animEffect transition="in" filter="randombar(horizontal)">
                                      <p:cBhvr>
                                        <p:cTn id="31" dur="500"/>
                                        <p:tgtEl>
                                          <p:spTgt spid="14352"/>
                                        </p:tgtEl>
                                      </p:cBhvr>
                                    </p:animEffect>
                                  </p:childTnLst>
                                </p:cTn>
                              </p:par>
                            </p:childTnLst>
                          </p:cTn>
                        </p:par>
                        <p:par>
                          <p:cTn id="32" fill="hold" nodeType="afterGroup">
                            <p:stCondLst>
                              <p:cond delay="2560"/>
                            </p:stCondLst>
                            <p:childTnLst>
                              <p:par>
                                <p:cTn id="33" presetID="22" presetClass="entr" presetSubtype="1" fill="hold" grpId="0" nodeType="afterEffect">
                                  <p:stCondLst>
                                    <p:cond delay="0"/>
                                  </p:stCondLst>
                                  <p:childTnLst>
                                    <p:set>
                                      <p:cBhvr>
                                        <p:cTn id="34" dur="1" fill="hold">
                                          <p:stCondLst>
                                            <p:cond delay="0"/>
                                          </p:stCondLst>
                                        </p:cTn>
                                        <p:tgtEl>
                                          <p:spTgt spid="14349"/>
                                        </p:tgtEl>
                                        <p:attrNameLst>
                                          <p:attrName>style.visibility</p:attrName>
                                        </p:attrNameLst>
                                      </p:cBhvr>
                                      <p:to>
                                        <p:strVal val="visible"/>
                                      </p:to>
                                    </p:set>
                                    <p:animEffect transition="in" filter="wipe(up)">
                                      <p:cBhvr>
                                        <p:cTn id="35" dur="500"/>
                                        <p:tgtEl>
                                          <p:spTgt spid="14349"/>
                                        </p:tgtEl>
                                      </p:cBhvr>
                                    </p:animEffect>
                                  </p:childTnLst>
                                </p:cTn>
                              </p:par>
                            </p:childTnLst>
                          </p:cTn>
                        </p:par>
                        <p:par>
                          <p:cTn id="36" fill="hold" nodeType="afterGroup">
                            <p:stCondLst>
                              <p:cond delay="3060"/>
                            </p:stCondLst>
                            <p:childTnLst>
                              <p:par>
                                <p:cTn id="37" presetID="2" presetClass="entr" presetSubtype="9" fill="hold" grpId="0" nodeType="afterEffect">
                                  <p:stCondLst>
                                    <p:cond delay="0"/>
                                  </p:stCondLst>
                                  <p:childTnLst>
                                    <p:set>
                                      <p:cBhvr>
                                        <p:cTn id="38" dur="1" fill="hold">
                                          <p:stCondLst>
                                            <p:cond delay="0"/>
                                          </p:stCondLst>
                                        </p:cTn>
                                        <p:tgtEl>
                                          <p:spTgt spid="14342"/>
                                        </p:tgtEl>
                                        <p:attrNameLst>
                                          <p:attrName>style.visibility</p:attrName>
                                        </p:attrNameLst>
                                      </p:cBhvr>
                                      <p:to>
                                        <p:strVal val="visible"/>
                                      </p:to>
                                    </p:set>
                                    <p:anim calcmode="lin" valueType="num">
                                      <p:cBhvr additive="base">
                                        <p:cTn id="39" dur="500" fill="hold"/>
                                        <p:tgtEl>
                                          <p:spTgt spid="14342"/>
                                        </p:tgtEl>
                                        <p:attrNameLst>
                                          <p:attrName>ppt_x</p:attrName>
                                        </p:attrNameLst>
                                      </p:cBhvr>
                                      <p:tavLst>
                                        <p:tav tm="0">
                                          <p:val>
                                            <p:strVal val="0-#ppt_w/2"/>
                                          </p:val>
                                        </p:tav>
                                        <p:tav tm="100000">
                                          <p:val>
                                            <p:strVal val="#ppt_x"/>
                                          </p:val>
                                        </p:tav>
                                      </p:tavLst>
                                    </p:anim>
                                    <p:anim calcmode="lin" valueType="num">
                                      <p:cBhvr additive="base">
                                        <p:cTn id="40" dur="500" fill="hold"/>
                                        <p:tgtEl>
                                          <p:spTgt spid="14342"/>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3560"/>
                            </p:stCondLst>
                            <p:childTnLst>
                              <p:par>
                                <p:cTn id="42" presetID="31" presetClass="entr" presetSubtype="0" fill="hold" grpId="0" nodeType="afterEffect">
                                  <p:stCondLst>
                                    <p:cond delay="0"/>
                                  </p:stCondLst>
                                  <p:childTnLst>
                                    <p:set>
                                      <p:cBhvr>
                                        <p:cTn id="43" dur="1" fill="hold">
                                          <p:stCondLst>
                                            <p:cond delay="0"/>
                                          </p:stCondLst>
                                        </p:cTn>
                                        <p:tgtEl>
                                          <p:spTgt spid="14343"/>
                                        </p:tgtEl>
                                        <p:attrNameLst>
                                          <p:attrName>style.visibility</p:attrName>
                                        </p:attrNameLst>
                                      </p:cBhvr>
                                      <p:to>
                                        <p:strVal val="visible"/>
                                      </p:to>
                                    </p:set>
                                    <p:anim calcmode="lin" valueType="num">
                                      <p:cBhvr>
                                        <p:cTn id="44" dur="300" fill="hold"/>
                                        <p:tgtEl>
                                          <p:spTgt spid="14343"/>
                                        </p:tgtEl>
                                        <p:attrNameLst>
                                          <p:attrName>ppt_w</p:attrName>
                                        </p:attrNameLst>
                                      </p:cBhvr>
                                      <p:tavLst>
                                        <p:tav tm="0">
                                          <p:val>
                                            <p:fltVal val="0"/>
                                          </p:val>
                                        </p:tav>
                                        <p:tav tm="100000">
                                          <p:val>
                                            <p:strVal val="#ppt_w"/>
                                          </p:val>
                                        </p:tav>
                                      </p:tavLst>
                                    </p:anim>
                                    <p:anim calcmode="lin" valueType="num">
                                      <p:cBhvr>
                                        <p:cTn id="45" dur="300" fill="hold"/>
                                        <p:tgtEl>
                                          <p:spTgt spid="14343"/>
                                        </p:tgtEl>
                                        <p:attrNameLst>
                                          <p:attrName>ppt_h</p:attrName>
                                        </p:attrNameLst>
                                      </p:cBhvr>
                                      <p:tavLst>
                                        <p:tav tm="0">
                                          <p:val>
                                            <p:fltVal val="0"/>
                                          </p:val>
                                        </p:tav>
                                        <p:tav tm="100000">
                                          <p:val>
                                            <p:strVal val="#ppt_h"/>
                                          </p:val>
                                        </p:tav>
                                      </p:tavLst>
                                    </p:anim>
                                    <p:anim calcmode="lin" valueType="num">
                                      <p:cBhvr>
                                        <p:cTn id="46" dur="300" fill="hold"/>
                                        <p:tgtEl>
                                          <p:spTgt spid="14343"/>
                                        </p:tgtEl>
                                        <p:attrNameLst>
                                          <p:attrName>style.rotation</p:attrName>
                                        </p:attrNameLst>
                                      </p:cBhvr>
                                      <p:tavLst>
                                        <p:tav tm="0">
                                          <p:val>
                                            <p:fltVal val="90"/>
                                          </p:val>
                                        </p:tav>
                                        <p:tav tm="100000">
                                          <p:val>
                                            <p:fltVal val="0"/>
                                          </p:val>
                                        </p:tav>
                                      </p:tavLst>
                                    </p:anim>
                                    <p:animEffect transition="in" filter="fade">
                                      <p:cBhvr>
                                        <p:cTn id="47" dur="300"/>
                                        <p:tgtEl>
                                          <p:spTgt spid="14343"/>
                                        </p:tgtEl>
                                      </p:cBhvr>
                                    </p:animEffect>
                                  </p:childTnLst>
                                </p:cTn>
                              </p:par>
                            </p:childTnLst>
                          </p:cTn>
                        </p:par>
                        <p:par>
                          <p:cTn id="48" fill="hold" nodeType="afterGroup">
                            <p:stCondLst>
                              <p:cond delay="3860"/>
                            </p:stCondLst>
                            <p:childTnLst>
                              <p:par>
                                <p:cTn id="49" presetID="22" presetClass="entr" presetSubtype="8" fill="hold" grpId="0" nodeType="afterEffect">
                                  <p:stCondLst>
                                    <p:cond delay="0"/>
                                  </p:stCondLst>
                                  <p:childTnLst>
                                    <p:set>
                                      <p:cBhvr>
                                        <p:cTn id="50" dur="1" fill="hold">
                                          <p:stCondLst>
                                            <p:cond delay="0"/>
                                          </p:stCondLst>
                                        </p:cTn>
                                        <p:tgtEl>
                                          <p:spTgt spid="14350"/>
                                        </p:tgtEl>
                                        <p:attrNameLst>
                                          <p:attrName>style.visibility</p:attrName>
                                        </p:attrNameLst>
                                      </p:cBhvr>
                                      <p:to>
                                        <p:strVal val="visible"/>
                                      </p:to>
                                    </p:set>
                                    <p:animEffect transition="in" filter="wipe(left)">
                                      <p:cBhvr>
                                        <p:cTn id="51" dur="500"/>
                                        <p:tgtEl>
                                          <p:spTgt spid="14350"/>
                                        </p:tgtEl>
                                      </p:cBhvr>
                                    </p:animEffect>
                                  </p:childTnLst>
                                </p:cTn>
                              </p:par>
                            </p:childTnLst>
                          </p:cTn>
                        </p:par>
                        <p:par>
                          <p:cTn id="52" fill="hold" nodeType="afterGroup">
                            <p:stCondLst>
                              <p:cond delay="4360"/>
                            </p:stCondLst>
                            <p:childTnLst>
                              <p:par>
                                <p:cTn id="53" presetID="22" presetClass="entr" presetSubtype="1" fill="hold" grpId="0" nodeType="afterEffect">
                                  <p:stCondLst>
                                    <p:cond delay="0"/>
                                  </p:stCondLst>
                                  <p:childTnLst>
                                    <p:set>
                                      <p:cBhvr>
                                        <p:cTn id="54" dur="1" fill="hold">
                                          <p:stCondLst>
                                            <p:cond delay="0"/>
                                          </p:stCondLst>
                                        </p:cTn>
                                        <p:tgtEl>
                                          <p:spTgt spid="14351"/>
                                        </p:tgtEl>
                                        <p:attrNameLst>
                                          <p:attrName>style.visibility</p:attrName>
                                        </p:attrNameLst>
                                      </p:cBhvr>
                                      <p:to>
                                        <p:strVal val="visible"/>
                                      </p:to>
                                    </p:set>
                                    <p:animEffect transition="in" filter="wipe(up)">
                                      <p:cBhvr>
                                        <p:cTn id="55" dur="500"/>
                                        <p:tgtEl>
                                          <p:spTgt spid="14351"/>
                                        </p:tgtEl>
                                      </p:cBhvr>
                                    </p:animEffect>
                                  </p:childTnLst>
                                </p:cTn>
                              </p:par>
                            </p:childTnLst>
                          </p:cTn>
                        </p:par>
                        <p:par>
                          <p:cTn id="56" fill="hold" nodeType="afterGroup">
                            <p:stCondLst>
                              <p:cond delay="4860"/>
                            </p:stCondLst>
                            <p:childTnLst>
                              <p:par>
                                <p:cTn id="57" presetID="14" presetClass="entr" presetSubtype="10" fill="hold" grpId="0" nodeType="afterEffect">
                                  <p:stCondLst>
                                    <p:cond delay="0"/>
                                  </p:stCondLst>
                                  <p:childTnLst>
                                    <p:set>
                                      <p:cBhvr>
                                        <p:cTn id="58" dur="1" fill="hold">
                                          <p:stCondLst>
                                            <p:cond delay="0"/>
                                          </p:stCondLst>
                                        </p:cTn>
                                        <p:tgtEl>
                                          <p:spTgt spid="14354"/>
                                        </p:tgtEl>
                                        <p:attrNameLst>
                                          <p:attrName>style.visibility</p:attrName>
                                        </p:attrNameLst>
                                      </p:cBhvr>
                                      <p:to>
                                        <p:strVal val="visible"/>
                                      </p:to>
                                    </p:set>
                                    <p:animEffect transition="in" filter="randombar(horizontal)">
                                      <p:cBhvr>
                                        <p:cTn id="59" dur="500"/>
                                        <p:tgtEl>
                                          <p:spTgt spid="14354"/>
                                        </p:tgtEl>
                                      </p:cBhvr>
                                    </p:animEffect>
                                  </p:childTnLst>
                                </p:cTn>
                              </p:par>
                            </p:childTnLst>
                          </p:cTn>
                        </p:par>
                        <p:par>
                          <p:cTn id="60" fill="hold" nodeType="afterGroup">
                            <p:stCondLst>
                              <p:cond delay="5360"/>
                            </p:stCondLst>
                            <p:childTnLst>
                              <p:par>
                                <p:cTn id="61" presetID="2" presetClass="entr" presetSubtype="2" fill="hold" grpId="0" nodeType="afterEffect">
                                  <p:stCondLst>
                                    <p:cond delay="0"/>
                                  </p:stCondLst>
                                  <p:childTnLst>
                                    <p:set>
                                      <p:cBhvr>
                                        <p:cTn id="62" dur="1" fill="hold">
                                          <p:stCondLst>
                                            <p:cond delay="0"/>
                                          </p:stCondLst>
                                        </p:cTn>
                                        <p:tgtEl>
                                          <p:spTgt spid="14344"/>
                                        </p:tgtEl>
                                        <p:attrNameLst>
                                          <p:attrName>style.visibility</p:attrName>
                                        </p:attrNameLst>
                                      </p:cBhvr>
                                      <p:to>
                                        <p:strVal val="visible"/>
                                      </p:to>
                                    </p:set>
                                    <p:anim calcmode="lin" valueType="num">
                                      <p:cBhvr additive="base">
                                        <p:cTn id="63" dur="500" fill="hold"/>
                                        <p:tgtEl>
                                          <p:spTgt spid="14344"/>
                                        </p:tgtEl>
                                        <p:attrNameLst>
                                          <p:attrName>ppt_x</p:attrName>
                                        </p:attrNameLst>
                                      </p:cBhvr>
                                      <p:tavLst>
                                        <p:tav tm="0">
                                          <p:val>
                                            <p:strVal val="1+#ppt_w/2"/>
                                          </p:val>
                                        </p:tav>
                                        <p:tav tm="100000">
                                          <p:val>
                                            <p:strVal val="#ppt_x"/>
                                          </p:val>
                                        </p:tav>
                                      </p:tavLst>
                                    </p:anim>
                                    <p:anim calcmode="lin" valueType="num">
                                      <p:cBhvr additive="base">
                                        <p:cTn id="64" dur="500" fill="hold"/>
                                        <p:tgtEl>
                                          <p:spTgt spid="14344"/>
                                        </p:tgtEl>
                                        <p:attrNameLst>
                                          <p:attrName>ppt_y</p:attrName>
                                        </p:attrNameLst>
                                      </p:cBhvr>
                                      <p:tavLst>
                                        <p:tav tm="0">
                                          <p:val>
                                            <p:strVal val="#ppt_y"/>
                                          </p:val>
                                        </p:tav>
                                        <p:tav tm="100000">
                                          <p:val>
                                            <p:strVal val="#ppt_y"/>
                                          </p:val>
                                        </p:tav>
                                      </p:tavLst>
                                    </p:anim>
                                  </p:childTnLst>
                                </p:cTn>
                              </p:par>
                            </p:childTnLst>
                          </p:cTn>
                        </p:par>
                        <p:par>
                          <p:cTn id="65" fill="hold" nodeType="afterGroup">
                            <p:stCondLst>
                              <p:cond delay="5860"/>
                            </p:stCondLst>
                            <p:childTnLst>
                              <p:par>
                                <p:cTn id="66" presetID="31" presetClass="entr" presetSubtype="0" fill="hold" grpId="0" nodeType="afterEffect">
                                  <p:stCondLst>
                                    <p:cond delay="0"/>
                                  </p:stCondLst>
                                  <p:childTnLst>
                                    <p:set>
                                      <p:cBhvr>
                                        <p:cTn id="67" dur="1" fill="hold">
                                          <p:stCondLst>
                                            <p:cond delay="0"/>
                                          </p:stCondLst>
                                        </p:cTn>
                                        <p:tgtEl>
                                          <p:spTgt spid="14345"/>
                                        </p:tgtEl>
                                        <p:attrNameLst>
                                          <p:attrName>style.visibility</p:attrName>
                                        </p:attrNameLst>
                                      </p:cBhvr>
                                      <p:to>
                                        <p:strVal val="visible"/>
                                      </p:to>
                                    </p:set>
                                    <p:anim calcmode="lin" valueType="num">
                                      <p:cBhvr>
                                        <p:cTn id="68" dur="300" fill="hold"/>
                                        <p:tgtEl>
                                          <p:spTgt spid="14345"/>
                                        </p:tgtEl>
                                        <p:attrNameLst>
                                          <p:attrName>ppt_w</p:attrName>
                                        </p:attrNameLst>
                                      </p:cBhvr>
                                      <p:tavLst>
                                        <p:tav tm="0">
                                          <p:val>
                                            <p:fltVal val="0"/>
                                          </p:val>
                                        </p:tav>
                                        <p:tav tm="100000">
                                          <p:val>
                                            <p:strVal val="#ppt_w"/>
                                          </p:val>
                                        </p:tav>
                                      </p:tavLst>
                                    </p:anim>
                                    <p:anim calcmode="lin" valueType="num">
                                      <p:cBhvr>
                                        <p:cTn id="69" dur="300" fill="hold"/>
                                        <p:tgtEl>
                                          <p:spTgt spid="14345"/>
                                        </p:tgtEl>
                                        <p:attrNameLst>
                                          <p:attrName>ppt_h</p:attrName>
                                        </p:attrNameLst>
                                      </p:cBhvr>
                                      <p:tavLst>
                                        <p:tav tm="0">
                                          <p:val>
                                            <p:fltVal val="0"/>
                                          </p:val>
                                        </p:tav>
                                        <p:tav tm="100000">
                                          <p:val>
                                            <p:strVal val="#ppt_h"/>
                                          </p:val>
                                        </p:tav>
                                      </p:tavLst>
                                    </p:anim>
                                    <p:anim calcmode="lin" valueType="num">
                                      <p:cBhvr>
                                        <p:cTn id="70" dur="300" fill="hold"/>
                                        <p:tgtEl>
                                          <p:spTgt spid="14345"/>
                                        </p:tgtEl>
                                        <p:attrNameLst>
                                          <p:attrName>style.rotation</p:attrName>
                                        </p:attrNameLst>
                                      </p:cBhvr>
                                      <p:tavLst>
                                        <p:tav tm="0">
                                          <p:val>
                                            <p:fltVal val="90"/>
                                          </p:val>
                                        </p:tav>
                                        <p:tav tm="100000">
                                          <p:val>
                                            <p:fltVal val="0"/>
                                          </p:val>
                                        </p:tav>
                                      </p:tavLst>
                                    </p:anim>
                                    <p:animEffect transition="in" filter="fade">
                                      <p:cBhvr>
                                        <p:cTn id="71" dur="300"/>
                                        <p:tgtEl>
                                          <p:spTgt spid="14345"/>
                                        </p:tgtEl>
                                      </p:cBhvr>
                                    </p:animEffect>
                                  </p:childTnLst>
                                </p:cTn>
                              </p:par>
                            </p:childTnLst>
                          </p:cTn>
                        </p:par>
                        <p:par>
                          <p:cTn id="72" fill="hold" nodeType="afterGroup">
                            <p:stCondLst>
                              <p:cond delay="6160"/>
                            </p:stCondLst>
                            <p:childTnLst>
                              <p:par>
                                <p:cTn id="73" presetID="22" presetClass="entr" presetSubtype="8" fill="hold" grpId="0" nodeType="afterEffect">
                                  <p:stCondLst>
                                    <p:cond delay="0"/>
                                  </p:stCondLst>
                                  <p:childTnLst>
                                    <p:set>
                                      <p:cBhvr>
                                        <p:cTn id="74" dur="1" fill="hold">
                                          <p:stCondLst>
                                            <p:cond delay="0"/>
                                          </p:stCondLst>
                                        </p:cTn>
                                        <p:tgtEl>
                                          <p:spTgt spid="14346"/>
                                        </p:tgtEl>
                                        <p:attrNameLst>
                                          <p:attrName>style.visibility</p:attrName>
                                        </p:attrNameLst>
                                      </p:cBhvr>
                                      <p:to>
                                        <p:strVal val="visible"/>
                                      </p:to>
                                    </p:set>
                                    <p:animEffect transition="in" filter="wipe(left)">
                                      <p:cBhvr>
                                        <p:cTn id="75" dur="500"/>
                                        <p:tgtEl>
                                          <p:spTgt spid="14346"/>
                                        </p:tgtEl>
                                      </p:cBhvr>
                                    </p:animEffect>
                                  </p:childTnLst>
                                </p:cTn>
                              </p:par>
                            </p:childTnLst>
                          </p:cTn>
                        </p:par>
                        <p:par>
                          <p:cTn id="76" fill="hold" nodeType="afterGroup">
                            <p:stCondLst>
                              <p:cond delay="6660"/>
                            </p:stCondLst>
                            <p:childTnLst>
                              <p:par>
                                <p:cTn id="77" presetID="22" presetClass="entr" presetSubtype="1" fill="hold" grpId="0" nodeType="afterEffect">
                                  <p:stCondLst>
                                    <p:cond delay="0"/>
                                  </p:stCondLst>
                                  <p:childTnLst>
                                    <p:set>
                                      <p:cBhvr>
                                        <p:cTn id="78" dur="1" fill="hold">
                                          <p:stCondLst>
                                            <p:cond delay="0"/>
                                          </p:stCondLst>
                                        </p:cTn>
                                        <p:tgtEl>
                                          <p:spTgt spid="14347"/>
                                        </p:tgtEl>
                                        <p:attrNameLst>
                                          <p:attrName>style.visibility</p:attrName>
                                        </p:attrNameLst>
                                      </p:cBhvr>
                                      <p:to>
                                        <p:strVal val="visible"/>
                                      </p:to>
                                    </p:set>
                                    <p:animEffect transition="in" filter="wipe(up)">
                                      <p:cBhvr>
                                        <p:cTn id="79" dur="500"/>
                                        <p:tgtEl>
                                          <p:spTgt spid="14347"/>
                                        </p:tgtEl>
                                      </p:cBhvr>
                                    </p:animEffect>
                                  </p:childTnLst>
                                </p:cTn>
                              </p:par>
                            </p:childTnLst>
                          </p:cTn>
                        </p:par>
                        <p:par>
                          <p:cTn id="80" fill="hold" nodeType="afterGroup">
                            <p:stCondLst>
                              <p:cond delay="7160"/>
                            </p:stCondLst>
                            <p:childTnLst>
                              <p:par>
                                <p:cTn id="81" presetID="14" presetClass="entr" presetSubtype="10" fill="hold" grpId="0" nodeType="afterEffect">
                                  <p:stCondLst>
                                    <p:cond delay="0"/>
                                  </p:stCondLst>
                                  <p:childTnLst>
                                    <p:set>
                                      <p:cBhvr>
                                        <p:cTn id="82" dur="1" fill="hold">
                                          <p:stCondLst>
                                            <p:cond delay="0"/>
                                          </p:stCondLst>
                                        </p:cTn>
                                        <p:tgtEl>
                                          <p:spTgt spid="14353"/>
                                        </p:tgtEl>
                                        <p:attrNameLst>
                                          <p:attrName>style.visibility</p:attrName>
                                        </p:attrNameLst>
                                      </p:cBhvr>
                                      <p:to>
                                        <p:strVal val="visible"/>
                                      </p:to>
                                    </p:set>
                                    <p:animEffect transition="in" filter="randombar(horizontal)">
                                      <p:cBhvr>
                                        <p:cTn id="83"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40" grpId="0" animBg="1"/>
      <p:bldP spid="14341" grpId="0" autoUpdateAnimBg="0"/>
      <p:bldP spid="14342" grpId="0" animBg="1"/>
      <p:bldP spid="14343" grpId="0" autoUpdateAnimBg="0"/>
      <p:bldP spid="14344" grpId="0" animBg="1"/>
      <p:bldP spid="14345" grpId="0" autoUpdateAnimBg="0"/>
      <p:bldP spid="14346" grpId="0" autoUpdateAnimBg="0"/>
      <p:bldP spid="14347" grpId="0" autoUpdateAnimBg="0"/>
      <p:bldP spid="14348" grpId="0" autoUpdateAnimBg="0"/>
      <p:bldP spid="14349" grpId="0" autoUpdateAnimBg="0"/>
      <p:bldP spid="14350" grpId="0" autoUpdateAnimBg="0"/>
      <p:bldP spid="14351" grpId="0" autoUpdateAnimBg="0"/>
      <p:bldP spid="14352" grpId="0" animBg="1" autoUpdateAnimBg="0"/>
      <p:bldP spid="14353" grpId="0" animBg="1" autoUpdateAnimBg="0"/>
      <p:bldP spid="14354"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2.3</a:t>
            </a:r>
            <a:r>
              <a:rPr lang="zh-CN" altLang="en-US" sz="2800">
                <a:solidFill>
                  <a:schemeClr val="accent2"/>
                </a:solidFill>
                <a:latin typeface="微软雅黑" pitchFamily="34" charset="-122"/>
              </a:rPr>
              <a:t>请输入您的标题</a:t>
            </a:r>
          </a:p>
        </p:txBody>
      </p:sp>
      <p:sp>
        <p:nvSpPr>
          <p:cNvPr id="21507"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15364" name="Freeform 13"/>
          <p:cNvSpPr>
            <a:spLocks/>
          </p:cNvSpPr>
          <p:nvPr/>
        </p:nvSpPr>
        <p:spPr bwMode="auto">
          <a:xfrm>
            <a:off x="8859838" y="2638425"/>
            <a:ext cx="661987" cy="2606675"/>
          </a:xfrm>
          <a:custGeom>
            <a:avLst/>
            <a:gdLst>
              <a:gd name="T0" fmla="*/ 2147483646 w 819"/>
              <a:gd name="T1" fmla="*/ 2147483646 h 3366"/>
              <a:gd name="T2" fmla="*/ 2147483646 w 819"/>
              <a:gd name="T3" fmla="*/ 2147483646 h 3366"/>
              <a:gd name="T4" fmla="*/ 2147483646 w 819"/>
              <a:gd name="T5" fmla="*/ 2147483646 h 3366"/>
              <a:gd name="T6" fmla="*/ 2147483646 w 819"/>
              <a:gd name="T7" fmla="*/ 2147483646 h 3366"/>
              <a:gd name="T8" fmla="*/ 2147483646 w 819"/>
              <a:gd name="T9" fmla="*/ 2147483646 h 3366"/>
              <a:gd name="T10" fmla="*/ 0 w 819"/>
              <a:gd name="T11" fmla="*/ 2147483646 h 3366"/>
              <a:gd name="T12" fmla="*/ 0 w 819"/>
              <a:gd name="T13" fmla="*/ 2147483646 h 3366"/>
              <a:gd name="T14" fmla="*/ 2147483646 w 819"/>
              <a:gd name="T15" fmla="*/ 2147483646 h 3366"/>
              <a:gd name="T16" fmla="*/ 2147483646 w 819"/>
              <a:gd name="T17" fmla="*/ 2147483646 h 3366"/>
              <a:gd name="T18" fmla="*/ 2147483646 w 819"/>
              <a:gd name="T19" fmla="*/ 2147483646 h 3366"/>
              <a:gd name="T20" fmla="*/ 2147483646 w 819"/>
              <a:gd name="T21" fmla="*/ 2147483646 h 3366"/>
              <a:gd name="T22" fmla="*/ 2147483646 w 819"/>
              <a:gd name="T23" fmla="*/ 2147483646 h 3366"/>
              <a:gd name="T24" fmla="*/ 2147483646 w 819"/>
              <a:gd name="T25" fmla="*/ 2147483646 h 3366"/>
              <a:gd name="T26" fmla="*/ 2147483646 w 819"/>
              <a:gd name="T27" fmla="*/ 2147483646 h 3366"/>
              <a:gd name="T28" fmla="*/ 2147483646 w 819"/>
              <a:gd name="T29" fmla="*/ 2147483646 h 3366"/>
              <a:gd name="T30" fmla="*/ 2147483646 w 819"/>
              <a:gd name="T31" fmla="*/ 2147483646 h 3366"/>
              <a:gd name="T32" fmla="*/ 2147483646 w 819"/>
              <a:gd name="T33" fmla="*/ 2147483646 h 3366"/>
              <a:gd name="T34" fmla="*/ 0 w 819"/>
              <a:gd name="T35" fmla="*/ 2147483646 h 3366"/>
              <a:gd name="T36" fmla="*/ 0 w 819"/>
              <a:gd name="T37" fmla="*/ 0 h 3366"/>
              <a:gd name="T38" fmla="*/ 2147483646 w 819"/>
              <a:gd name="T39" fmla="*/ 2147483646 h 3366"/>
              <a:gd name="T40" fmla="*/ 2147483646 w 819"/>
              <a:gd name="T41" fmla="*/ 2147483646 h 3366"/>
              <a:gd name="T42" fmla="*/ 2147483646 w 819"/>
              <a:gd name="T43" fmla="*/ 2147483646 h 3366"/>
              <a:gd name="T44" fmla="*/ 2147483646 w 819"/>
              <a:gd name="T45" fmla="*/ 2147483646 h 3366"/>
              <a:gd name="T46" fmla="*/ 2147483646 w 819"/>
              <a:gd name="T47" fmla="*/ 2147483646 h 3366"/>
              <a:gd name="T48" fmla="*/ 2147483646 w 819"/>
              <a:gd name="T49" fmla="*/ 2147483646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19" h="3366">
                <a:moveTo>
                  <a:pt x="819" y="1728"/>
                </a:moveTo>
                <a:cubicBezTo>
                  <a:pt x="690" y="1738"/>
                  <a:pt x="603" y="1780"/>
                  <a:pt x="559" y="1854"/>
                </a:cubicBezTo>
                <a:cubicBezTo>
                  <a:pt x="514" y="1928"/>
                  <a:pt x="492" y="2026"/>
                  <a:pt x="492" y="2144"/>
                </a:cubicBezTo>
                <a:lnTo>
                  <a:pt x="492" y="2785"/>
                </a:lnTo>
                <a:cubicBezTo>
                  <a:pt x="492" y="3004"/>
                  <a:pt x="452" y="3155"/>
                  <a:pt x="372" y="3239"/>
                </a:cubicBezTo>
                <a:cubicBezTo>
                  <a:pt x="293" y="3324"/>
                  <a:pt x="169" y="3366"/>
                  <a:pt x="0" y="3366"/>
                </a:cubicBezTo>
                <a:lnTo>
                  <a:pt x="0" y="3262"/>
                </a:lnTo>
                <a:cubicBezTo>
                  <a:pt x="139" y="3262"/>
                  <a:pt x="234" y="3224"/>
                  <a:pt x="283" y="3150"/>
                </a:cubicBezTo>
                <a:cubicBezTo>
                  <a:pt x="333" y="3075"/>
                  <a:pt x="357" y="2974"/>
                  <a:pt x="357" y="2845"/>
                </a:cubicBezTo>
                <a:lnTo>
                  <a:pt x="357" y="2115"/>
                </a:lnTo>
                <a:cubicBezTo>
                  <a:pt x="357" y="1976"/>
                  <a:pt x="390" y="1871"/>
                  <a:pt x="454" y="1802"/>
                </a:cubicBezTo>
                <a:cubicBezTo>
                  <a:pt x="519" y="1733"/>
                  <a:pt x="596" y="1698"/>
                  <a:pt x="685" y="1698"/>
                </a:cubicBezTo>
                <a:lnTo>
                  <a:pt x="685" y="1668"/>
                </a:lnTo>
                <a:cubicBezTo>
                  <a:pt x="606" y="1668"/>
                  <a:pt x="531" y="1638"/>
                  <a:pt x="462" y="1578"/>
                </a:cubicBezTo>
                <a:cubicBezTo>
                  <a:pt x="392" y="1519"/>
                  <a:pt x="357" y="1410"/>
                  <a:pt x="357" y="1251"/>
                </a:cubicBezTo>
                <a:lnTo>
                  <a:pt x="357" y="521"/>
                </a:lnTo>
                <a:cubicBezTo>
                  <a:pt x="357" y="382"/>
                  <a:pt x="333" y="277"/>
                  <a:pt x="283" y="208"/>
                </a:cubicBezTo>
                <a:cubicBezTo>
                  <a:pt x="234" y="139"/>
                  <a:pt x="139" y="104"/>
                  <a:pt x="0" y="104"/>
                </a:cubicBezTo>
                <a:lnTo>
                  <a:pt x="0" y="0"/>
                </a:lnTo>
                <a:cubicBezTo>
                  <a:pt x="169" y="0"/>
                  <a:pt x="293" y="42"/>
                  <a:pt x="372" y="126"/>
                </a:cubicBezTo>
                <a:cubicBezTo>
                  <a:pt x="452" y="211"/>
                  <a:pt x="492" y="362"/>
                  <a:pt x="492" y="581"/>
                </a:cubicBezTo>
                <a:lnTo>
                  <a:pt x="492" y="1221"/>
                </a:lnTo>
                <a:cubicBezTo>
                  <a:pt x="492" y="1360"/>
                  <a:pt x="516" y="1459"/>
                  <a:pt x="566" y="1519"/>
                </a:cubicBezTo>
                <a:cubicBezTo>
                  <a:pt x="615" y="1578"/>
                  <a:pt x="700" y="1618"/>
                  <a:pt x="819" y="1638"/>
                </a:cubicBezTo>
                <a:lnTo>
                  <a:pt x="819" y="17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5" name="Freeform 14"/>
          <p:cNvSpPr>
            <a:spLocks/>
          </p:cNvSpPr>
          <p:nvPr/>
        </p:nvSpPr>
        <p:spPr bwMode="auto">
          <a:xfrm>
            <a:off x="2549525" y="2638425"/>
            <a:ext cx="663575" cy="2606675"/>
          </a:xfrm>
          <a:custGeom>
            <a:avLst/>
            <a:gdLst>
              <a:gd name="T0" fmla="*/ 0 w 820"/>
              <a:gd name="T1" fmla="*/ 2147483646 h 3366"/>
              <a:gd name="T2" fmla="*/ 2147483646 w 820"/>
              <a:gd name="T3" fmla="*/ 2147483646 h 3366"/>
              <a:gd name="T4" fmla="*/ 2147483646 w 820"/>
              <a:gd name="T5" fmla="*/ 2147483646 h 3366"/>
              <a:gd name="T6" fmla="*/ 2147483646 w 820"/>
              <a:gd name="T7" fmla="*/ 2147483646 h 3366"/>
              <a:gd name="T8" fmla="*/ 2147483646 w 820"/>
              <a:gd name="T9" fmla="*/ 2147483646 h 3366"/>
              <a:gd name="T10" fmla="*/ 2147483646 w 820"/>
              <a:gd name="T11" fmla="*/ 2147483646 h 3366"/>
              <a:gd name="T12" fmla="*/ 2147483646 w 820"/>
              <a:gd name="T13" fmla="*/ 2147483646 h 3366"/>
              <a:gd name="T14" fmla="*/ 2147483646 w 820"/>
              <a:gd name="T15" fmla="*/ 2147483646 h 3366"/>
              <a:gd name="T16" fmla="*/ 2147483646 w 820"/>
              <a:gd name="T17" fmla="*/ 2147483646 h 3366"/>
              <a:gd name="T18" fmla="*/ 2147483646 w 820"/>
              <a:gd name="T19" fmla="*/ 2147483646 h 3366"/>
              <a:gd name="T20" fmla="*/ 2147483646 w 820"/>
              <a:gd name="T21" fmla="*/ 2147483646 h 3366"/>
              <a:gd name="T22" fmla="*/ 2147483646 w 820"/>
              <a:gd name="T23" fmla="*/ 2147483646 h 3366"/>
              <a:gd name="T24" fmla="*/ 2147483646 w 820"/>
              <a:gd name="T25" fmla="*/ 2147483646 h 3366"/>
              <a:gd name="T26" fmla="*/ 2147483646 w 820"/>
              <a:gd name="T27" fmla="*/ 2147483646 h 3366"/>
              <a:gd name="T28" fmla="*/ 2147483646 w 820"/>
              <a:gd name="T29" fmla="*/ 2147483646 h 3366"/>
              <a:gd name="T30" fmla="*/ 2147483646 w 820"/>
              <a:gd name="T31" fmla="*/ 2147483646 h 3366"/>
              <a:gd name="T32" fmla="*/ 2147483646 w 820"/>
              <a:gd name="T33" fmla="*/ 2147483646 h 3366"/>
              <a:gd name="T34" fmla="*/ 2147483646 w 820"/>
              <a:gd name="T35" fmla="*/ 2147483646 h 3366"/>
              <a:gd name="T36" fmla="*/ 2147483646 w 820"/>
              <a:gd name="T37" fmla="*/ 0 h 3366"/>
              <a:gd name="T38" fmla="*/ 2147483646 w 820"/>
              <a:gd name="T39" fmla="*/ 2147483646 h 3366"/>
              <a:gd name="T40" fmla="*/ 2147483646 w 820"/>
              <a:gd name="T41" fmla="*/ 2147483646 h 3366"/>
              <a:gd name="T42" fmla="*/ 2147483646 w 820"/>
              <a:gd name="T43" fmla="*/ 2147483646 h 3366"/>
              <a:gd name="T44" fmla="*/ 2147483646 w 820"/>
              <a:gd name="T45" fmla="*/ 2147483646 h 3366"/>
              <a:gd name="T46" fmla="*/ 0 w 820"/>
              <a:gd name="T47" fmla="*/ 2147483646 h 3366"/>
              <a:gd name="T48" fmla="*/ 0 w 820"/>
              <a:gd name="T49" fmla="*/ 2147483646 h 33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20" h="3366">
                <a:moveTo>
                  <a:pt x="0" y="1728"/>
                </a:moveTo>
                <a:cubicBezTo>
                  <a:pt x="129" y="1738"/>
                  <a:pt x="216" y="1780"/>
                  <a:pt x="261" y="1854"/>
                </a:cubicBezTo>
                <a:cubicBezTo>
                  <a:pt x="306" y="1928"/>
                  <a:pt x="328" y="2026"/>
                  <a:pt x="328" y="2144"/>
                </a:cubicBezTo>
                <a:lnTo>
                  <a:pt x="328" y="2785"/>
                </a:lnTo>
                <a:cubicBezTo>
                  <a:pt x="328" y="3004"/>
                  <a:pt x="368" y="3155"/>
                  <a:pt x="448" y="3239"/>
                </a:cubicBezTo>
                <a:cubicBezTo>
                  <a:pt x="527" y="3324"/>
                  <a:pt x="651" y="3366"/>
                  <a:pt x="820" y="3366"/>
                </a:cubicBezTo>
                <a:lnTo>
                  <a:pt x="820" y="3262"/>
                </a:lnTo>
                <a:cubicBezTo>
                  <a:pt x="681" y="3262"/>
                  <a:pt x="586" y="3224"/>
                  <a:pt x="537" y="3150"/>
                </a:cubicBezTo>
                <a:cubicBezTo>
                  <a:pt x="487" y="3075"/>
                  <a:pt x="462" y="2974"/>
                  <a:pt x="462" y="2845"/>
                </a:cubicBezTo>
                <a:lnTo>
                  <a:pt x="462" y="2115"/>
                </a:lnTo>
                <a:cubicBezTo>
                  <a:pt x="462" y="1976"/>
                  <a:pt x="430" y="1871"/>
                  <a:pt x="366" y="1802"/>
                </a:cubicBezTo>
                <a:cubicBezTo>
                  <a:pt x="301" y="1733"/>
                  <a:pt x="224" y="1698"/>
                  <a:pt x="134" y="1698"/>
                </a:cubicBezTo>
                <a:lnTo>
                  <a:pt x="134" y="1668"/>
                </a:lnTo>
                <a:cubicBezTo>
                  <a:pt x="214" y="1668"/>
                  <a:pt x="289" y="1638"/>
                  <a:pt x="358" y="1578"/>
                </a:cubicBezTo>
                <a:cubicBezTo>
                  <a:pt x="427" y="1519"/>
                  <a:pt x="462" y="1410"/>
                  <a:pt x="462" y="1251"/>
                </a:cubicBezTo>
                <a:lnTo>
                  <a:pt x="462" y="521"/>
                </a:lnTo>
                <a:cubicBezTo>
                  <a:pt x="462" y="382"/>
                  <a:pt x="487" y="277"/>
                  <a:pt x="537" y="208"/>
                </a:cubicBezTo>
                <a:cubicBezTo>
                  <a:pt x="586" y="139"/>
                  <a:pt x="681" y="104"/>
                  <a:pt x="820" y="104"/>
                </a:cubicBezTo>
                <a:lnTo>
                  <a:pt x="820" y="0"/>
                </a:lnTo>
                <a:cubicBezTo>
                  <a:pt x="651" y="0"/>
                  <a:pt x="527" y="42"/>
                  <a:pt x="448" y="126"/>
                </a:cubicBezTo>
                <a:cubicBezTo>
                  <a:pt x="368" y="211"/>
                  <a:pt x="328" y="362"/>
                  <a:pt x="328" y="581"/>
                </a:cubicBezTo>
                <a:lnTo>
                  <a:pt x="328" y="1221"/>
                </a:lnTo>
                <a:cubicBezTo>
                  <a:pt x="328" y="1360"/>
                  <a:pt x="303" y="1459"/>
                  <a:pt x="254" y="1519"/>
                </a:cubicBezTo>
                <a:cubicBezTo>
                  <a:pt x="204" y="1578"/>
                  <a:pt x="120" y="1618"/>
                  <a:pt x="0" y="1638"/>
                </a:cubicBezTo>
                <a:lnTo>
                  <a:pt x="0" y="172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66" name="Oval 15"/>
          <p:cNvSpPr>
            <a:spLocks noChangeArrowheads="1"/>
          </p:cNvSpPr>
          <p:nvPr/>
        </p:nvSpPr>
        <p:spPr bwMode="auto">
          <a:xfrm>
            <a:off x="9864725" y="2652713"/>
            <a:ext cx="1146175" cy="1146175"/>
          </a:xfrm>
          <a:prstGeom prst="ellipse">
            <a:avLst/>
          </a:prstGeom>
          <a:solidFill>
            <a:schemeClr val="bg1"/>
          </a:solidFill>
          <a:ln w="1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67" name="Oval 16"/>
          <p:cNvSpPr>
            <a:spLocks noChangeArrowheads="1"/>
          </p:cNvSpPr>
          <p:nvPr/>
        </p:nvSpPr>
        <p:spPr bwMode="auto">
          <a:xfrm>
            <a:off x="1042988" y="2789238"/>
            <a:ext cx="1146175" cy="1147762"/>
          </a:xfrm>
          <a:prstGeom prst="ellipse">
            <a:avLst/>
          </a:prstGeom>
          <a:solidFill>
            <a:schemeClr val="bg2"/>
          </a:solidFill>
          <a:ln w="10">
            <a:solidFill>
              <a:schemeClr val="accent2"/>
            </a:solidFill>
            <a:round/>
            <a:headEnd/>
            <a:tailEnd/>
          </a:ln>
        </p:spPr>
        <p:txBody>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endParaRPr lang="zh-CN" altLang="en-US" sz="1800">
              <a:ea typeface="宋体" charset="-122"/>
            </a:endParaRPr>
          </a:p>
        </p:txBody>
      </p:sp>
      <p:sp>
        <p:nvSpPr>
          <p:cNvPr id="15368" name="Freeform 17"/>
          <p:cNvSpPr>
            <a:spLocks/>
          </p:cNvSpPr>
          <p:nvPr/>
        </p:nvSpPr>
        <p:spPr bwMode="auto">
          <a:xfrm>
            <a:off x="3265488" y="2511425"/>
            <a:ext cx="5351462" cy="2890838"/>
          </a:xfrm>
          <a:custGeom>
            <a:avLst/>
            <a:gdLst>
              <a:gd name="T0" fmla="*/ 2147483646 w 6523"/>
              <a:gd name="T1" fmla="*/ 0 h 3787"/>
              <a:gd name="T2" fmla="*/ 2147483646 w 6523"/>
              <a:gd name="T3" fmla="*/ 0 h 3787"/>
              <a:gd name="T4" fmla="*/ 2147483646 w 6523"/>
              <a:gd name="T5" fmla="*/ 2147483646 h 3787"/>
              <a:gd name="T6" fmla="*/ 2147483646 w 6523"/>
              <a:gd name="T7" fmla="*/ 2147483646 h 3787"/>
              <a:gd name="T8" fmla="*/ 2147483646 w 6523"/>
              <a:gd name="T9" fmla="*/ 2147483646 h 3787"/>
              <a:gd name="T10" fmla="*/ 2147483646 w 6523"/>
              <a:gd name="T11" fmla="*/ 2147483646 h 3787"/>
              <a:gd name="T12" fmla="*/ 0 w 6523"/>
              <a:gd name="T13" fmla="*/ 2147483646 h 3787"/>
              <a:gd name="T14" fmla="*/ 0 w 6523"/>
              <a:gd name="T15" fmla="*/ 2147483646 h 3787"/>
              <a:gd name="T16" fmla="*/ 2147483646 w 6523"/>
              <a:gd name="T17" fmla="*/ 0 h 37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523" h="3787">
                <a:moveTo>
                  <a:pt x="171" y="0"/>
                </a:moveTo>
                <a:lnTo>
                  <a:pt x="6352" y="0"/>
                </a:lnTo>
                <a:cubicBezTo>
                  <a:pt x="6446" y="0"/>
                  <a:pt x="6523" y="77"/>
                  <a:pt x="6523" y="171"/>
                </a:cubicBezTo>
                <a:lnTo>
                  <a:pt x="6523" y="3616"/>
                </a:lnTo>
                <a:cubicBezTo>
                  <a:pt x="6523" y="3710"/>
                  <a:pt x="6446" y="3787"/>
                  <a:pt x="6352" y="3787"/>
                </a:cubicBezTo>
                <a:lnTo>
                  <a:pt x="171" y="3787"/>
                </a:lnTo>
                <a:cubicBezTo>
                  <a:pt x="77" y="3787"/>
                  <a:pt x="0" y="3710"/>
                  <a:pt x="0" y="3616"/>
                </a:cubicBezTo>
                <a:lnTo>
                  <a:pt x="0" y="171"/>
                </a:lnTo>
                <a:cubicBezTo>
                  <a:pt x="0" y="77"/>
                  <a:pt x="77" y="0"/>
                  <a:pt x="171" y="0"/>
                </a:cubicBezTo>
                <a:close/>
              </a:path>
            </a:pathLst>
          </a:custGeom>
          <a:noFill/>
          <a:ln w="10" cap="flat"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5369" name="Freeform 18"/>
          <p:cNvSpPr>
            <a:spLocks noEditPoints="1"/>
          </p:cNvSpPr>
          <p:nvPr/>
        </p:nvSpPr>
        <p:spPr bwMode="auto">
          <a:xfrm>
            <a:off x="3906838" y="2032000"/>
            <a:ext cx="493712"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19"/>
          <p:cNvSpPr>
            <a:spLocks noEditPoints="1"/>
          </p:cNvSpPr>
          <p:nvPr/>
        </p:nvSpPr>
        <p:spPr bwMode="auto">
          <a:xfrm>
            <a:off x="5694363" y="2032000"/>
            <a:ext cx="493712"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20"/>
          <p:cNvSpPr>
            <a:spLocks noEditPoints="1"/>
          </p:cNvSpPr>
          <p:nvPr/>
        </p:nvSpPr>
        <p:spPr bwMode="auto">
          <a:xfrm>
            <a:off x="7531100" y="2032000"/>
            <a:ext cx="493713"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Freeform 21"/>
          <p:cNvSpPr>
            <a:spLocks/>
          </p:cNvSpPr>
          <p:nvPr/>
        </p:nvSpPr>
        <p:spPr bwMode="auto">
          <a:xfrm>
            <a:off x="3195638" y="1538288"/>
            <a:ext cx="5554662" cy="423862"/>
          </a:xfrm>
          <a:custGeom>
            <a:avLst/>
            <a:gdLst>
              <a:gd name="T0" fmla="*/ 2147483646 w 2150"/>
              <a:gd name="T1" fmla="*/ 0 h 412"/>
              <a:gd name="T2" fmla="*/ 2147483646 w 2150"/>
              <a:gd name="T3" fmla="*/ 0 h 412"/>
              <a:gd name="T4" fmla="*/ 2147483646 w 2150"/>
              <a:gd name="T5" fmla="*/ 2147483646 h 412"/>
              <a:gd name="T6" fmla="*/ 2147483646 w 2150"/>
              <a:gd name="T7" fmla="*/ 2147483646 h 412"/>
              <a:gd name="T8" fmla="*/ 2147483646 w 2150"/>
              <a:gd name="T9" fmla="*/ 2147483646 h 412"/>
              <a:gd name="T10" fmla="*/ 2147483646 w 2150"/>
              <a:gd name="T11" fmla="*/ 2147483646 h 412"/>
              <a:gd name="T12" fmla="*/ 0 w 2150"/>
              <a:gd name="T13" fmla="*/ 2147483646 h 412"/>
              <a:gd name="T14" fmla="*/ 0 w 2150"/>
              <a:gd name="T15" fmla="*/ 2147483646 h 412"/>
              <a:gd name="T16" fmla="*/ 2147483646 w 2150"/>
              <a:gd name="T17" fmla="*/ 0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cmpd="sng">
            <a:solidFill>
              <a:schemeClr val="tx1"/>
            </a:solidFill>
            <a:round/>
            <a:headEnd/>
            <a:tailEnd/>
          </a:ln>
        </p:spPr>
        <p:txBody>
          <a:bodyPr/>
          <a:lstStyle/>
          <a:p>
            <a:endParaRPr lang="zh-CN" altLang="en-US"/>
          </a:p>
        </p:txBody>
      </p:sp>
      <p:grpSp>
        <p:nvGrpSpPr>
          <p:cNvPr id="15373" name="组合 12"/>
          <p:cNvGrpSpPr>
            <a:grpSpLocks/>
          </p:cNvGrpSpPr>
          <p:nvPr/>
        </p:nvGrpSpPr>
        <p:grpSpPr bwMode="auto">
          <a:xfrm>
            <a:off x="3670300" y="2674938"/>
            <a:ext cx="1931988" cy="525462"/>
            <a:chOff x="0" y="0"/>
            <a:chExt cx="1931287" cy="525040"/>
          </a:xfrm>
        </p:grpSpPr>
        <p:sp>
          <p:nvSpPr>
            <p:cNvPr id="21553" name="Freeform 9"/>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54" name="TextBox 14"/>
            <p:cNvSpPr txBox="1">
              <a:spLocks noChangeArrowheads="1"/>
            </p:cNvSpPr>
            <p:nvPr/>
          </p:nvSpPr>
          <p:spPr bwMode="auto">
            <a:xfrm>
              <a:off x="292130" y="5984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社区通讯</a:t>
              </a:r>
            </a:p>
          </p:txBody>
        </p:sp>
      </p:grpSp>
      <p:grpSp>
        <p:nvGrpSpPr>
          <p:cNvPr id="15376" name="组合 15"/>
          <p:cNvGrpSpPr>
            <a:grpSpLocks/>
          </p:cNvGrpSpPr>
          <p:nvPr/>
        </p:nvGrpSpPr>
        <p:grpSpPr bwMode="auto">
          <a:xfrm>
            <a:off x="5934075" y="2674938"/>
            <a:ext cx="1931988" cy="525462"/>
            <a:chOff x="0" y="0"/>
            <a:chExt cx="1931287" cy="525040"/>
          </a:xfrm>
        </p:grpSpPr>
        <p:sp>
          <p:nvSpPr>
            <p:cNvPr id="21551" name="Freeform 5"/>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52" name="TextBox 17"/>
            <p:cNvSpPr txBox="1">
              <a:spLocks noChangeArrowheads="1"/>
            </p:cNvSpPr>
            <p:nvPr/>
          </p:nvSpPr>
          <p:spPr bwMode="auto">
            <a:xfrm>
              <a:off x="307891" y="48854"/>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社区邮递</a:t>
              </a:r>
            </a:p>
          </p:txBody>
        </p:sp>
      </p:grpSp>
      <p:grpSp>
        <p:nvGrpSpPr>
          <p:cNvPr id="15379" name="组合 18"/>
          <p:cNvGrpSpPr>
            <a:grpSpLocks/>
          </p:cNvGrpSpPr>
          <p:nvPr/>
        </p:nvGrpSpPr>
        <p:grpSpPr bwMode="auto">
          <a:xfrm>
            <a:off x="3670300" y="3357563"/>
            <a:ext cx="1931988" cy="525462"/>
            <a:chOff x="0" y="0"/>
            <a:chExt cx="1931287" cy="525040"/>
          </a:xfrm>
        </p:grpSpPr>
        <p:sp>
          <p:nvSpPr>
            <p:cNvPr id="21549" name="Freeform 10"/>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50" name="TextBox 20"/>
            <p:cNvSpPr txBox="1">
              <a:spLocks noChangeArrowheads="1"/>
            </p:cNvSpPr>
            <p:nvPr/>
          </p:nvSpPr>
          <p:spPr bwMode="auto">
            <a:xfrm>
              <a:off x="270281" y="5661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社区金融</a:t>
              </a:r>
            </a:p>
          </p:txBody>
        </p:sp>
      </p:grpSp>
      <p:grpSp>
        <p:nvGrpSpPr>
          <p:cNvPr id="15382" name="组合 21"/>
          <p:cNvGrpSpPr>
            <a:grpSpLocks/>
          </p:cNvGrpSpPr>
          <p:nvPr/>
        </p:nvGrpSpPr>
        <p:grpSpPr bwMode="auto">
          <a:xfrm>
            <a:off x="5934075" y="3357563"/>
            <a:ext cx="1931988" cy="525462"/>
            <a:chOff x="0" y="0"/>
            <a:chExt cx="1931287" cy="525040"/>
          </a:xfrm>
        </p:grpSpPr>
        <p:sp>
          <p:nvSpPr>
            <p:cNvPr id="21547" name="Freeform 6"/>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8"/>
                    <a:pt x="2740" y="62"/>
                  </a:cubicBezTo>
                  <a:lnTo>
                    <a:pt x="2740" y="631"/>
                  </a:lnTo>
                  <a:cubicBezTo>
                    <a:pt x="2740" y="665"/>
                    <a:pt x="2712" y="692"/>
                    <a:pt x="2678" y="692"/>
                  </a:cubicBezTo>
                  <a:lnTo>
                    <a:pt x="61" y="692"/>
                  </a:lnTo>
                  <a:cubicBezTo>
                    <a:pt x="28" y="692"/>
                    <a:pt x="0" y="665"/>
                    <a:pt x="0" y="631"/>
                  </a:cubicBezTo>
                  <a:lnTo>
                    <a:pt x="0" y="62"/>
                  </a:lnTo>
                  <a:cubicBezTo>
                    <a:pt x="0" y="28"/>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48" name="TextBox 23"/>
            <p:cNvSpPr txBox="1">
              <a:spLocks noChangeArrowheads="1"/>
            </p:cNvSpPr>
            <p:nvPr/>
          </p:nvSpPr>
          <p:spPr bwMode="auto">
            <a:xfrm>
              <a:off x="307891" y="5661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社区保险</a:t>
              </a:r>
            </a:p>
          </p:txBody>
        </p:sp>
      </p:grpSp>
      <p:grpSp>
        <p:nvGrpSpPr>
          <p:cNvPr id="15385" name="组合 24"/>
          <p:cNvGrpSpPr>
            <a:grpSpLocks/>
          </p:cNvGrpSpPr>
          <p:nvPr/>
        </p:nvGrpSpPr>
        <p:grpSpPr bwMode="auto">
          <a:xfrm>
            <a:off x="3670300" y="4046538"/>
            <a:ext cx="1931988" cy="527050"/>
            <a:chOff x="0" y="0"/>
            <a:chExt cx="1931287" cy="526527"/>
          </a:xfrm>
        </p:grpSpPr>
        <p:sp>
          <p:nvSpPr>
            <p:cNvPr id="21545" name="Freeform 11"/>
            <p:cNvSpPr>
              <a:spLocks/>
            </p:cNvSpPr>
            <p:nvPr/>
          </p:nvSpPr>
          <p:spPr bwMode="auto">
            <a:xfrm>
              <a:off x="0" y="0"/>
              <a:ext cx="1931287" cy="526527"/>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46" name="TextBox 26"/>
            <p:cNvSpPr txBox="1">
              <a:spLocks noChangeArrowheads="1"/>
            </p:cNvSpPr>
            <p:nvPr/>
          </p:nvSpPr>
          <p:spPr bwMode="auto">
            <a:xfrm>
              <a:off x="270281" y="4565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社区健康</a:t>
              </a:r>
            </a:p>
          </p:txBody>
        </p:sp>
      </p:grpSp>
      <p:grpSp>
        <p:nvGrpSpPr>
          <p:cNvPr id="15388" name="组合 27"/>
          <p:cNvGrpSpPr>
            <a:grpSpLocks/>
          </p:cNvGrpSpPr>
          <p:nvPr/>
        </p:nvGrpSpPr>
        <p:grpSpPr bwMode="auto">
          <a:xfrm>
            <a:off x="5934075" y="4046538"/>
            <a:ext cx="1931988" cy="527050"/>
            <a:chOff x="0" y="0"/>
            <a:chExt cx="1931287" cy="526527"/>
          </a:xfrm>
        </p:grpSpPr>
        <p:sp>
          <p:nvSpPr>
            <p:cNvPr id="21543" name="Freeform 7"/>
            <p:cNvSpPr>
              <a:spLocks/>
            </p:cNvSpPr>
            <p:nvPr/>
          </p:nvSpPr>
          <p:spPr bwMode="auto">
            <a:xfrm>
              <a:off x="0" y="0"/>
              <a:ext cx="1931287" cy="526527"/>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44" name="TextBox 29"/>
            <p:cNvSpPr txBox="1">
              <a:spLocks noChangeArrowheads="1"/>
            </p:cNvSpPr>
            <p:nvPr/>
          </p:nvSpPr>
          <p:spPr bwMode="auto">
            <a:xfrm>
              <a:off x="307891" y="4565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社区票务</a:t>
              </a:r>
            </a:p>
          </p:txBody>
        </p:sp>
      </p:grpSp>
      <p:grpSp>
        <p:nvGrpSpPr>
          <p:cNvPr id="15391" name="组合 30"/>
          <p:cNvGrpSpPr>
            <a:grpSpLocks/>
          </p:cNvGrpSpPr>
          <p:nvPr/>
        </p:nvGrpSpPr>
        <p:grpSpPr bwMode="auto">
          <a:xfrm>
            <a:off x="3670300" y="4730750"/>
            <a:ext cx="1931988" cy="525463"/>
            <a:chOff x="0" y="0"/>
            <a:chExt cx="1931287" cy="525040"/>
          </a:xfrm>
        </p:grpSpPr>
        <p:sp>
          <p:nvSpPr>
            <p:cNvPr id="21541" name="Freeform 12"/>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42" name="TextBox 32"/>
            <p:cNvSpPr txBox="1">
              <a:spLocks noChangeArrowheads="1"/>
            </p:cNvSpPr>
            <p:nvPr/>
          </p:nvSpPr>
          <p:spPr bwMode="auto">
            <a:xfrm>
              <a:off x="270281" y="5193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社区博彩</a:t>
              </a:r>
            </a:p>
          </p:txBody>
        </p:sp>
      </p:grpSp>
      <p:grpSp>
        <p:nvGrpSpPr>
          <p:cNvPr id="15394" name="组合 33"/>
          <p:cNvGrpSpPr>
            <a:grpSpLocks/>
          </p:cNvGrpSpPr>
          <p:nvPr/>
        </p:nvGrpSpPr>
        <p:grpSpPr bwMode="auto">
          <a:xfrm>
            <a:off x="5934075" y="4730750"/>
            <a:ext cx="1931988" cy="525463"/>
            <a:chOff x="0" y="0"/>
            <a:chExt cx="1931287" cy="525040"/>
          </a:xfrm>
        </p:grpSpPr>
        <p:sp>
          <p:nvSpPr>
            <p:cNvPr id="21539" name="Freeform 8"/>
            <p:cNvSpPr>
              <a:spLocks/>
            </p:cNvSpPr>
            <p:nvPr/>
          </p:nvSpPr>
          <p:spPr bwMode="auto">
            <a:xfrm>
              <a:off x="0" y="0"/>
              <a:ext cx="1931287" cy="525040"/>
            </a:xfrm>
            <a:custGeom>
              <a:avLst/>
              <a:gdLst>
                <a:gd name="T0" fmla="*/ 2147483646 w 2740"/>
                <a:gd name="T1" fmla="*/ 0 h 692"/>
                <a:gd name="T2" fmla="*/ 2147483646 w 2740"/>
                <a:gd name="T3" fmla="*/ 0 h 692"/>
                <a:gd name="T4" fmla="*/ 2147483646 w 2740"/>
                <a:gd name="T5" fmla="*/ 2147483646 h 692"/>
                <a:gd name="T6" fmla="*/ 2147483646 w 2740"/>
                <a:gd name="T7" fmla="*/ 2147483646 h 692"/>
                <a:gd name="T8" fmla="*/ 2147483646 w 2740"/>
                <a:gd name="T9" fmla="*/ 2147483646 h 692"/>
                <a:gd name="T10" fmla="*/ 2147483646 w 2740"/>
                <a:gd name="T11" fmla="*/ 2147483646 h 692"/>
                <a:gd name="T12" fmla="*/ 0 w 2740"/>
                <a:gd name="T13" fmla="*/ 2147483646 h 692"/>
                <a:gd name="T14" fmla="*/ 0 w 2740"/>
                <a:gd name="T15" fmla="*/ 2147483646 h 692"/>
                <a:gd name="T16" fmla="*/ 2147483646 w 2740"/>
                <a:gd name="T17" fmla="*/ 0 h 6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40" h="692">
                  <a:moveTo>
                    <a:pt x="61" y="0"/>
                  </a:moveTo>
                  <a:lnTo>
                    <a:pt x="2678" y="0"/>
                  </a:lnTo>
                  <a:cubicBezTo>
                    <a:pt x="2712" y="0"/>
                    <a:pt x="2740" y="27"/>
                    <a:pt x="2740" y="61"/>
                  </a:cubicBezTo>
                  <a:lnTo>
                    <a:pt x="2740" y="631"/>
                  </a:lnTo>
                  <a:cubicBezTo>
                    <a:pt x="2740" y="664"/>
                    <a:pt x="2712" y="692"/>
                    <a:pt x="2678" y="692"/>
                  </a:cubicBezTo>
                  <a:lnTo>
                    <a:pt x="61" y="692"/>
                  </a:lnTo>
                  <a:cubicBezTo>
                    <a:pt x="28" y="692"/>
                    <a:pt x="0" y="664"/>
                    <a:pt x="0" y="631"/>
                  </a:cubicBezTo>
                  <a:lnTo>
                    <a:pt x="0" y="61"/>
                  </a:lnTo>
                  <a:cubicBezTo>
                    <a:pt x="0" y="27"/>
                    <a:pt x="28" y="0"/>
                    <a:pt x="61"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40" name="TextBox 35"/>
            <p:cNvSpPr txBox="1">
              <a:spLocks noChangeArrowheads="1"/>
            </p:cNvSpPr>
            <p:nvPr/>
          </p:nvSpPr>
          <p:spPr bwMode="auto">
            <a:xfrm>
              <a:off x="307891" y="51933"/>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400">
                  <a:solidFill>
                    <a:schemeClr val="accent2"/>
                  </a:solidFill>
                  <a:latin typeface="微软雅黑" pitchFamily="34" charset="-122"/>
                </a:rPr>
                <a:t>社区食品</a:t>
              </a:r>
            </a:p>
          </p:txBody>
        </p:sp>
      </p:grpSp>
      <p:sp>
        <p:nvSpPr>
          <p:cNvPr id="15397" name="TextBox 36"/>
          <p:cNvSpPr txBox="1">
            <a:spLocks noChangeArrowheads="1"/>
          </p:cNvSpPr>
          <p:nvPr/>
        </p:nvSpPr>
        <p:spPr bwMode="auto">
          <a:xfrm>
            <a:off x="10015538" y="2763838"/>
            <a:ext cx="9032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800" b="1">
                <a:solidFill>
                  <a:schemeClr val="accent2"/>
                </a:solidFill>
                <a:latin typeface="微软雅黑" pitchFamily="34" charset="-122"/>
              </a:rPr>
              <a:t>社区</a:t>
            </a:r>
            <a:endParaRPr lang="en-US" altLang="zh-CN" sz="2800" b="1">
              <a:solidFill>
                <a:schemeClr val="accent2"/>
              </a:solidFill>
              <a:latin typeface="微软雅黑" pitchFamily="34" charset="-122"/>
            </a:endParaRPr>
          </a:p>
          <a:p>
            <a:pPr eaLnBrk="1" hangingPunct="1">
              <a:spcBef>
                <a:spcPct val="0"/>
              </a:spcBef>
              <a:buFontTx/>
              <a:buNone/>
            </a:pPr>
            <a:r>
              <a:rPr lang="zh-CN" altLang="en-US" sz="2800" b="1">
                <a:solidFill>
                  <a:schemeClr val="accent2"/>
                </a:solidFill>
                <a:latin typeface="微软雅黑" pitchFamily="34" charset="-122"/>
              </a:rPr>
              <a:t>电商</a:t>
            </a:r>
          </a:p>
        </p:txBody>
      </p:sp>
      <p:sp>
        <p:nvSpPr>
          <p:cNvPr id="15398" name="TextBox 37"/>
          <p:cNvSpPr txBox="1">
            <a:spLocks noChangeArrowheads="1"/>
          </p:cNvSpPr>
          <p:nvPr/>
        </p:nvSpPr>
        <p:spPr bwMode="auto">
          <a:xfrm>
            <a:off x="1204913" y="2900363"/>
            <a:ext cx="90328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800" b="1">
                <a:solidFill>
                  <a:schemeClr val="accent2"/>
                </a:solidFill>
                <a:latin typeface="微软雅黑" pitchFamily="34" charset="-122"/>
              </a:rPr>
              <a:t>社区</a:t>
            </a:r>
            <a:endParaRPr lang="en-US" altLang="zh-CN" sz="2800" b="1">
              <a:solidFill>
                <a:schemeClr val="accent2"/>
              </a:solidFill>
              <a:latin typeface="微软雅黑" pitchFamily="34" charset="-122"/>
            </a:endParaRPr>
          </a:p>
          <a:p>
            <a:pPr eaLnBrk="1" hangingPunct="1">
              <a:spcBef>
                <a:spcPct val="0"/>
              </a:spcBef>
              <a:buFontTx/>
              <a:buNone/>
            </a:pPr>
            <a:r>
              <a:rPr lang="zh-CN" altLang="en-US" sz="2800" b="1">
                <a:solidFill>
                  <a:schemeClr val="accent2"/>
                </a:solidFill>
                <a:latin typeface="微软雅黑" pitchFamily="34" charset="-122"/>
              </a:rPr>
              <a:t>百科</a:t>
            </a:r>
          </a:p>
        </p:txBody>
      </p:sp>
      <p:sp>
        <p:nvSpPr>
          <p:cNvPr id="15399" name="TextBox 38"/>
          <p:cNvSpPr txBox="1">
            <a:spLocks noChangeArrowheads="1"/>
          </p:cNvSpPr>
          <p:nvPr/>
        </p:nvSpPr>
        <p:spPr bwMode="auto">
          <a:xfrm>
            <a:off x="9521825" y="3805238"/>
            <a:ext cx="204946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50000"/>
              </a:lnSpc>
              <a:spcBef>
                <a:spcPct val="0"/>
              </a:spcBef>
              <a:buFont typeface="Wingdings" pitchFamily="2" charset="2"/>
              <a:buChar char="l"/>
            </a:pPr>
            <a:r>
              <a:rPr lang="zh-CN" altLang="en-US" sz="1800">
                <a:latin typeface="微软雅黑" pitchFamily="34" charset="-122"/>
              </a:rPr>
              <a:t>社区</a:t>
            </a:r>
            <a:r>
              <a:rPr lang="en-US" altLang="zh-CN" sz="1800">
                <a:latin typeface="微软雅黑" pitchFamily="34" charset="-122"/>
              </a:rPr>
              <a:t>O2O</a:t>
            </a:r>
            <a:r>
              <a:rPr lang="zh-CN" altLang="en-US" sz="1800">
                <a:latin typeface="微软雅黑" pitchFamily="34" charset="-122"/>
              </a:rPr>
              <a:t>服务</a:t>
            </a:r>
          </a:p>
          <a:p>
            <a:pPr algn="ctr" eaLnBrk="1" hangingPunct="1">
              <a:lnSpc>
                <a:spcPct val="150000"/>
              </a:lnSpc>
              <a:spcBef>
                <a:spcPct val="0"/>
              </a:spcBef>
              <a:buFont typeface="Wingdings" pitchFamily="2" charset="2"/>
              <a:buChar char="l"/>
            </a:pPr>
            <a:r>
              <a:rPr lang="zh-CN" altLang="en-US" sz="1800">
                <a:latin typeface="微软雅黑" pitchFamily="34" charset="-122"/>
              </a:rPr>
              <a:t>商圈交易信使</a:t>
            </a:r>
          </a:p>
          <a:p>
            <a:pPr algn="ctr" eaLnBrk="1" hangingPunct="1">
              <a:lnSpc>
                <a:spcPct val="150000"/>
              </a:lnSpc>
              <a:spcBef>
                <a:spcPct val="0"/>
              </a:spcBef>
              <a:buFont typeface="Wingdings" pitchFamily="2" charset="2"/>
              <a:buChar char="l"/>
            </a:pPr>
            <a:r>
              <a:rPr lang="zh-CN" altLang="en-US" sz="1800">
                <a:latin typeface="微软雅黑" pitchFamily="34" charset="-122"/>
              </a:rPr>
              <a:t>居家电商服务</a:t>
            </a:r>
          </a:p>
          <a:p>
            <a:pPr algn="ctr" eaLnBrk="1" hangingPunct="1">
              <a:lnSpc>
                <a:spcPct val="150000"/>
              </a:lnSpc>
              <a:spcBef>
                <a:spcPct val="0"/>
              </a:spcBef>
              <a:buFont typeface="Wingdings" pitchFamily="2" charset="2"/>
              <a:buChar char="l"/>
            </a:pPr>
            <a:endParaRPr lang="zh-CN" altLang="en-US" sz="1800">
              <a:latin typeface="微软雅黑" pitchFamily="34" charset="-122"/>
            </a:endParaRPr>
          </a:p>
        </p:txBody>
      </p:sp>
      <p:sp>
        <p:nvSpPr>
          <p:cNvPr id="15400" name="TextBox 39"/>
          <p:cNvSpPr txBox="1">
            <a:spLocks noChangeArrowheads="1"/>
          </p:cNvSpPr>
          <p:nvPr/>
        </p:nvSpPr>
        <p:spPr bwMode="auto">
          <a:xfrm>
            <a:off x="596900" y="3937000"/>
            <a:ext cx="2038350" cy="13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lnSpc>
                <a:spcPct val="150000"/>
              </a:lnSpc>
              <a:spcBef>
                <a:spcPct val="0"/>
              </a:spcBef>
              <a:buFont typeface="Wingdings" pitchFamily="2" charset="2"/>
              <a:buChar char="l"/>
            </a:pPr>
            <a:r>
              <a:rPr lang="zh-CN" altLang="en-US" sz="1800">
                <a:latin typeface="微软雅黑" pitchFamily="34" charset="-122"/>
              </a:rPr>
              <a:t>居家综合问询</a:t>
            </a:r>
          </a:p>
          <a:p>
            <a:pPr algn="ctr" eaLnBrk="1" hangingPunct="1">
              <a:lnSpc>
                <a:spcPct val="150000"/>
              </a:lnSpc>
              <a:spcBef>
                <a:spcPct val="0"/>
              </a:spcBef>
              <a:buFont typeface="Wingdings" pitchFamily="2" charset="2"/>
              <a:buChar char="l"/>
            </a:pPr>
            <a:r>
              <a:rPr lang="zh-CN" altLang="en-US" sz="1800">
                <a:latin typeface="微软雅黑" pitchFamily="34" charset="-122"/>
              </a:rPr>
              <a:t>社区政务办理</a:t>
            </a:r>
          </a:p>
          <a:p>
            <a:pPr algn="ctr" eaLnBrk="1" hangingPunct="1">
              <a:lnSpc>
                <a:spcPct val="150000"/>
              </a:lnSpc>
              <a:spcBef>
                <a:spcPct val="0"/>
              </a:spcBef>
              <a:buFont typeface="Wingdings" pitchFamily="2" charset="2"/>
              <a:buChar char="l"/>
            </a:pPr>
            <a:r>
              <a:rPr lang="zh-CN" altLang="en-US" sz="1800">
                <a:latin typeface="微软雅黑" pitchFamily="34" charset="-122"/>
              </a:rPr>
              <a:t>物业管理服务</a:t>
            </a:r>
          </a:p>
        </p:txBody>
      </p:sp>
      <p:sp>
        <p:nvSpPr>
          <p:cNvPr id="15401" name="TextBox 40"/>
          <p:cNvSpPr txBox="1">
            <a:spLocks noChangeArrowheads="1"/>
          </p:cNvSpPr>
          <p:nvPr/>
        </p:nvSpPr>
        <p:spPr bwMode="auto">
          <a:xfrm>
            <a:off x="3354388" y="1487488"/>
            <a:ext cx="2036762"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1、</a:t>
            </a:r>
            <a:r>
              <a:rPr lang="zh-CN" altLang="en-US" sz="1800">
                <a:solidFill>
                  <a:schemeClr val="accent2"/>
                </a:solidFill>
                <a:latin typeface="微软雅黑" pitchFamily="34" charset="-122"/>
              </a:rPr>
              <a:t>解决生活麻烦</a:t>
            </a:r>
          </a:p>
        </p:txBody>
      </p:sp>
      <p:sp>
        <p:nvSpPr>
          <p:cNvPr id="15402" name="TextBox 41"/>
          <p:cNvSpPr txBox="1">
            <a:spLocks noChangeArrowheads="1"/>
          </p:cNvSpPr>
          <p:nvPr/>
        </p:nvSpPr>
        <p:spPr bwMode="auto">
          <a:xfrm>
            <a:off x="5287963" y="1487488"/>
            <a:ext cx="17287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2、</a:t>
            </a:r>
            <a:r>
              <a:rPr lang="zh-CN" altLang="en-US" sz="1800">
                <a:solidFill>
                  <a:schemeClr val="accent2"/>
                </a:solidFill>
                <a:latin typeface="微软雅黑" pitchFamily="34" charset="-122"/>
              </a:rPr>
              <a:t>增加幸福感</a:t>
            </a:r>
          </a:p>
        </p:txBody>
      </p:sp>
      <p:sp>
        <p:nvSpPr>
          <p:cNvPr id="15403" name="TextBox 42"/>
          <p:cNvSpPr txBox="1">
            <a:spLocks noChangeArrowheads="1"/>
          </p:cNvSpPr>
          <p:nvPr/>
        </p:nvSpPr>
        <p:spPr bwMode="auto">
          <a:xfrm>
            <a:off x="7007225" y="1487488"/>
            <a:ext cx="179705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3、</a:t>
            </a:r>
            <a:r>
              <a:rPr lang="zh-CN" altLang="en-US" sz="1800">
                <a:solidFill>
                  <a:schemeClr val="accent2"/>
                </a:solidFill>
                <a:latin typeface="微软雅黑" pitchFamily="34" charset="-122"/>
              </a:rPr>
              <a:t>创业孵化！</a:t>
            </a:r>
          </a:p>
        </p:txBody>
      </p:sp>
      <p:sp>
        <p:nvSpPr>
          <p:cNvPr id="15404" name="Freeform 21"/>
          <p:cNvSpPr>
            <a:spLocks/>
          </p:cNvSpPr>
          <p:nvPr/>
        </p:nvSpPr>
        <p:spPr bwMode="auto">
          <a:xfrm>
            <a:off x="3195638" y="5888038"/>
            <a:ext cx="5554662" cy="508000"/>
          </a:xfrm>
          <a:custGeom>
            <a:avLst/>
            <a:gdLst>
              <a:gd name="T0" fmla="*/ 2147483646 w 2150"/>
              <a:gd name="T1" fmla="*/ 0 h 412"/>
              <a:gd name="T2" fmla="*/ 2147483646 w 2150"/>
              <a:gd name="T3" fmla="*/ 0 h 412"/>
              <a:gd name="T4" fmla="*/ 2147483646 w 2150"/>
              <a:gd name="T5" fmla="*/ 2147483646 h 412"/>
              <a:gd name="T6" fmla="*/ 2147483646 w 2150"/>
              <a:gd name="T7" fmla="*/ 2147483646 h 412"/>
              <a:gd name="T8" fmla="*/ 2147483646 w 2150"/>
              <a:gd name="T9" fmla="*/ 2147483646 h 412"/>
              <a:gd name="T10" fmla="*/ 2147483646 w 2150"/>
              <a:gd name="T11" fmla="*/ 2147483646 h 412"/>
              <a:gd name="T12" fmla="*/ 0 w 2150"/>
              <a:gd name="T13" fmla="*/ 2147483646 h 412"/>
              <a:gd name="T14" fmla="*/ 0 w 2150"/>
              <a:gd name="T15" fmla="*/ 2147483646 h 412"/>
              <a:gd name="T16" fmla="*/ 2147483646 w 2150"/>
              <a:gd name="T17" fmla="*/ 0 h 4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0" h="412">
                <a:moveTo>
                  <a:pt x="36" y="0"/>
                </a:moveTo>
                <a:lnTo>
                  <a:pt x="2113" y="0"/>
                </a:lnTo>
                <a:cubicBezTo>
                  <a:pt x="2133" y="0"/>
                  <a:pt x="2150" y="16"/>
                  <a:pt x="2150" y="36"/>
                </a:cubicBezTo>
                <a:lnTo>
                  <a:pt x="2150" y="375"/>
                </a:lnTo>
                <a:cubicBezTo>
                  <a:pt x="2150" y="395"/>
                  <a:pt x="2133" y="412"/>
                  <a:pt x="2113" y="412"/>
                </a:cubicBezTo>
                <a:lnTo>
                  <a:pt x="36" y="412"/>
                </a:lnTo>
                <a:cubicBezTo>
                  <a:pt x="16" y="412"/>
                  <a:pt x="0" y="395"/>
                  <a:pt x="0" y="375"/>
                </a:cubicBezTo>
                <a:lnTo>
                  <a:pt x="0" y="36"/>
                </a:lnTo>
                <a:cubicBezTo>
                  <a:pt x="0" y="16"/>
                  <a:pt x="16" y="0"/>
                  <a:pt x="36" y="0"/>
                </a:cubicBezTo>
                <a:close/>
              </a:path>
            </a:pathLst>
          </a:custGeom>
          <a:solidFill>
            <a:schemeClr val="tx1"/>
          </a:solidFill>
          <a:ln w="10" cap="flat" cmpd="sng">
            <a:solidFill>
              <a:schemeClr val="tx1"/>
            </a:solidFill>
            <a:round/>
            <a:headEnd/>
            <a:tailEnd/>
          </a:ln>
        </p:spPr>
        <p:txBody>
          <a:bodyPr/>
          <a:lstStyle/>
          <a:p>
            <a:endParaRPr lang="zh-CN" altLang="en-US"/>
          </a:p>
        </p:txBody>
      </p:sp>
      <p:sp>
        <p:nvSpPr>
          <p:cNvPr id="15405" name="TextBox 44"/>
          <p:cNvSpPr txBox="1">
            <a:spLocks noChangeArrowheads="1"/>
          </p:cNvSpPr>
          <p:nvPr/>
        </p:nvSpPr>
        <p:spPr bwMode="auto">
          <a:xfrm>
            <a:off x="3354388" y="5888038"/>
            <a:ext cx="20367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1、</a:t>
            </a:r>
            <a:r>
              <a:rPr lang="zh-CN" altLang="en-US" sz="1800">
                <a:solidFill>
                  <a:schemeClr val="accent2"/>
                </a:solidFill>
                <a:latin typeface="微软雅黑" pitchFamily="34" charset="-122"/>
              </a:rPr>
              <a:t>便民</a:t>
            </a:r>
          </a:p>
        </p:txBody>
      </p:sp>
      <p:sp>
        <p:nvSpPr>
          <p:cNvPr id="15406" name="TextBox 45"/>
          <p:cNvSpPr txBox="1">
            <a:spLocks noChangeArrowheads="1"/>
          </p:cNvSpPr>
          <p:nvPr/>
        </p:nvSpPr>
        <p:spPr bwMode="auto">
          <a:xfrm>
            <a:off x="5287963" y="5888038"/>
            <a:ext cx="17287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2、</a:t>
            </a:r>
            <a:r>
              <a:rPr lang="zh-CN" altLang="en-US" sz="1800">
                <a:solidFill>
                  <a:schemeClr val="accent2"/>
                </a:solidFill>
                <a:latin typeface="微软雅黑" pitchFamily="34" charset="-122"/>
              </a:rPr>
              <a:t>利民</a:t>
            </a:r>
          </a:p>
        </p:txBody>
      </p:sp>
      <p:sp>
        <p:nvSpPr>
          <p:cNvPr id="15407" name="TextBox 46"/>
          <p:cNvSpPr txBox="1">
            <a:spLocks noChangeArrowheads="1"/>
          </p:cNvSpPr>
          <p:nvPr/>
        </p:nvSpPr>
        <p:spPr bwMode="auto">
          <a:xfrm>
            <a:off x="7007225" y="5888038"/>
            <a:ext cx="1797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lnSpc>
                <a:spcPct val="150000"/>
              </a:lnSpc>
              <a:spcBef>
                <a:spcPct val="0"/>
              </a:spcBef>
              <a:buFontTx/>
              <a:buNone/>
            </a:pPr>
            <a:r>
              <a:rPr lang="en-US" altLang="zh-CN" sz="1800">
                <a:solidFill>
                  <a:schemeClr val="accent2"/>
                </a:solidFill>
                <a:latin typeface="微软雅黑" pitchFamily="34" charset="-122"/>
              </a:rPr>
              <a:t>3、</a:t>
            </a:r>
            <a:r>
              <a:rPr lang="zh-CN" altLang="en-US" sz="1800">
                <a:solidFill>
                  <a:schemeClr val="accent2"/>
                </a:solidFill>
                <a:latin typeface="微软雅黑" pitchFamily="34" charset="-122"/>
              </a:rPr>
              <a:t>惠民</a:t>
            </a:r>
          </a:p>
        </p:txBody>
      </p:sp>
      <p:sp>
        <p:nvSpPr>
          <p:cNvPr id="15408" name="Freeform 18"/>
          <p:cNvSpPr>
            <a:spLocks noEditPoints="1"/>
          </p:cNvSpPr>
          <p:nvPr/>
        </p:nvSpPr>
        <p:spPr bwMode="auto">
          <a:xfrm flipV="1">
            <a:off x="3906838" y="5505450"/>
            <a:ext cx="493712"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09" name="Freeform 19"/>
          <p:cNvSpPr>
            <a:spLocks noEditPoints="1"/>
          </p:cNvSpPr>
          <p:nvPr/>
        </p:nvSpPr>
        <p:spPr bwMode="auto">
          <a:xfrm flipV="1">
            <a:off x="5694363" y="5505450"/>
            <a:ext cx="493712"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410" name="Freeform 20"/>
          <p:cNvSpPr>
            <a:spLocks noEditPoints="1"/>
          </p:cNvSpPr>
          <p:nvPr/>
        </p:nvSpPr>
        <p:spPr bwMode="auto">
          <a:xfrm flipV="1">
            <a:off x="7531100" y="5505450"/>
            <a:ext cx="493713" cy="339725"/>
          </a:xfrm>
          <a:custGeom>
            <a:avLst/>
            <a:gdLst>
              <a:gd name="T0" fmla="*/ 2147483646 w 611"/>
              <a:gd name="T1" fmla="*/ 2147483646 h 610"/>
              <a:gd name="T2" fmla="*/ 2147483646 w 611"/>
              <a:gd name="T3" fmla="*/ 2147483646 h 610"/>
              <a:gd name="T4" fmla="*/ 0 w 611"/>
              <a:gd name="T5" fmla="*/ 2147483646 h 610"/>
              <a:gd name="T6" fmla="*/ 2147483646 w 611"/>
              <a:gd name="T7" fmla="*/ 0 h 610"/>
              <a:gd name="T8" fmla="*/ 2147483646 w 611"/>
              <a:gd name="T9" fmla="*/ 2147483646 h 610"/>
              <a:gd name="T10" fmla="*/ 2147483646 w 611"/>
              <a:gd name="T11" fmla="*/ 2147483646 h 610"/>
              <a:gd name="T12" fmla="*/ 2147483646 w 611"/>
              <a:gd name="T13" fmla="*/ 2147483646 h 610"/>
              <a:gd name="T14" fmla="*/ 2147483646 w 611"/>
              <a:gd name="T15" fmla="*/ 2147483646 h 610"/>
              <a:gd name="T16" fmla="*/ 2147483646 w 611"/>
              <a:gd name="T17" fmla="*/ 2147483646 h 6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5362"/>
                                        </p:tgtEl>
                                        <p:attrNameLst>
                                          <p:attrName>style.visibility</p:attrName>
                                        </p:attrNameLst>
                                      </p:cBhvr>
                                      <p:to>
                                        <p:strVal val="visible"/>
                                      </p:to>
                                    </p:set>
                                    <p:anim calcmode="lin" valueType="num">
                                      <p:cBhvr>
                                        <p:cTn id="7"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5362"/>
                                        </p:tgtEl>
                                        <p:attrNameLst>
                                          <p:attrName>ppt_y</p:attrName>
                                        </p:attrNameLst>
                                      </p:cBhvr>
                                      <p:tavLst>
                                        <p:tav tm="0">
                                          <p:val>
                                            <p:strVal val="#ppt_y"/>
                                          </p:val>
                                        </p:tav>
                                        <p:tav tm="100000">
                                          <p:val>
                                            <p:strVal val="#ppt_y"/>
                                          </p:val>
                                        </p:tav>
                                      </p:tavLst>
                                    </p:anim>
                                    <p:anim calcmode="lin" valueType="num">
                                      <p:cBhvr>
                                        <p:cTn id="9"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5362"/>
                                        </p:tgtEl>
                                      </p:cBhvr>
                                    </p:animEffect>
                                  </p:childTnLst>
                                </p:cTn>
                              </p:par>
                            </p:childTnLst>
                          </p:cTn>
                        </p:par>
                        <p:par>
                          <p:cTn id="12" fill="hold" nodeType="afterGroup">
                            <p:stCondLst>
                              <p:cond delay="760"/>
                            </p:stCondLst>
                            <p:childTnLst>
                              <p:par>
                                <p:cTn id="13" presetID="2" presetClass="entr" presetSubtype="8" fill="hold" nodeType="afterEffect">
                                  <p:stCondLst>
                                    <p:cond delay="0"/>
                                  </p:stCondLst>
                                  <p:childTnLst>
                                    <p:set>
                                      <p:cBhvr>
                                        <p:cTn id="14" dur="1" fill="hold">
                                          <p:stCondLst>
                                            <p:cond delay="0"/>
                                          </p:stCondLst>
                                        </p:cTn>
                                        <p:tgtEl>
                                          <p:spTgt spid="15373"/>
                                        </p:tgtEl>
                                        <p:attrNameLst>
                                          <p:attrName>style.visibility</p:attrName>
                                        </p:attrNameLst>
                                      </p:cBhvr>
                                      <p:to>
                                        <p:strVal val="visible"/>
                                      </p:to>
                                    </p:set>
                                    <p:anim calcmode="lin" valueType="num">
                                      <p:cBhvr additive="base">
                                        <p:cTn id="15" dur="500" fill="hold"/>
                                        <p:tgtEl>
                                          <p:spTgt spid="15373"/>
                                        </p:tgtEl>
                                        <p:attrNameLst>
                                          <p:attrName>ppt_x</p:attrName>
                                        </p:attrNameLst>
                                      </p:cBhvr>
                                      <p:tavLst>
                                        <p:tav tm="0">
                                          <p:val>
                                            <p:strVal val="0-#ppt_w/2"/>
                                          </p:val>
                                        </p:tav>
                                        <p:tav tm="100000">
                                          <p:val>
                                            <p:strVal val="#ppt_x"/>
                                          </p:val>
                                        </p:tav>
                                      </p:tavLst>
                                    </p:anim>
                                    <p:anim calcmode="lin" valueType="num">
                                      <p:cBhvr additive="base">
                                        <p:cTn id="16" dur="500" fill="hold"/>
                                        <p:tgtEl>
                                          <p:spTgt spid="1537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00"/>
                                  </p:stCondLst>
                                  <p:childTnLst>
                                    <p:set>
                                      <p:cBhvr>
                                        <p:cTn id="18" dur="1" fill="hold">
                                          <p:stCondLst>
                                            <p:cond delay="0"/>
                                          </p:stCondLst>
                                        </p:cTn>
                                        <p:tgtEl>
                                          <p:spTgt spid="15379"/>
                                        </p:tgtEl>
                                        <p:attrNameLst>
                                          <p:attrName>style.visibility</p:attrName>
                                        </p:attrNameLst>
                                      </p:cBhvr>
                                      <p:to>
                                        <p:strVal val="visible"/>
                                      </p:to>
                                    </p:set>
                                    <p:anim calcmode="lin" valueType="num">
                                      <p:cBhvr additive="base">
                                        <p:cTn id="19" dur="500" fill="hold"/>
                                        <p:tgtEl>
                                          <p:spTgt spid="15379"/>
                                        </p:tgtEl>
                                        <p:attrNameLst>
                                          <p:attrName>ppt_x</p:attrName>
                                        </p:attrNameLst>
                                      </p:cBhvr>
                                      <p:tavLst>
                                        <p:tav tm="0">
                                          <p:val>
                                            <p:strVal val="0-#ppt_w/2"/>
                                          </p:val>
                                        </p:tav>
                                        <p:tav tm="100000">
                                          <p:val>
                                            <p:strVal val="#ppt_x"/>
                                          </p:val>
                                        </p:tav>
                                      </p:tavLst>
                                    </p:anim>
                                    <p:anim calcmode="lin" valueType="num">
                                      <p:cBhvr additive="base">
                                        <p:cTn id="20" dur="500" fill="hold"/>
                                        <p:tgtEl>
                                          <p:spTgt spid="15379"/>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200"/>
                                  </p:stCondLst>
                                  <p:childTnLst>
                                    <p:set>
                                      <p:cBhvr>
                                        <p:cTn id="22" dur="1" fill="hold">
                                          <p:stCondLst>
                                            <p:cond delay="0"/>
                                          </p:stCondLst>
                                        </p:cTn>
                                        <p:tgtEl>
                                          <p:spTgt spid="15385"/>
                                        </p:tgtEl>
                                        <p:attrNameLst>
                                          <p:attrName>style.visibility</p:attrName>
                                        </p:attrNameLst>
                                      </p:cBhvr>
                                      <p:to>
                                        <p:strVal val="visible"/>
                                      </p:to>
                                    </p:set>
                                    <p:anim calcmode="lin" valueType="num">
                                      <p:cBhvr additive="base">
                                        <p:cTn id="23" dur="500" fill="hold"/>
                                        <p:tgtEl>
                                          <p:spTgt spid="15385"/>
                                        </p:tgtEl>
                                        <p:attrNameLst>
                                          <p:attrName>ppt_x</p:attrName>
                                        </p:attrNameLst>
                                      </p:cBhvr>
                                      <p:tavLst>
                                        <p:tav tm="0">
                                          <p:val>
                                            <p:strVal val="0-#ppt_w/2"/>
                                          </p:val>
                                        </p:tav>
                                        <p:tav tm="100000">
                                          <p:val>
                                            <p:strVal val="#ppt_x"/>
                                          </p:val>
                                        </p:tav>
                                      </p:tavLst>
                                    </p:anim>
                                    <p:anim calcmode="lin" valueType="num">
                                      <p:cBhvr additive="base">
                                        <p:cTn id="24" dur="500" fill="hold"/>
                                        <p:tgtEl>
                                          <p:spTgt spid="15385"/>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15391"/>
                                        </p:tgtEl>
                                        <p:attrNameLst>
                                          <p:attrName>style.visibility</p:attrName>
                                        </p:attrNameLst>
                                      </p:cBhvr>
                                      <p:to>
                                        <p:strVal val="visible"/>
                                      </p:to>
                                    </p:set>
                                    <p:anim calcmode="lin" valueType="num">
                                      <p:cBhvr additive="base">
                                        <p:cTn id="27" dur="500" fill="hold"/>
                                        <p:tgtEl>
                                          <p:spTgt spid="15391"/>
                                        </p:tgtEl>
                                        <p:attrNameLst>
                                          <p:attrName>ppt_x</p:attrName>
                                        </p:attrNameLst>
                                      </p:cBhvr>
                                      <p:tavLst>
                                        <p:tav tm="0">
                                          <p:val>
                                            <p:strVal val="0-#ppt_w/2"/>
                                          </p:val>
                                        </p:tav>
                                        <p:tav tm="100000">
                                          <p:val>
                                            <p:strVal val="#ppt_x"/>
                                          </p:val>
                                        </p:tav>
                                      </p:tavLst>
                                    </p:anim>
                                    <p:anim calcmode="lin" valueType="num">
                                      <p:cBhvr additive="base">
                                        <p:cTn id="28" dur="500" fill="hold"/>
                                        <p:tgtEl>
                                          <p:spTgt spid="15391"/>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1560"/>
                            </p:stCondLst>
                            <p:childTnLst>
                              <p:par>
                                <p:cTn id="30" presetID="2" presetClass="entr" presetSubtype="6" fill="hold" nodeType="afterEffect">
                                  <p:stCondLst>
                                    <p:cond delay="0"/>
                                  </p:stCondLst>
                                  <p:childTnLst>
                                    <p:set>
                                      <p:cBhvr>
                                        <p:cTn id="31" dur="1" fill="hold">
                                          <p:stCondLst>
                                            <p:cond delay="0"/>
                                          </p:stCondLst>
                                        </p:cTn>
                                        <p:tgtEl>
                                          <p:spTgt spid="15376"/>
                                        </p:tgtEl>
                                        <p:attrNameLst>
                                          <p:attrName>style.visibility</p:attrName>
                                        </p:attrNameLst>
                                      </p:cBhvr>
                                      <p:to>
                                        <p:strVal val="visible"/>
                                      </p:to>
                                    </p:set>
                                    <p:anim calcmode="lin" valueType="num">
                                      <p:cBhvr additive="base">
                                        <p:cTn id="32" dur="500" fill="hold"/>
                                        <p:tgtEl>
                                          <p:spTgt spid="15376"/>
                                        </p:tgtEl>
                                        <p:attrNameLst>
                                          <p:attrName>ppt_x</p:attrName>
                                        </p:attrNameLst>
                                      </p:cBhvr>
                                      <p:tavLst>
                                        <p:tav tm="0">
                                          <p:val>
                                            <p:strVal val="1+#ppt_w/2"/>
                                          </p:val>
                                        </p:tav>
                                        <p:tav tm="100000">
                                          <p:val>
                                            <p:strVal val="#ppt_x"/>
                                          </p:val>
                                        </p:tav>
                                      </p:tavLst>
                                    </p:anim>
                                    <p:anim calcmode="lin" valueType="num">
                                      <p:cBhvr additive="base">
                                        <p:cTn id="33" dur="500" fill="hold"/>
                                        <p:tgtEl>
                                          <p:spTgt spid="15376"/>
                                        </p:tgtEl>
                                        <p:attrNameLst>
                                          <p:attrName>ppt_y</p:attrName>
                                        </p:attrNameLst>
                                      </p:cBhvr>
                                      <p:tavLst>
                                        <p:tav tm="0">
                                          <p:val>
                                            <p:strVal val="1+#ppt_h/2"/>
                                          </p:val>
                                        </p:tav>
                                        <p:tav tm="100000">
                                          <p:val>
                                            <p:strVal val="#ppt_y"/>
                                          </p:val>
                                        </p:tav>
                                      </p:tavLst>
                                    </p:anim>
                                  </p:childTnLst>
                                </p:cTn>
                              </p:par>
                              <p:par>
                                <p:cTn id="34" presetID="2" presetClass="entr" presetSubtype="6" fill="hold" nodeType="withEffect">
                                  <p:stCondLst>
                                    <p:cond delay="100"/>
                                  </p:stCondLst>
                                  <p:childTnLst>
                                    <p:set>
                                      <p:cBhvr>
                                        <p:cTn id="35" dur="1" fill="hold">
                                          <p:stCondLst>
                                            <p:cond delay="0"/>
                                          </p:stCondLst>
                                        </p:cTn>
                                        <p:tgtEl>
                                          <p:spTgt spid="15382"/>
                                        </p:tgtEl>
                                        <p:attrNameLst>
                                          <p:attrName>style.visibility</p:attrName>
                                        </p:attrNameLst>
                                      </p:cBhvr>
                                      <p:to>
                                        <p:strVal val="visible"/>
                                      </p:to>
                                    </p:set>
                                    <p:anim calcmode="lin" valueType="num">
                                      <p:cBhvr additive="base">
                                        <p:cTn id="36" dur="500" fill="hold"/>
                                        <p:tgtEl>
                                          <p:spTgt spid="15382"/>
                                        </p:tgtEl>
                                        <p:attrNameLst>
                                          <p:attrName>ppt_x</p:attrName>
                                        </p:attrNameLst>
                                      </p:cBhvr>
                                      <p:tavLst>
                                        <p:tav tm="0">
                                          <p:val>
                                            <p:strVal val="1+#ppt_w/2"/>
                                          </p:val>
                                        </p:tav>
                                        <p:tav tm="100000">
                                          <p:val>
                                            <p:strVal val="#ppt_x"/>
                                          </p:val>
                                        </p:tav>
                                      </p:tavLst>
                                    </p:anim>
                                    <p:anim calcmode="lin" valueType="num">
                                      <p:cBhvr additive="base">
                                        <p:cTn id="37" dur="500" fill="hold"/>
                                        <p:tgtEl>
                                          <p:spTgt spid="15382"/>
                                        </p:tgtEl>
                                        <p:attrNameLst>
                                          <p:attrName>ppt_y</p:attrName>
                                        </p:attrNameLst>
                                      </p:cBhvr>
                                      <p:tavLst>
                                        <p:tav tm="0">
                                          <p:val>
                                            <p:strVal val="1+#ppt_h/2"/>
                                          </p:val>
                                        </p:tav>
                                        <p:tav tm="100000">
                                          <p:val>
                                            <p:strVal val="#ppt_y"/>
                                          </p:val>
                                        </p:tav>
                                      </p:tavLst>
                                    </p:anim>
                                  </p:childTnLst>
                                </p:cTn>
                              </p:par>
                              <p:par>
                                <p:cTn id="38" presetID="2" presetClass="entr" presetSubtype="6" fill="hold" nodeType="withEffect">
                                  <p:stCondLst>
                                    <p:cond delay="200"/>
                                  </p:stCondLst>
                                  <p:childTnLst>
                                    <p:set>
                                      <p:cBhvr>
                                        <p:cTn id="39" dur="1" fill="hold">
                                          <p:stCondLst>
                                            <p:cond delay="0"/>
                                          </p:stCondLst>
                                        </p:cTn>
                                        <p:tgtEl>
                                          <p:spTgt spid="15388"/>
                                        </p:tgtEl>
                                        <p:attrNameLst>
                                          <p:attrName>style.visibility</p:attrName>
                                        </p:attrNameLst>
                                      </p:cBhvr>
                                      <p:to>
                                        <p:strVal val="visible"/>
                                      </p:to>
                                    </p:set>
                                    <p:anim calcmode="lin" valueType="num">
                                      <p:cBhvr additive="base">
                                        <p:cTn id="40" dur="500" fill="hold"/>
                                        <p:tgtEl>
                                          <p:spTgt spid="15388"/>
                                        </p:tgtEl>
                                        <p:attrNameLst>
                                          <p:attrName>ppt_x</p:attrName>
                                        </p:attrNameLst>
                                      </p:cBhvr>
                                      <p:tavLst>
                                        <p:tav tm="0">
                                          <p:val>
                                            <p:strVal val="1+#ppt_w/2"/>
                                          </p:val>
                                        </p:tav>
                                        <p:tav tm="100000">
                                          <p:val>
                                            <p:strVal val="#ppt_x"/>
                                          </p:val>
                                        </p:tav>
                                      </p:tavLst>
                                    </p:anim>
                                    <p:anim calcmode="lin" valueType="num">
                                      <p:cBhvr additive="base">
                                        <p:cTn id="41" dur="500" fill="hold"/>
                                        <p:tgtEl>
                                          <p:spTgt spid="15388"/>
                                        </p:tgtEl>
                                        <p:attrNameLst>
                                          <p:attrName>ppt_y</p:attrName>
                                        </p:attrNameLst>
                                      </p:cBhvr>
                                      <p:tavLst>
                                        <p:tav tm="0">
                                          <p:val>
                                            <p:strVal val="1+#ppt_h/2"/>
                                          </p:val>
                                        </p:tav>
                                        <p:tav tm="100000">
                                          <p:val>
                                            <p:strVal val="#ppt_y"/>
                                          </p:val>
                                        </p:tav>
                                      </p:tavLst>
                                    </p:anim>
                                  </p:childTnLst>
                                </p:cTn>
                              </p:par>
                              <p:par>
                                <p:cTn id="42" presetID="2" presetClass="entr" presetSubtype="6" fill="hold" nodeType="withEffect">
                                  <p:stCondLst>
                                    <p:cond delay="300"/>
                                  </p:stCondLst>
                                  <p:childTnLst>
                                    <p:set>
                                      <p:cBhvr>
                                        <p:cTn id="43" dur="1" fill="hold">
                                          <p:stCondLst>
                                            <p:cond delay="0"/>
                                          </p:stCondLst>
                                        </p:cTn>
                                        <p:tgtEl>
                                          <p:spTgt spid="15394"/>
                                        </p:tgtEl>
                                        <p:attrNameLst>
                                          <p:attrName>style.visibility</p:attrName>
                                        </p:attrNameLst>
                                      </p:cBhvr>
                                      <p:to>
                                        <p:strVal val="visible"/>
                                      </p:to>
                                    </p:set>
                                    <p:anim calcmode="lin" valueType="num">
                                      <p:cBhvr additive="base">
                                        <p:cTn id="44" dur="500" fill="hold"/>
                                        <p:tgtEl>
                                          <p:spTgt spid="15394"/>
                                        </p:tgtEl>
                                        <p:attrNameLst>
                                          <p:attrName>ppt_x</p:attrName>
                                        </p:attrNameLst>
                                      </p:cBhvr>
                                      <p:tavLst>
                                        <p:tav tm="0">
                                          <p:val>
                                            <p:strVal val="1+#ppt_w/2"/>
                                          </p:val>
                                        </p:tav>
                                        <p:tav tm="100000">
                                          <p:val>
                                            <p:strVal val="#ppt_x"/>
                                          </p:val>
                                        </p:tav>
                                      </p:tavLst>
                                    </p:anim>
                                    <p:anim calcmode="lin" valueType="num">
                                      <p:cBhvr additive="base">
                                        <p:cTn id="45" dur="500" fill="hold"/>
                                        <p:tgtEl>
                                          <p:spTgt spid="15394"/>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360"/>
                            </p:stCondLst>
                            <p:childTnLst>
                              <p:par>
                                <p:cTn id="47" presetID="21" presetClass="entr" presetSubtype="1" fill="hold" grpId="0" nodeType="afterEffect">
                                  <p:stCondLst>
                                    <p:cond delay="0"/>
                                  </p:stCondLst>
                                  <p:childTnLst>
                                    <p:set>
                                      <p:cBhvr>
                                        <p:cTn id="48" dur="1" fill="hold">
                                          <p:stCondLst>
                                            <p:cond delay="0"/>
                                          </p:stCondLst>
                                        </p:cTn>
                                        <p:tgtEl>
                                          <p:spTgt spid="15368"/>
                                        </p:tgtEl>
                                        <p:attrNameLst>
                                          <p:attrName>style.visibility</p:attrName>
                                        </p:attrNameLst>
                                      </p:cBhvr>
                                      <p:to>
                                        <p:strVal val="visible"/>
                                      </p:to>
                                    </p:set>
                                    <p:animEffect transition="in" filter="wheel(1)">
                                      <p:cBhvr>
                                        <p:cTn id="49" dur="2000"/>
                                        <p:tgtEl>
                                          <p:spTgt spid="15368"/>
                                        </p:tgtEl>
                                      </p:cBhvr>
                                    </p:animEffect>
                                  </p:childTnLst>
                                </p:cTn>
                              </p:par>
                            </p:childTnLst>
                          </p:cTn>
                        </p:par>
                        <p:par>
                          <p:cTn id="50" fill="hold" nodeType="afterGroup">
                            <p:stCondLst>
                              <p:cond delay="4360"/>
                            </p:stCondLst>
                            <p:childTnLst>
                              <p:par>
                                <p:cTn id="51" presetID="12" presetClass="entr" presetSubtype="2" fill="hold" grpId="0" nodeType="afterEffect">
                                  <p:stCondLst>
                                    <p:cond delay="0"/>
                                  </p:stCondLst>
                                  <p:childTnLst>
                                    <p:set>
                                      <p:cBhvr>
                                        <p:cTn id="52" dur="1" fill="hold">
                                          <p:stCondLst>
                                            <p:cond delay="0"/>
                                          </p:stCondLst>
                                        </p:cTn>
                                        <p:tgtEl>
                                          <p:spTgt spid="15365"/>
                                        </p:tgtEl>
                                        <p:attrNameLst>
                                          <p:attrName>style.visibility</p:attrName>
                                        </p:attrNameLst>
                                      </p:cBhvr>
                                      <p:to>
                                        <p:strVal val="visible"/>
                                      </p:to>
                                    </p:set>
                                    <p:anim calcmode="lin" valueType="num">
                                      <p:cBhvr additive="base">
                                        <p:cTn id="53" dur="500"/>
                                        <p:tgtEl>
                                          <p:spTgt spid="15365"/>
                                        </p:tgtEl>
                                        <p:attrNameLst>
                                          <p:attrName>ppt_x</p:attrName>
                                        </p:attrNameLst>
                                      </p:cBhvr>
                                      <p:tavLst>
                                        <p:tav tm="0">
                                          <p:val>
                                            <p:strVal val="#ppt_x+#ppt_w*1.125000"/>
                                          </p:val>
                                        </p:tav>
                                        <p:tav tm="100000">
                                          <p:val>
                                            <p:strVal val="#ppt_x"/>
                                          </p:val>
                                        </p:tav>
                                      </p:tavLst>
                                    </p:anim>
                                    <p:animEffect transition="in" filter="wipe(left)">
                                      <p:cBhvr>
                                        <p:cTn id="54" dur="500"/>
                                        <p:tgtEl>
                                          <p:spTgt spid="15365"/>
                                        </p:tgtEl>
                                      </p:cBhvr>
                                    </p:animEffect>
                                  </p:childTnLst>
                                </p:cTn>
                              </p:par>
                            </p:childTnLst>
                          </p:cTn>
                        </p:par>
                        <p:par>
                          <p:cTn id="55" fill="hold" nodeType="afterGroup">
                            <p:stCondLst>
                              <p:cond delay="4860"/>
                            </p:stCondLst>
                            <p:childTnLst>
                              <p:par>
                                <p:cTn id="56" presetID="52" presetClass="entr" presetSubtype="0" fill="hold" grpId="0" nodeType="afterEffect">
                                  <p:stCondLst>
                                    <p:cond delay="0"/>
                                  </p:stCondLst>
                                  <p:childTnLst>
                                    <p:set>
                                      <p:cBhvr>
                                        <p:cTn id="57" dur="1" fill="hold">
                                          <p:stCondLst>
                                            <p:cond delay="0"/>
                                          </p:stCondLst>
                                        </p:cTn>
                                        <p:tgtEl>
                                          <p:spTgt spid="15367"/>
                                        </p:tgtEl>
                                        <p:attrNameLst>
                                          <p:attrName>style.visibility</p:attrName>
                                        </p:attrNameLst>
                                      </p:cBhvr>
                                      <p:to>
                                        <p:strVal val="visible"/>
                                      </p:to>
                                    </p:set>
                                    <p:animScale>
                                      <p:cBhvr>
                                        <p:cTn id="58" dur="1000" decel="50000" fill="hold">
                                          <p:stCondLst>
                                            <p:cond delay="0"/>
                                          </p:stCondLst>
                                        </p:cTn>
                                        <p:tgtEl>
                                          <p:spTgt spid="153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15367"/>
                                        </p:tgtEl>
                                        <p:attrNameLst>
                                          <p:attrName>ppt_x,ppt_y</p:attrName>
                                        </p:attrNameLst>
                                      </p:cBhvr>
                                      <p:rCtr x="0" y="0"/>
                                    </p:animMotion>
                                    <p:animEffect transition="in" filter="fade">
                                      <p:cBhvr>
                                        <p:cTn id="60" dur="1000"/>
                                        <p:tgtEl>
                                          <p:spTgt spid="15367"/>
                                        </p:tgtEl>
                                      </p:cBhvr>
                                    </p:animEffect>
                                  </p:childTnLst>
                                </p:cTn>
                              </p:par>
                              <p:par>
                                <p:cTn id="61" presetID="52" presetClass="entr" presetSubtype="0" fill="hold" grpId="0" nodeType="withEffect">
                                  <p:stCondLst>
                                    <p:cond delay="0"/>
                                  </p:stCondLst>
                                  <p:childTnLst>
                                    <p:set>
                                      <p:cBhvr>
                                        <p:cTn id="62" dur="1" fill="hold">
                                          <p:stCondLst>
                                            <p:cond delay="0"/>
                                          </p:stCondLst>
                                        </p:cTn>
                                        <p:tgtEl>
                                          <p:spTgt spid="15398"/>
                                        </p:tgtEl>
                                        <p:attrNameLst>
                                          <p:attrName>style.visibility</p:attrName>
                                        </p:attrNameLst>
                                      </p:cBhvr>
                                      <p:to>
                                        <p:strVal val="visible"/>
                                      </p:to>
                                    </p:set>
                                    <p:animScale>
                                      <p:cBhvr>
                                        <p:cTn id="63" dur="1000" decel="50000" fill="hold">
                                          <p:stCondLst>
                                            <p:cond delay="0"/>
                                          </p:stCondLst>
                                        </p:cTn>
                                        <p:tgtEl>
                                          <p:spTgt spid="153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4" dur="1000" decel="50000" fill="hold">
                                          <p:stCondLst>
                                            <p:cond delay="0"/>
                                          </p:stCondLst>
                                        </p:cTn>
                                        <p:tgtEl>
                                          <p:spTgt spid="15398"/>
                                        </p:tgtEl>
                                        <p:attrNameLst>
                                          <p:attrName>ppt_x,ppt_y</p:attrName>
                                        </p:attrNameLst>
                                      </p:cBhvr>
                                      <p:rCtr x="0" y="0"/>
                                    </p:animMotion>
                                    <p:animEffect transition="in" filter="fade">
                                      <p:cBhvr>
                                        <p:cTn id="65" dur="1000"/>
                                        <p:tgtEl>
                                          <p:spTgt spid="15398"/>
                                        </p:tgtEl>
                                      </p:cBhvr>
                                    </p:animEffect>
                                  </p:childTnLst>
                                </p:cTn>
                              </p:par>
                            </p:childTnLst>
                          </p:cTn>
                        </p:par>
                        <p:par>
                          <p:cTn id="66" fill="hold" nodeType="afterGroup">
                            <p:stCondLst>
                              <p:cond delay="5860"/>
                            </p:stCondLst>
                            <p:childTnLst>
                              <p:par>
                                <p:cTn id="67" presetID="22" presetClass="entr" presetSubtype="1" fill="hold" grpId="0" nodeType="afterEffect">
                                  <p:stCondLst>
                                    <p:cond delay="0"/>
                                  </p:stCondLst>
                                  <p:childTnLst>
                                    <p:set>
                                      <p:cBhvr>
                                        <p:cTn id="68" dur="1" fill="hold">
                                          <p:stCondLst>
                                            <p:cond delay="0"/>
                                          </p:stCondLst>
                                        </p:cTn>
                                        <p:tgtEl>
                                          <p:spTgt spid="15400"/>
                                        </p:tgtEl>
                                        <p:attrNameLst>
                                          <p:attrName>style.visibility</p:attrName>
                                        </p:attrNameLst>
                                      </p:cBhvr>
                                      <p:to>
                                        <p:strVal val="visible"/>
                                      </p:to>
                                    </p:set>
                                    <p:animEffect transition="in" filter="wipe(up)">
                                      <p:cBhvr>
                                        <p:cTn id="69" dur="500"/>
                                        <p:tgtEl>
                                          <p:spTgt spid="15400"/>
                                        </p:tgtEl>
                                      </p:cBhvr>
                                    </p:animEffect>
                                  </p:childTnLst>
                                </p:cTn>
                              </p:par>
                            </p:childTnLst>
                          </p:cTn>
                        </p:par>
                        <p:par>
                          <p:cTn id="70" fill="hold" nodeType="afterGroup">
                            <p:stCondLst>
                              <p:cond delay="6360"/>
                            </p:stCondLst>
                            <p:childTnLst>
                              <p:par>
                                <p:cTn id="71" presetID="12" presetClass="entr" presetSubtype="8" fill="hold" grpId="0" nodeType="afterEffect">
                                  <p:stCondLst>
                                    <p:cond delay="0"/>
                                  </p:stCondLst>
                                  <p:childTnLst>
                                    <p:set>
                                      <p:cBhvr>
                                        <p:cTn id="72" dur="1" fill="hold">
                                          <p:stCondLst>
                                            <p:cond delay="0"/>
                                          </p:stCondLst>
                                        </p:cTn>
                                        <p:tgtEl>
                                          <p:spTgt spid="15364"/>
                                        </p:tgtEl>
                                        <p:attrNameLst>
                                          <p:attrName>style.visibility</p:attrName>
                                        </p:attrNameLst>
                                      </p:cBhvr>
                                      <p:to>
                                        <p:strVal val="visible"/>
                                      </p:to>
                                    </p:set>
                                    <p:anim calcmode="lin" valueType="num">
                                      <p:cBhvr additive="base">
                                        <p:cTn id="73" dur="500"/>
                                        <p:tgtEl>
                                          <p:spTgt spid="15364"/>
                                        </p:tgtEl>
                                        <p:attrNameLst>
                                          <p:attrName>ppt_x</p:attrName>
                                        </p:attrNameLst>
                                      </p:cBhvr>
                                      <p:tavLst>
                                        <p:tav tm="0">
                                          <p:val>
                                            <p:strVal val="#ppt_x-#ppt_w*1.125000"/>
                                          </p:val>
                                        </p:tav>
                                        <p:tav tm="100000">
                                          <p:val>
                                            <p:strVal val="#ppt_x"/>
                                          </p:val>
                                        </p:tav>
                                      </p:tavLst>
                                    </p:anim>
                                    <p:animEffect transition="in" filter="wipe(right)">
                                      <p:cBhvr>
                                        <p:cTn id="74" dur="500"/>
                                        <p:tgtEl>
                                          <p:spTgt spid="15364"/>
                                        </p:tgtEl>
                                      </p:cBhvr>
                                    </p:animEffect>
                                  </p:childTnLst>
                                </p:cTn>
                              </p:par>
                            </p:childTnLst>
                          </p:cTn>
                        </p:par>
                        <p:par>
                          <p:cTn id="75" fill="hold" nodeType="afterGroup">
                            <p:stCondLst>
                              <p:cond delay="6860"/>
                            </p:stCondLst>
                            <p:childTnLst>
                              <p:par>
                                <p:cTn id="76" presetID="52" presetClass="entr" presetSubtype="0" fill="hold" grpId="0" nodeType="afterEffect">
                                  <p:stCondLst>
                                    <p:cond delay="0"/>
                                  </p:stCondLst>
                                  <p:childTnLst>
                                    <p:set>
                                      <p:cBhvr>
                                        <p:cTn id="77" dur="1" fill="hold">
                                          <p:stCondLst>
                                            <p:cond delay="0"/>
                                          </p:stCondLst>
                                        </p:cTn>
                                        <p:tgtEl>
                                          <p:spTgt spid="15366"/>
                                        </p:tgtEl>
                                        <p:attrNameLst>
                                          <p:attrName>style.visibility</p:attrName>
                                        </p:attrNameLst>
                                      </p:cBhvr>
                                      <p:to>
                                        <p:strVal val="visible"/>
                                      </p:to>
                                    </p:set>
                                    <p:animScale>
                                      <p:cBhvr>
                                        <p:cTn id="78" dur="1000" decel="50000" fill="hold">
                                          <p:stCondLst>
                                            <p:cond delay="0"/>
                                          </p:stCondLst>
                                        </p:cTn>
                                        <p:tgtEl>
                                          <p:spTgt spid="1536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9" dur="1000" decel="50000" fill="hold">
                                          <p:stCondLst>
                                            <p:cond delay="0"/>
                                          </p:stCondLst>
                                        </p:cTn>
                                        <p:tgtEl>
                                          <p:spTgt spid="15366"/>
                                        </p:tgtEl>
                                        <p:attrNameLst>
                                          <p:attrName>ppt_x,ppt_y</p:attrName>
                                        </p:attrNameLst>
                                      </p:cBhvr>
                                      <p:rCtr x="0" y="0"/>
                                    </p:animMotion>
                                    <p:animEffect transition="in" filter="fade">
                                      <p:cBhvr>
                                        <p:cTn id="80" dur="1000"/>
                                        <p:tgtEl>
                                          <p:spTgt spid="1536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15397"/>
                                        </p:tgtEl>
                                        <p:attrNameLst>
                                          <p:attrName>style.visibility</p:attrName>
                                        </p:attrNameLst>
                                      </p:cBhvr>
                                      <p:to>
                                        <p:strVal val="visible"/>
                                      </p:to>
                                    </p:set>
                                    <p:animScale>
                                      <p:cBhvr>
                                        <p:cTn id="83" dur="1000" decel="50000" fill="hold">
                                          <p:stCondLst>
                                            <p:cond delay="0"/>
                                          </p:stCondLst>
                                        </p:cTn>
                                        <p:tgtEl>
                                          <p:spTgt spid="153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4" dur="1000" decel="50000" fill="hold">
                                          <p:stCondLst>
                                            <p:cond delay="0"/>
                                          </p:stCondLst>
                                        </p:cTn>
                                        <p:tgtEl>
                                          <p:spTgt spid="15397"/>
                                        </p:tgtEl>
                                        <p:attrNameLst>
                                          <p:attrName>ppt_x,ppt_y</p:attrName>
                                        </p:attrNameLst>
                                      </p:cBhvr>
                                      <p:rCtr x="0" y="0"/>
                                    </p:animMotion>
                                    <p:animEffect transition="in" filter="fade">
                                      <p:cBhvr>
                                        <p:cTn id="85" dur="1000"/>
                                        <p:tgtEl>
                                          <p:spTgt spid="15397"/>
                                        </p:tgtEl>
                                      </p:cBhvr>
                                    </p:animEffect>
                                  </p:childTnLst>
                                </p:cTn>
                              </p:par>
                            </p:childTnLst>
                          </p:cTn>
                        </p:par>
                        <p:par>
                          <p:cTn id="86" fill="hold" nodeType="afterGroup">
                            <p:stCondLst>
                              <p:cond delay="7860"/>
                            </p:stCondLst>
                            <p:childTnLst>
                              <p:par>
                                <p:cTn id="87" presetID="22" presetClass="entr" presetSubtype="1" fill="hold" grpId="0" nodeType="afterEffect">
                                  <p:stCondLst>
                                    <p:cond delay="0"/>
                                  </p:stCondLst>
                                  <p:childTnLst>
                                    <p:set>
                                      <p:cBhvr>
                                        <p:cTn id="88" dur="1" fill="hold">
                                          <p:stCondLst>
                                            <p:cond delay="0"/>
                                          </p:stCondLst>
                                        </p:cTn>
                                        <p:tgtEl>
                                          <p:spTgt spid="15399"/>
                                        </p:tgtEl>
                                        <p:attrNameLst>
                                          <p:attrName>style.visibility</p:attrName>
                                        </p:attrNameLst>
                                      </p:cBhvr>
                                      <p:to>
                                        <p:strVal val="visible"/>
                                      </p:to>
                                    </p:set>
                                    <p:animEffect transition="in" filter="wipe(up)">
                                      <p:cBhvr>
                                        <p:cTn id="89" dur="500"/>
                                        <p:tgtEl>
                                          <p:spTgt spid="15399"/>
                                        </p:tgtEl>
                                      </p:cBhvr>
                                    </p:animEffect>
                                  </p:childTnLst>
                                </p:cTn>
                              </p:par>
                            </p:childTnLst>
                          </p:cTn>
                        </p:par>
                        <p:par>
                          <p:cTn id="90" fill="hold" nodeType="afterGroup">
                            <p:stCondLst>
                              <p:cond delay="8360"/>
                            </p:stCondLst>
                            <p:childTnLst>
                              <p:par>
                                <p:cTn id="91" presetID="12" presetClass="entr" presetSubtype="4" fill="hold" grpId="0" nodeType="afterEffect">
                                  <p:stCondLst>
                                    <p:cond delay="0"/>
                                  </p:stCondLst>
                                  <p:childTnLst>
                                    <p:set>
                                      <p:cBhvr>
                                        <p:cTn id="92" dur="1" fill="hold">
                                          <p:stCondLst>
                                            <p:cond delay="0"/>
                                          </p:stCondLst>
                                        </p:cTn>
                                        <p:tgtEl>
                                          <p:spTgt spid="15371"/>
                                        </p:tgtEl>
                                        <p:attrNameLst>
                                          <p:attrName>style.visibility</p:attrName>
                                        </p:attrNameLst>
                                      </p:cBhvr>
                                      <p:to>
                                        <p:strVal val="visible"/>
                                      </p:to>
                                    </p:set>
                                    <p:anim calcmode="lin" valueType="num">
                                      <p:cBhvr additive="base">
                                        <p:cTn id="93" dur="500"/>
                                        <p:tgtEl>
                                          <p:spTgt spid="15371"/>
                                        </p:tgtEl>
                                        <p:attrNameLst>
                                          <p:attrName>ppt_y</p:attrName>
                                        </p:attrNameLst>
                                      </p:cBhvr>
                                      <p:tavLst>
                                        <p:tav tm="0">
                                          <p:val>
                                            <p:strVal val="#ppt_y+#ppt_h*1.125000"/>
                                          </p:val>
                                        </p:tav>
                                        <p:tav tm="100000">
                                          <p:val>
                                            <p:strVal val="#ppt_y"/>
                                          </p:val>
                                        </p:tav>
                                      </p:tavLst>
                                    </p:anim>
                                    <p:animEffect transition="in" filter="wipe(up)">
                                      <p:cBhvr>
                                        <p:cTn id="94" dur="500"/>
                                        <p:tgtEl>
                                          <p:spTgt spid="1537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15370"/>
                                        </p:tgtEl>
                                        <p:attrNameLst>
                                          <p:attrName>style.visibility</p:attrName>
                                        </p:attrNameLst>
                                      </p:cBhvr>
                                      <p:to>
                                        <p:strVal val="visible"/>
                                      </p:to>
                                    </p:set>
                                    <p:anim calcmode="lin" valueType="num">
                                      <p:cBhvr additive="base">
                                        <p:cTn id="97" dur="500"/>
                                        <p:tgtEl>
                                          <p:spTgt spid="15370"/>
                                        </p:tgtEl>
                                        <p:attrNameLst>
                                          <p:attrName>ppt_y</p:attrName>
                                        </p:attrNameLst>
                                      </p:cBhvr>
                                      <p:tavLst>
                                        <p:tav tm="0">
                                          <p:val>
                                            <p:strVal val="#ppt_y+#ppt_h*1.125000"/>
                                          </p:val>
                                        </p:tav>
                                        <p:tav tm="100000">
                                          <p:val>
                                            <p:strVal val="#ppt_y"/>
                                          </p:val>
                                        </p:tav>
                                      </p:tavLst>
                                    </p:anim>
                                    <p:animEffect transition="in" filter="wipe(up)">
                                      <p:cBhvr>
                                        <p:cTn id="98" dur="500"/>
                                        <p:tgtEl>
                                          <p:spTgt spid="15370"/>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15369"/>
                                        </p:tgtEl>
                                        <p:attrNameLst>
                                          <p:attrName>style.visibility</p:attrName>
                                        </p:attrNameLst>
                                      </p:cBhvr>
                                      <p:to>
                                        <p:strVal val="visible"/>
                                      </p:to>
                                    </p:set>
                                    <p:anim calcmode="lin" valueType="num">
                                      <p:cBhvr additive="base">
                                        <p:cTn id="101" dur="500"/>
                                        <p:tgtEl>
                                          <p:spTgt spid="15369"/>
                                        </p:tgtEl>
                                        <p:attrNameLst>
                                          <p:attrName>ppt_y</p:attrName>
                                        </p:attrNameLst>
                                      </p:cBhvr>
                                      <p:tavLst>
                                        <p:tav tm="0">
                                          <p:val>
                                            <p:strVal val="#ppt_y+#ppt_h*1.125000"/>
                                          </p:val>
                                        </p:tav>
                                        <p:tav tm="100000">
                                          <p:val>
                                            <p:strVal val="#ppt_y"/>
                                          </p:val>
                                        </p:tav>
                                      </p:tavLst>
                                    </p:anim>
                                    <p:animEffect transition="in" filter="wipe(up)">
                                      <p:cBhvr>
                                        <p:cTn id="102" dur="500"/>
                                        <p:tgtEl>
                                          <p:spTgt spid="15369"/>
                                        </p:tgtEl>
                                      </p:cBhvr>
                                    </p:animEffect>
                                  </p:childTnLst>
                                </p:cTn>
                              </p:par>
                            </p:childTnLst>
                          </p:cTn>
                        </p:par>
                        <p:par>
                          <p:cTn id="103" fill="hold" nodeType="afterGroup">
                            <p:stCondLst>
                              <p:cond delay="8860"/>
                            </p:stCondLst>
                            <p:childTnLst>
                              <p:par>
                                <p:cTn id="104" presetID="16" presetClass="entr" presetSubtype="21" fill="hold" grpId="0" nodeType="afterEffect">
                                  <p:stCondLst>
                                    <p:cond delay="0"/>
                                  </p:stCondLst>
                                  <p:childTnLst>
                                    <p:set>
                                      <p:cBhvr>
                                        <p:cTn id="105" dur="1" fill="hold">
                                          <p:stCondLst>
                                            <p:cond delay="0"/>
                                          </p:stCondLst>
                                        </p:cTn>
                                        <p:tgtEl>
                                          <p:spTgt spid="15372"/>
                                        </p:tgtEl>
                                        <p:attrNameLst>
                                          <p:attrName>style.visibility</p:attrName>
                                        </p:attrNameLst>
                                      </p:cBhvr>
                                      <p:to>
                                        <p:strVal val="visible"/>
                                      </p:to>
                                    </p:set>
                                    <p:animEffect transition="in" filter="barn(inVertical)">
                                      <p:cBhvr>
                                        <p:cTn id="106" dur="500"/>
                                        <p:tgtEl>
                                          <p:spTgt spid="15372"/>
                                        </p:tgtEl>
                                      </p:cBhvr>
                                    </p:animEffect>
                                  </p:childTnLst>
                                </p:cTn>
                              </p:par>
                            </p:childTnLst>
                          </p:cTn>
                        </p:par>
                        <p:par>
                          <p:cTn id="107" fill="hold" nodeType="afterGroup">
                            <p:stCondLst>
                              <p:cond delay="9360"/>
                            </p:stCondLst>
                            <p:childTnLst>
                              <p:par>
                                <p:cTn id="108" presetID="2" presetClass="entr" presetSubtype="12" fill="hold" grpId="0" nodeType="afterEffect">
                                  <p:stCondLst>
                                    <p:cond delay="0"/>
                                  </p:stCondLst>
                                  <p:childTnLst>
                                    <p:set>
                                      <p:cBhvr>
                                        <p:cTn id="109" dur="1" fill="hold">
                                          <p:stCondLst>
                                            <p:cond delay="0"/>
                                          </p:stCondLst>
                                        </p:cTn>
                                        <p:tgtEl>
                                          <p:spTgt spid="15401"/>
                                        </p:tgtEl>
                                        <p:attrNameLst>
                                          <p:attrName>style.visibility</p:attrName>
                                        </p:attrNameLst>
                                      </p:cBhvr>
                                      <p:to>
                                        <p:strVal val="visible"/>
                                      </p:to>
                                    </p:set>
                                    <p:anim calcmode="lin" valueType="num">
                                      <p:cBhvr additive="base">
                                        <p:cTn id="110" dur="500" fill="hold"/>
                                        <p:tgtEl>
                                          <p:spTgt spid="15401"/>
                                        </p:tgtEl>
                                        <p:attrNameLst>
                                          <p:attrName>ppt_x</p:attrName>
                                        </p:attrNameLst>
                                      </p:cBhvr>
                                      <p:tavLst>
                                        <p:tav tm="0">
                                          <p:val>
                                            <p:strVal val="0-#ppt_w/2"/>
                                          </p:val>
                                        </p:tav>
                                        <p:tav tm="100000">
                                          <p:val>
                                            <p:strVal val="#ppt_x"/>
                                          </p:val>
                                        </p:tav>
                                      </p:tavLst>
                                    </p:anim>
                                    <p:anim calcmode="lin" valueType="num">
                                      <p:cBhvr additive="base">
                                        <p:cTn id="111" dur="500" fill="hold"/>
                                        <p:tgtEl>
                                          <p:spTgt spid="15401"/>
                                        </p:tgtEl>
                                        <p:attrNameLst>
                                          <p:attrName>ppt_y</p:attrName>
                                        </p:attrNameLst>
                                      </p:cBhvr>
                                      <p:tavLst>
                                        <p:tav tm="0">
                                          <p:val>
                                            <p:strVal val="1+#ppt_h/2"/>
                                          </p:val>
                                        </p:tav>
                                        <p:tav tm="100000">
                                          <p:val>
                                            <p:strVal val="#ppt_y"/>
                                          </p:val>
                                        </p:tav>
                                      </p:tavLst>
                                    </p:anim>
                                  </p:childTnLst>
                                </p:cTn>
                              </p:par>
                              <p:par>
                                <p:cTn id="112" presetID="2" presetClass="entr" presetSubtype="12" fill="hold" grpId="0" nodeType="withEffect">
                                  <p:stCondLst>
                                    <p:cond delay="100"/>
                                  </p:stCondLst>
                                  <p:childTnLst>
                                    <p:set>
                                      <p:cBhvr>
                                        <p:cTn id="113" dur="1" fill="hold">
                                          <p:stCondLst>
                                            <p:cond delay="0"/>
                                          </p:stCondLst>
                                        </p:cTn>
                                        <p:tgtEl>
                                          <p:spTgt spid="15402"/>
                                        </p:tgtEl>
                                        <p:attrNameLst>
                                          <p:attrName>style.visibility</p:attrName>
                                        </p:attrNameLst>
                                      </p:cBhvr>
                                      <p:to>
                                        <p:strVal val="visible"/>
                                      </p:to>
                                    </p:set>
                                    <p:anim calcmode="lin" valueType="num">
                                      <p:cBhvr additive="base">
                                        <p:cTn id="114" dur="500" fill="hold"/>
                                        <p:tgtEl>
                                          <p:spTgt spid="15402"/>
                                        </p:tgtEl>
                                        <p:attrNameLst>
                                          <p:attrName>ppt_x</p:attrName>
                                        </p:attrNameLst>
                                      </p:cBhvr>
                                      <p:tavLst>
                                        <p:tav tm="0">
                                          <p:val>
                                            <p:strVal val="0-#ppt_w/2"/>
                                          </p:val>
                                        </p:tav>
                                        <p:tav tm="100000">
                                          <p:val>
                                            <p:strVal val="#ppt_x"/>
                                          </p:val>
                                        </p:tav>
                                      </p:tavLst>
                                    </p:anim>
                                    <p:anim calcmode="lin" valueType="num">
                                      <p:cBhvr additive="base">
                                        <p:cTn id="115" dur="500" fill="hold"/>
                                        <p:tgtEl>
                                          <p:spTgt spid="15402"/>
                                        </p:tgtEl>
                                        <p:attrNameLst>
                                          <p:attrName>ppt_y</p:attrName>
                                        </p:attrNameLst>
                                      </p:cBhvr>
                                      <p:tavLst>
                                        <p:tav tm="0">
                                          <p:val>
                                            <p:strVal val="1+#ppt_h/2"/>
                                          </p:val>
                                        </p:tav>
                                        <p:tav tm="100000">
                                          <p:val>
                                            <p:strVal val="#ppt_y"/>
                                          </p:val>
                                        </p:tav>
                                      </p:tavLst>
                                    </p:anim>
                                  </p:childTnLst>
                                </p:cTn>
                              </p:par>
                              <p:par>
                                <p:cTn id="116" presetID="2" presetClass="entr" presetSubtype="12" fill="hold" grpId="0" nodeType="withEffect">
                                  <p:stCondLst>
                                    <p:cond delay="200"/>
                                  </p:stCondLst>
                                  <p:childTnLst>
                                    <p:set>
                                      <p:cBhvr>
                                        <p:cTn id="117" dur="1" fill="hold">
                                          <p:stCondLst>
                                            <p:cond delay="0"/>
                                          </p:stCondLst>
                                        </p:cTn>
                                        <p:tgtEl>
                                          <p:spTgt spid="15403"/>
                                        </p:tgtEl>
                                        <p:attrNameLst>
                                          <p:attrName>style.visibility</p:attrName>
                                        </p:attrNameLst>
                                      </p:cBhvr>
                                      <p:to>
                                        <p:strVal val="visible"/>
                                      </p:to>
                                    </p:set>
                                    <p:anim calcmode="lin" valueType="num">
                                      <p:cBhvr additive="base">
                                        <p:cTn id="118" dur="500" fill="hold"/>
                                        <p:tgtEl>
                                          <p:spTgt spid="15403"/>
                                        </p:tgtEl>
                                        <p:attrNameLst>
                                          <p:attrName>ppt_x</p:attrName>
                                        </p:attrNameLst>
                                      </p:cBhvr>
                                      <p:tavLst>
                                        <p:tav tm="0">
                                          <p:val>
                                            <p:strVal val="0-#ppt_w/2"/>
                                          </p:val>
                                        </p:tav>
                                        <p:tav tm="100000">
                                          <p:val>
                                            <p:strVal val="#ppt_x"/>
                                          </p:val>
                                        </p:tav>
                                      </p:tavLst>
                                    </p:anim>
                                    <p:anim calcmode="lin" valueType="num">
                                      <p:cBhvr additive="base">
                                        <p:cTn id="119" dur="500" fill="hold"/>
                                        <p:tgtEl>
                                          <p:spTgt spid="15403"/>
                                        </p:tgtEl>
                                        <p:attrNameLst>
                                          <p:attrName>ppt_y</p:attrName>
                                        </p:attrNameLst>
                                      </p:cBhvr>
                                      <p:tavLst>
                                        <p:tav tm="0">
                                          <p:val>
                                            <p:strVal val="1+#ppt_h/2"/>
                                          </p:val>
                                        </p:tav>
                                        <p:tav tm="100000">
                                          <p:val>
                                            <p:strVal val="#ppt_y"/>
                                          </p:val>
                                        </p:tav>
                                      </p:tavLst>
                                    </p:anim>
                                  </p:childTnLst>
                                </p:cTn>
                              </p:par>
                            </p:childTnLst>
                          </p:cTn>
                        </p:par>
                        <p:par>
                          <p:cTn id="120" fill="hold" nodeType="afterGroup">
                            <p:stCondLst>
                              <p:cond delay="10060"/>
                            </p:stCondLst>
                            <p:childTnLst>
                              <p:par>
                                <p:cTn id="121" presetID="12" presetClass="entr" presetSubtype="1" fill="hold" grpId="0" nodeType="afterEffect">
                                  <p:stCondLst>
                                    <p:cond delay="0"/>
                                  </p:stCondLst>
                                  <p:childTnLst>
                                    <p:set>
                                      <p:cBhvr>
                                        <p:cTn id="122" dur="1" fill="hold">
                                          <p:stCondLst>
                                            <p:cond delay="0"/>
                                          </p:stCondLst>
                                        </p:cTn>
                                        <p:tgtEl>
                                          <p:spTgt spid="15408"/>
                                        </p:tgtEl>
                                        <p:attrNameLst>
                                          <p:attrName>style.visibility</p:attrName>
                                        </p:attrNameLst>
                                      </p:cBhvr>
                                      <p:to>
                                        <p:strVal val="visible"/>
                                      </p:to>
                                    </p:set>
                                    <p:anim calcmode="lin" valueType="num">
                                      <p:cBhvr additive="base">
                                        <p:cTn id="123" dur="500"/>
                                        <p:tgtEl>
                                          <p:spTgt spid="15408"/>
                                        </p:tgtEl>
                                        <p:attrNameLst>
                                          <p:attrName>ppt_y</p:attrName>
                                        </p:attrNameLst>
                                      </p:cBhvr>
                                      <p:tavLst>
                                        <p:tav tm="0">
                                          <p:val>
                                            <p:strVal val="#ppt_y-#ppt_h*1.125000"/>
                                          </p:val>
                                        </p:tav>
                                        <p:tav tm="100000">
                                          <p:val>
                                            <p:strVal val="#ppt_y"/>
                                          </p:val>
                                        </p:tav>
                                      </p:tavLst>
                                    </p:anim>
                                    <p:animEffect transition="in" filter="wipe(down)">
                                      <p:cBhvr>
                                        <p:cTn id="124" dur="500"/>
                                        <p:tgtEl>
                                          <p:spTgt spid="1540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15409"/>
                                        </p:tgtEl>
                                        <p:attrNameLst>
                                          <p:attrName>style.visibility</p:attrName>
                                        </p:attrNameLst>
                                      </p:cBhvr>
                                      <p:to>
                                        <p:strVal val="visible"/>
                                      </p:to>
                                    </p:set>
                                    <p:anim calcmode="lin" valueType="num">
                                      <p:cBhvr additive="base">
                                        <p:cTn id="127" dur="500"/>
                                        <p:tgtEl>
                                          <p:spTgt spid="15409"/>
                                        </p:tgtEl>
                                        <p:attrNameLst>
                                          <p:attrName>ppt_y</p:attrName>
                                        </p:attrNameLst>
                                      </p:cBhvr>
                                      <p:tavLst>
                                        <p:tav tm="0">
                                          <p:val>
                                            <p:strVal val="#ppt_y-#ppt_h*1.125000"/>
                                          </p:val>
                                        </p:tav>
                                        <p:tav tm="100000">
                                          <p:val>
                                            <p:strVal val="#ppt_y"/>
                                          </p:val>
                                        </p:tav>
                                      </p:tavLst>
                                    </p:anim>
                                    <p:animEffect transition="in" filter="wipe(down)">
                                      <p:cBhvr>
                                        <p:cTn id="128" dur="500"/>
                                        <p:tgtEl>
                                          <p:spTgt spid="15409"/>
                                        </p:tgtEl>
                                      </p:cBhvr>
                                    </p:animEffect>
                                  </p:childTnLst>
                                </p:cTn>
                              </p:par>
                              <p:par>
                                <p:cTn id="129" presetID="12" presetClass="entr" presetSubtype="1" fill="hold" grpId="0" nodeType="withEffect">
                                  <p:stCondLst>
                                    <p:cond delay="0"/>
                                  </p:stCondLst>
                                  <p:childTnLst>
                                    <p:set>
                                      <p:cBhvr>
                                        <p:cTn id="130" dur="1" fill="hold">
                                          <p:stCondLst>
                                            <p:cond delay="0"/>
                                          </p:stCondLst>
                                        </p:cTn>
                                        <p:tgtEl>
                                          <p:spTgt spid="15410"/>
                                        </p:tgtEl>
                                        <p:attrNameLst>
                                          <p:attrName>style.visibility</p:attrName>
                                        </p:attrNameLst>
                                      </p:cBhvr>
                                      <p:to>
                                        <p:strVal val="visible"/>
                                      </p:to>
                                    </p:set>
                                    <p:anim calcmode="lin" valueType="num">
                                      <p:cBhvr additive="base">
                                        <p:cTn id="131" dur="500"/>
                                        <p:tgtEl>
                                          <p:spTgt spid="15410"/>
                                        </p:tgtEl>
                                        <p:attrNameLst>
                                          <p:attrName>ppt_y</p:attrName>
                                        </p:attrNameLst>
                                      </p:cBhvr>
                                      <p:tavLst>
                                        <p:tav tm="0">
                                          <p:val>
                                            <p:strVal val="#ppt_y-#ppt_h*1.125000"/>
                                          </p:val>
                                        </p:tav>
                                        <p:tav tm="100000">
                                          <p:val>
                                            <p:strVal val="#ppt_y"/>
                                          </p:val>
                                        </p:tav>
                                      </p:tavLst>
                                    </p:anim>
                                    <p:animEffect transition="in" filter="wipe(down)">
                                      <p:cBhvr>
                                        <p:cTn id="132" dur="500"/>
                                        <p:tgtEl>
                                          <p:spTgt spid="15410"/>
                                        </p:tgtEl>
                                      </p:cBhvr>
                                    </p:animEffect>
                                  </p:childTnLst>
                                </p:cTn>
                              </p:par>
                            </p:childTnLst>
                          </p:cTn>
                        </p:par>
                        <p:par>
                          <p:cTn id="133" fill="hold" nodeType="afterGroup">
                            <p:stCondLst>
                              <p:cond delay="10560"/>
                            </p:stCondLst>
                            <p:childTnLst>
                              <p:par>
                                <p:cTn id="134" presetID="16" presetClass="entr" presetSubtype="21" fill="hold" grpId="0" nodeType="afterEffect">
                                  <p:stCondLst>
                                    <p:cond delay="0"/>
                                  </p:stCondLst>
                                  <p:childTnLst>
                                    <p:set>
                                      <p:cBhvr>
                                        <p:cTn id="135" dur="1" fill="hold">
                                          <p:stCondLst>
                                            <p:cond delay="0"/>
                                          </p:stCondLst>
                                        </p:cTn>
                                        <p:tgtEl>
                                          <p:spTgt spid="15404"/>
                                        </p:tgtEl>
                                        <p:attrNameLst>
                                          <p:attrName>style.visibility</p:attrName>
                                        </p:attrNameLst>
                                      </p:cBhvr>
                                      <p:to>
                                        <p:strVal val="visible"/>
                                      </p:to>
                                    </p:set>
                                    <p:animEffect transition="in" filter="barn(inVertical)">
                                      <p:cBhvr>
                                        <p:cTn id="136" dur="500"/>
                                        <p:tgtEl>
                                          <p:spTgt spid="15404"/>
                                        </p:tgtEl>
                                      </p:cBhvr>
                                    </p:animEffect>
                                  </p:childTnLst>
                                </p:cTn>
                              </p:par>
                            </p:childTnLst>
                          </p:cTn>
                        </p:par>
                        <p:par>
                          <p:cTn id="137" fill="hold" nodeType="afterGroup">
                            <p:stCondLst>
                              <p:cond delay="11060"/>
                            </p:stCondLst>
                            <p:childTnLst>
                              <p:par>
                                <p:cTn id="138" presetID="2" presetClass="entr" presetSubtype="3" fill="hold" grpId="0" nodeType="afterEffect">
                                  <p:stCondLst>
                                    <p:cond delay="0"/>
                                  </p:stCondLst>
                                  <p:childTnLst>
                                    <p:set>
                                      <p:cBhvr>
                                        <p:cTn id="139" dur="1" fill="hold">
                                          <p:stCondLst>
                                            <p:cond delay="0"/>
                                          </p:stCondLst>
                                        </p:cTn>
                                        <p:tgtEl>
                                          <p:spTgt spid="15405"/>
                                        </p:tgtEl>
                                        <p:attrNameLst>
                                          <p:attrName>style.visibility</p:attrName>
                                        </p:attrNameLst>
                                      </p:cBhvr>
                                      <p:to>
                                        <p:strVal val="visible"/>
                                      </p:to>
                                    </p:set>
                                    <p:anim calcmode="lin" valueType="num">
                                      <p:cBhvr additive="base">
                                        <p:cTn id="140" dur="500" fill="hold"/>
                                        <p:tgtEl>
                                          <p:spTgt spid="15405"/>
                                        </p:tgtEl>
                                        <p:attrNameLst>
                                          <p:attrName>ppt_x</p:attrName>
                                        </p:attrNameLst>
                                      </p:cBhvr>
                                      <p:tavLst>
                                        <p:tav tm="0">
                                          <p:val>
                                            <p:strVal val="1+#ppt_w/2"/>
                                          </p:val>
                                        </p:tav>
                                        <p:tav tm="100000">
                                          <p:val>
                                            <p:strVal val="#ppt_x"/>
                                          </p:val>
                                        </p:tav>
                                      </p:tavLst>
                                    </p:anim>
                                    <p:anim calcmode="lin" valueType="num">
                                      <p:cBhvr additive="base">
                                        <p:cTn id="141" dur="500" fill="hold"/>
                                        <p:tgtEl>
                                          <p:spTgt spid="15405"/>
                                        </p:tgtEl>
                                        <p:attrNameLst>
                                          <p:attrName>ppt_y</p:attrName>
                                        </p:attrNameLst>
                                      </p:cBhvr>
                                      <p:tavLst>
                                        <p:tav tm="0">
                                          <p:val>
                                            <p:strVal val="0-#ppt_h/2"/>
                                          </p:val>
                                        </p:tav>
                                        <p:tav tm="100000">
                                          <p:val>
                                            <p:strVal val="#ppt_y"/>
                                          </p:val>
                                        </p:tav>
                                      </p:tavLst>
                                    </p:anim>
                                  </p:childTnLst>
                                </p:cTn>
                              </p:par>
                              <p:par>
                                <p:cTn id="142" presetID="2" presetClass="entr" presetSubtype="3" fill="hold" grpId="0" nodeType="withEffect">
                                  <p:stCondLst>
                                    <p:cond delay="100"/>
                                  </p:stCondLst>
                                  <p:childTnLst>
                                    <p:set>
                                      <p:cBhvr>
                                        <p:cTn id="143" dur="1" fill="hold">
                                          <p:stCondLst>
                                            <p:cond delay="0"/>
                                          </p:stCondLst>
                                        </p:cTn>
                                        <p:tgtEl>
                                          <p:spTgt spid="15406"/>
                                        </p:tgtEl>
                                        <p:attrNameLst>
                                          <p:attrName>style.visibility</p:attrName>
                                        </p:attrNameLst>
                                      </p:cBhvr>
                                      <p:to>
                                        <p:strVal val="visible"/>
                                      </p:to>
                                    </p:set>
                                    <p:anim calcmode="lin" valueType="num">
                                      <p:cBhvr additive="base">
                                        <p:cTn id="144" dur="500" fill="hold"/>
                                        <p:tgtEl>
                                          <p:spTgt spid="15406"/>
                                        </p:tgtEl>
                                        <p:attrNameLst>
                                          <p:attrName>ppt_x</p:attrName>
                                        </p:attrNameLst>
                                      </p:cBhvr>
                                      <p:tavLst>
                                        <p:tav tm="0">
                                          <p:val>
                                            <p:strVal val="1+#ppt_w/2"/>
                                          </p:val>
                                        </p:tav>
                                        <p:tav tm="100000">
                                          <p:val>
                                            <p:strVal val="#ppt_x"/>
                                          </p:val>
                                        </p:tav>
                                      </p:tavLst>
                                    </p:anim>
                                    <p:anim calcmode="lin" valueType="num">
                                      <p:cBhvr additive="base">
                                        <p:cTn id="145" dur="500" fill="hold"/>
                                        <p:tgtEl>
                                          <p:spTgt spid="15406"/>
                                        </p:tgtEl>
                                        <p:attrNameLst>
                                          <p:attrName>ppt_y</p:attrName>
                                        </p:attrNameLst>
                                      </p:cBhvr>
                                      <p:tavLst>
                                        <p:tav tm="0">
                                          <p:val>
                                            <p:strVal val="0-#ppt_h/2"/>
                                          </p:val>
                                        </p:tav>
                                        <p:tav tm="100000">
                                          <p:val>
                                            <p:strVal val="#ppt_y"/>
                                          </p:val>
                                        </p:tav>
                                      </p:tavLst>
                                    </p:anim>
                                  </p:childTnLst>
                                </p:cTn>
                              </p:par>
                              <p:par>
                                <p:cTn id="146" presetID="2" presetClass="entr" presetSubtype="3" fill="hold" grpId="0" nodeType="withEffect">
                                  <p:stCondLst>
                                    <p:cond delay="200"/>
                                  </p:stCondLst>
                                  <p:childTnLst>
                                    <p:set>
                                      <p:cBhvr>
                                        <p:cTn id="147" dur="1" fill="hold">
                                          <p:stCondLst>
                                            <p:cond delay="0"/>
                                          </p:stCondLst>
                                        </p:cTn>
                                        <p:tgtEl>
                                          <p:spTgt spid="15407"/>
                                        </p:tgtEl>
                                        <p:attrNameLst>
                                          <p:attrName>style.visibility</p:attrName>
                                        </p:attrNameLst>
                                      </p:cBhvr>
                                      <p:to>
                                        <p:strVal val="visible"/>
                                      </p:to>
                                    </p:set>
                                    <p:anim calcmode="lin" valueType="num">
                                      <p:cBhvr additive="base">
                                        <p:cTn id="148" dur="500" fill="hold"/>
                                        <p:tgtEl>
                                          <p:spTgt spid="15407"/>
                                        </p:tgtEl>
                                        <p:attrNameLst>
                                          <p:attrName>ppt_x</p:attrName>
                                        </p:attrNameLst>
                                      </p:cBhvr>
                                      <p:tavLst>
                                        <p:tav tm="0">
                                          <p:val>
                                            <p:strVal val="1+#ppt_w/2"/>
                                          </p:val>
                                        </p:tav>
                                        <p:tav tm="100000">
                                          <p:val>
                                            <p:strVal val="#ppt_x"/>
                                          </p:val>
                                        </p:tav>
                                      </p:tavLst>
                                    </p:anim>
                                    <p:anim calcmode="lin" valueType="num">
                                      <p:cBhvr additive="base">
                                        <p:cTn id="149" dur="500" fill="hold"/>
                                        <p:tgtEl>
                                          <p:spTgt spid="1540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4" grpId="0" animBg="1"/>
      <p:bldP spid="15365" grpId="0" animBg="1"/>
      <p:bldP spid="15366" grpId="0" animBg="1" autoUpdateAnimBg="0"/>
      <p:bldP spid="15367" grpId="0" animBg="1" autoUpdateAnimBg="0"/>
      <p:bldP spid="15368" grpId="0" animBg="1"/>
      <p:bldP spid="15369" grpId="0" animBg="1"/>
      <p:bldP spid="15370" grpId="0" animBg="1"/>
      <p:bldP spid="15371" grpId="0" animBg="1"/>
      <p:bldP spid="15372" grpId="0" animBg="1"/>
      <p:bldP spid="15397" grpId="0" autoUpdateAnimBg="0"/>
      <p:bldP spid="15398" grpId="0" autoUpdateAnimBg="0"/>
      <p:bldP spid="15399" grpId="0" autoUpdateAnimBg="0"/>
      <p:bldP spid="15400" grpId="0" autoUpdateAnimBg="0"/>
      <p:bldP spid="15401" grpId="0" autoUpdateAnimBg="0"/>
      <p:bldP spid="15402" grpId="0" autoUpdateAnimBg="0"/>
      <p:bldP spid="15403" grpId="0" autoUpdateAnimBg="0"/>
      <p:bldP spid="15404" grpId="0" animBg="1"/>
      <p:bldP spid="15405" grpId="0" autoUpdateAnimBg="0"/>
      <p:bldP spid="15406" grpId="0" autoUpdateAnimBg="0"/>
      <p:bldP spid="15407" grpId="0" autoUpdateAnimBg="0"/>
      <p:bldP spid="15408" grpId="0" animBg="1"/>
      <p:bldP spid="15409" grpId="0" animBg="1"/>
      <p:bldP spid="154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54"/>
          <p:cNvSpPr txBox="1">
            <a:spLocks noChangeArrowheads="1"/>
          </p:cNvSpPr>
          <p:nvPr/>
        </p:nvSpPr>
        <p:spPr bwMode="auto">
          <a:xfrm>
            <a:off x="1330325" y="44450"/>
            <a:ext cx="5041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en-US" altLang="zh-CN" sz="2800">
                <a:solidFill>
                  <a:schemeClr val="accent2"/>
                </a:solidFill>
                <a:latin typeface="微软雅黑" pitchFamily="34" charset="-122"/>
              </a:rPr>
              <a:t>2.3</a:t>
            </a:r>
            <a:r>
              <a:rPr lang="zh-CN" altLang="en-US" sz="2800">
                <a:solidFill>
                  <a:schemeClr val="accent2"/>
                </a:solidFill>
                <a:latin typeface="微软雅黑" pitchFamily="34" charset="-122"/>
              </a:rPr>
              <a:t>请输入您的标题</a:t>
            </a:r>
          </a:p>
        </p:txBody>
      </p:sp>
      <p:sp>
        <p:nvSpPr>
          <p:cNvPr id="23555" name="TextBox 55"/>
          <p:cNvSpPr txBox="1">
            <a:spLocks noChangeArrowheads="1"/>
          </p:cNvSpPr>
          <p:nvPr/>
        </p:nvSpPr>
        <p:spPr bwMode="auto">
          <a:xfrm>
            <a:off x="139700" y="106363"/>
            <a:ext cx="1065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r" eaLnBrk="1" hangingPunct="1">
              <a:spcBef>
                <a:spcPct val="0"/>
              </a:spcBef>
              <a:buFontTx/>
              <a:buNone/>
            </a:pPr>
            <a:r>
              <a:rPr lang="en-US" altLang="zh-CN">
                <a:solidFill>
                  <a:schemeClr val="accent2"/>
                </a:solidFill>
                <a:ea typeface="宋体" charset="-122"/>
              </a:rPr>
              <a:t>Part</a:t>
            </a:r>
            <a:r>
              <a:rPr lang="en-US" altLang="zh-CN" sz="1800">
                <a:solidFill>
                  <a:schemeClr val="accent2"/>
                </a:solidFill>
                <a:ea typeface="宋体" charset="-122"/>
              </a:rPr>
              <a:t>  2</a:t>
            </a:r>
            <a:endParaRPr lang="zh-CN" altLang="en-US" sz="1800">
              <a:solidFill>
                <a:schemeClr val="accent2"/>
              </a:solidFill>
              <a:ea typeface="宋体" charset="-122"/>
            </a:endParaRPr>
          </a:p>
        </p:txBody>
      </p:sp>
      <p:sp>
        <p:nvSpPr>
          <p:cNvPr id="16388" name="Freeform 6"/>
          <p:cNvSpPr>
            <a:spLocks noEditPoints="1"/>
          </p:cNvSpPr>
          <p:nvPr/>
        </p:nvSpPr>
        <p:spPr bwMode="auto">
          <a:xfrm>
            <a:off x="8477250" y="3019425"/>
            <a:ext cx="2101850" cy="2101850"/>
          </a:xfrm>
          <a:custGeom>
            <a:avLst/>
            <a:gdLst>
              <a:gd name="T0" fmla="*/ 2147483646 w 2801"/>
              <a:gd name="T1" fmla="*/ 2147483646 h 2801"/>
              <a:gd name="T2" fmla="*/ 2147483646 w 2801"/>
              <a:gd name="T3" fmla="*/ 2147483646 h 2801"/>
              <a:gd name="T4" fmla="*/ 2147483646 w 2801"/>
              <a:gd name="T5" fmla="*/ 2147483646 h 2801"/>
              <a:gd name="T6" fmla="*/ 2147483646 w 2801"/>
              <a:gd name="T7" fmla="*/ 2147483646 h 2801"/>
              <a:gd name="T8" fmla="*/ 2147483646 w 2801"/>
              <a:gd name="T9" fmla="*/ 2147483646 h 2801"/>
              <a:gd name="T10" fmla="*/ 2147483646 w 2801"/>
              <a:gd name="T11" fmla="*/ 2147483646 h 2801"/>
              <a:gd name="T12" fmla="*/ 2147483646 w 2801"/>
              <a:gd name="T13" fmla="*/ 2147483646 h 2801"/>
              <a:gd name="T14" fmla="*/ 2147483646 w 2801"/>
              <a:gd name="T15" fmla="*/ 2147483646 h 2801"/>
              <a:gd name="T16" fmla="*/ 2147483646 w 2801"/>
              <a:gd name="T17" fmla="*/ 2147483646 h 2801"/>
              <a:gd name="T18" fmla="*/ 2147483646 w 2801"/>
              <a:gd name="T19" fmla="*/ 2147483646 h 2801"/>
              <a:gd name="T20" fmla="*/ 2147483646 w 2801"/>
              <a:gd name="T21" fmla="*/ 2147483646 h 2801"/>
              <a:gd name="T22" fmla="*/ 2147483646 w 2801"/>
              <a:gd name="T23" fmla="*/ 2147483646 h 2801"/>
              <a:gd name="T24" fmla="*/ 2147483646 w 2801"/>
              <a:gd name="T25" fmla="*/ 2147483646 h 2801"/>
              <a:gd name="T26" fmla="*/ 2147483646 w 2801"/>
              <a:gd name="T27" fmla="*/ 2147483646 h 2801"/>
              <a:gd name="T28" fmla="*/ 2147483646 w 2801"/>
              <a:gd name="T29" fmla="*/ 0 h 2801"/>
              <a:gd name="T30" fmla="*/ 2147483646 w 2801"/>
              <a:gd name="T31" fmla="*/ 2147483646 h 2801"/>
              <a:gd name="T32" fmla="*/ 2147483646 w 2801"/>
              <a:gd name="T33" fmla="*/ 2147483646 h 2801"/>
              <a:gd name="T34" fmla="*/ 2147483646 w 2801"/>
              <a:gd name="T35" fmla="*/ 2147483646 h 2801"/>
              <a:gd name="T36" fmla="*/ 2147483646 w 2801"/>
              <a:gd name="T37" fmla="*/ 2147483646 h 2801"/>
              <a:gd name="T38" fmla="*/ 2147483646 w 2801"/>
              <a:gd name="T39" fmla="*/ 2147483646 h 2801"/>
              <a:gd name="T40" fmla="*/ 2147483646 w 2801"/>
              <a:gd name="T41" fmla="*/ 2147483646 h 2801"/>
              <a:gd name="T42" fmla="*/ 2147483646 w 2801"/>
              <a:gd name="T43" fmla="*/ 2147483646 h 2801"/>
              <a:gd name="T44" fmla="*/ 2147483646 w 2801"/>
              <a:gd name="T45" fmla="*/ 2147483646 h 2801"/>
              <a:gd name="T46" fmla="*/ 2147483646 w 2801"/>
              <a:gd name="T47" fmla="*/ 2147483646 h 2801"/>
              <a:gd name="T48" fmla="*/ 2147483646 w 2801"/>
              <a:gd name="T49" fmla="*/ 2147483646 h 2801"/>
              <a:gd name="T50" fmla="*/ 2147483646 w 2801"/>
              <a:gd name="T51" fmla="*/ 2147483646 h 2801"/>
              <a:gd name="T52" fmla="*/ 2147483646 w 2801"/>
              <a:gd name="T53" fmla="*/ 2147483646 h 2801"/>
              <a:gd name="T54" fmla="*/ 0 w 2801"/>
              <a:gd name="T55" fmla="*/ 2147483646 h 2801"/>
              <a:gd name="T56" fmla="*/ 2147483646 w 2801"/>
              <a:gd name="T57" fmla="*/ 2147483646 h 2801"/>
              <a:gd name="T58" fmla="*/ 2147483646 w 2801"/>
              <a:gd name="T59" fmla="*/ 2147483646 h 2801"/>
              <a:gd name="T60" fmla="*/ 2147483646 w 2801"/>
              <a:gd name="T61" fmla="*/ 2147483646 h 2801"/>
              <a:gd name="T62" fmla="*/ 2147483646 w 2801"/>
              <a:gd name="T63" fmla="*/ 2147483646 h 2801"/>
              <a:gd name="T64" fmla="*/ 2147483646 w 2801"/>
              <a:gd name="T65" fmla="*/ 2147483646 h 2801"/>
              <a:gd name="T66" fmla="*/ 2147483646 w 2801"/>
              <a:gd name="T67" fmla="*/ 2147483646 h 2801"/>
              <a:gd name="T68" fmla="*/ 2147483646 w 2801"/>
              <a:gd name="T69" fmla="*/ 2147483646 h 2801"/>
              <a:gd name="T70" fmla="*/ 2147483646 w 2801"/>
              <a:gd name="T71" fmla="*/ 2147483646 h 2801"/>
              <a:gd name="T72" fmla="*/ 2147483646 w 2801"/>
              <a:gd name="T73" fmla="*/ 2147483646 h 2801"/>
              <a:gd name="T74" fmla="*/ 2147483646 w 2801"/>
              <a:gd name="T75" fmla="*/ 2147483646 h 2801"/>
              <a:gd name="T76" fmla="*/ 2147483646 w 2801"/>
              <a:gd name="T77" fmla="*/ 2147483646 h 2801"/>
              <a:gd name="T78" fmla="*/ 2147483646 w 2801"/>
              <a:gd name="T79" fmla="*/ 2147483646 h 2801"/>
              <a:gd name="T80" fmla="*/ 2147483646 w 2801"/>
              <a:gd name="T81" fmla="*/ 2147483646 h 2801"/>
              <a:gd name="T82" fmla="*/ 2147483646 w 2801"/>
              <a:gd name="T83" fmla="*/ 2147483646 h 2801"/>
              <a:gd name="T84" fmla="*/ 2147483646 w 2801"/>
              <a:gd name="T85" fmla="*/ 2147483646 h 2801"/>
              <a:gd name="T86" fmla="*/ 2147483646 w 2801"/>
              <a:gd name="T87" fmla="*/ 2147483646 h 2801"/>
              <a:gd name="T88" fmla="*/ 2147483646 w 2801"/>
              <a:gd name="T89" fmla="*/ 2147483646 h 2801"/>
              <a:gd name="T90" fmla="*/ 2147483646 w 2801"/>
              <a:gd name="T91" fmla="*/ 2147483646 h 2801"/>
              <a:gd name="T92" fmla="*/ 2147483646 w 2801"/>
              <a:gd name="T93" fmla="*/ 2147483646 h 2801"/>
              <a:gd name="T94" fmla="*/ 2147483646 w 2801"/>
              <a:gd name="T95" fmla="*/ 2147483646 h 2801"/>
              <a:gd name="T96" fmla="*/ 2147483646 w 2801"/>
              <a:gd name="T97" fmla="*/ 2147483646 h 2801"/>
              <a:gd name="T98" fmla="*/ 2147483646 w 2801"/>
              <a:gd name="T99" fmla="*/ 2147483646 h 2801"/>
              <a:gd name="T100" fmla="*/ 2147483646 w 2801"/>
              <a:gd name="T101" fmla="*/ 2147483646 h 2801"/>
              <a:gd name="T102" fmla="*/ 2147483646 w 2801"/>
              <a:gd name="T103" fmla="*/ 2147483646 h 2801"/>
              <a:gd name="T104" fmla="*/ 2147483646 w 2801"/>
              <a:gd name="T105" fmla="*/ 2147483646 h 2801"/>
              <a:gd name="T106" fmla="*/ 2147483646 w 2801"/>
              <a:gd name="T107" fmla="*/ 2147483646 h 2801"/>
              <a:gd name="T108" fmla="*/ 2147483646 w 2801"/>
              <a:gd name="T109" fmla="*/ 2147483646 h 2801"/>
              <a:gd name="T110" fmla="*/ 2147483646 w 2801"/>
              <a:gd name="T111" fmla="*/ 2147483646 h 2801"/>
              <a:gd name="T112" fmla="*/ 2147483646 w 2801"/>
              <a:gd name="T113" fmla="*/ 2147483646 h 2801"/>
              <a:gd name="T114" fmla="*/ 2147483646 w 2801"/>
              <a:gd name="T115" fmla="*/ 2147483646 h 280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Freeform 7"/>
          <p:cNvSpPr>
            <a:spLocks noEditPoints="1"/>
          </p:cNvSpPr>
          <p:nvPr/>
        </p:nvSpPr>
        <p:spPr bwMode="auto">
          <a:xfrm>
            <a:off x="6289675" y="1995488"/>
            <a:ext cx="2493963" cy="2492375"/>
          </a:xfrm>
          <a:custGeom>
            <a:avLst/>
            <a:gdLst>
              <a:gd name="T0" fmla="*/ 2147483646 w 3322"/>
              <a:gd name="T1" fmla="*/ 2147483646 h 3322"/>
              <a:gd name="T2" fmla="*/ 2147483646 w 3322"/>
              <a:gd name="T3" fmla="*/ 2147483646 h 3322"/>
              <a:gd name="T4" fmla="*/ 2147483646 w 3322"/>
              <a:gd name="T5" fmla="*/ 2147483646 h 3322"/>
              <a:gd name="T6" fmla="*/ 2147483646 w 3322"/>
              <a:gd name="T7" fmla="*/ 2147483646 h 3322"/>
              <a:gd name="T8" fmla="*/ 2147483646 w 3322"/>
              <a:gd name="T9" fmla="*/ 2147483646 h 3322"/>
              <a:gd name="T10" fmla="*/ 2147483646 w 3322"/>
              <a:gd name="T11" fmla="*/ 2147483646 h 3322"/>
              <a:gd name="T12" fmla="*/ 2147483646 w 3322"/>
              <a:gd name="T13" fmla="*/ 2147483646 h 3322"/>
              <a:gd name="T14" fmla="*/ 2147483646 w 3322"/>
              <a:gd name="T15" fmla="*/ 2147483646 h 3322"/>
              <a:gd name="T16" fmla="*/ 2147483646 w 3322"/>
              <a:gd name="T17" fmla="*/ 2147483646 h 3322"/>
              <a:gd name="T18" fmla="*/ 2147483646 w 3322"/>
              <a:gd name="T19" fmla="*/ 2147483646 h 3322"/>
              <a:gd name="T20" fmla="*/ 2147483646 w 3322"/>
              <a:gd name="T21" fmla="*/ 2147483646 h 3322"/>
              <a:gd name="T22" fmla="*/ 2147483646 w 3322"/>
              <a:gd name="T23" fmla="*/ 2147483646 h 3322"/>
              <a:gd name="T24" fmla="*/ 2147483646 w 3322"/>
              <a:gd name="T25" fmla="*/ 2147483646 h 3322"/>
              <a:gd name="T26" fmla="*/ 2147483646 w 3322"/>
              <a:gd name="T27" fmla="*/ 2147483646 h 3322"/>
              <a:gd name="T28" fmla="*/ 2147483646 w 3322"/>
              <a:gd name="T29" fmla="*/ 0 h 3322"/>
              <a:gd name="T30" fmla="*/ 2147483646 w 3322"/>
              <a:gd name="T31" fmla="*/ 2147483646 h 3322"/>
              <a:gd name="T32" fmla="*/ 2147483646 w 3322"/>
              <a:gd name="T33" fmla="*/ 2147483646 h 3322"/>
              <a:gd name="T34" fmla="*/ 2147483646 w 3322"/>
              <a:gd name="T35" fmla="*/ 2147483646 h 3322"/>
              <a:gd name="T36" fmla="*/ 2147483646 w 3322"/>
              <a:gd name="T37" fmla="*/ 2147483646 h 3322"/>
              <a:gd name="T38" fmla="*/ 2147483646 w 3322"/>
              <a:gd name="T39" fmla="*/ 2147483646 h 3322"/>
              <a:gd name="T40" fmla="*/ 2147483646 w 3322"/>
              <a:gd name="T41" fmla="*/ 2147483646 h 3322"/>
              <a:gd name="T42" fmla="*/ 2147483646 w 3322"/>
              <a:gd name="T43" fmla="*/ 2147483646 h 3322"/>
              <a:gd name="T44" fmla="*/ 2147483646 w 3322"/>
              <a:gd name="T45" fmla="*/ 2147483646 h 3322"/>
              <a:gd name="T46" fmla="*/ 2147483646 w 3322"/>
              <a:gd name="T47" fmla="*/ 2147483646 h 3322"/>
              <a:gd name="T48" fmla="*/ 2147483646 w 3322"/>
              <a:gd name="T49" fmla="*/ 2147483646 h 3322"/>
              <a:gd name="T50" fmla="*/ 2147483646 w 3322"/>
              <a:gd name="T51" fmla="*/ 2147483646 h 3322"/>
              <a:gd name="T52" fmla="*/ 2147483646 w 3322"/>
              <a:gd name="T53" fmla="*/ 2147483646 h 3322"/>
              <a:gd name="T54" fmla="*/ 0 w 3322"/>
              <a:gd name="T55" fmla="*/ 2147483646 h 3322"/>
              <a:gd name="T56" fmla="*/ 2147483646 w 3322"/>
              <a:gd name="T57" fmla="*/ 2147483646 h 3322"/>
              <a:gd name="T58" fmla="*/ 2147483646 w 3322"/>
              <a:gd name="T59" fmla="*/ 2147483646 h 3322"/>
              <a:gd name="T60" fmla="*/ 2147483646 w 3322"/>
              <a:gd name="T61" fmla="*/ 2147483646 h 3322"/>
              <a:gd name="T62" fmla="*/ 2147483646 w 3322"/>
              <a:gd name="T63" fmla="*/ 2147483646 h 3322"/>
              <a:gd name="T64" fmla="*/ 2147483646 w 3322"/>
              <a:gd name="T65" fmla="*/ 2147483646 h 3322"/>
              <a:gd name="T66" fmla="*/ 2147483646 w 3322"/>
              <a:gd name="T67" fmla="*/ 2147483646 h 3322"/>
              <a:gd name="T68" fmla="*/ 2147483646 w 3322"/>
              <a:gd name="T69" fmla="*/ 2147483646 h 3322"/>
              <a:gd name="T70" fmla="*/ 2147483646 w 3322"/>
              <a:gd name="T71" fmla="*/ 2147483646 h 3322"/>
              <a:gd name="T72" fmla="*/ 2147483646 w 3322"/>
              <a:gd name="T73" fmla="*/ 2147483646 h 3322"/>
              <a:gd name="T74" fmla="*/ 2147483646 w 3322"/>
              <a:gd name="T75" fmla="*/ 2147483646 h 3322"/>
              <a:gd name="T76" fmla="*/ 2147483646 w 3322"/>
              <a:gd name="T77" fmla="*/ 2147483646 h 3322"/>
              <a:gd name="T78" fmla="*/ 2147483646 w 3322"/>
              <a:gd name="T79" fmla="*/ 2147483646 h 3322"/>
              <a:gd name="T80" fmla="*/ 2147483646 w 3322"/>
              <a:gd name="T81" fmla="*/ 2147483646 h 3322"/>
              <a:gd name="T82" fmla="*/ 2147483646 w 3322"/>
              <a:gd name="T83" fmla="*/ 2147483646 h 3322"/>
              <a:gd name="T84" fmla="*/ 2147483646 w 3322"/>
              <a:gd name="T85" fmla="*/ 2147483646 h 3322"/>
              <a:gd name="T86" fmla="*/ 2147483646 w 3322"/>
              <a:gd name="T87" fmla="*/ 2147483646 h 3322"/>
              <a:gd name="T88" fmla="*/ 2147483646 w 3322"/>
              <a:gd name="T89" fmla="*/ 2147483646 h 3322"/>
              <a:gd name="T90" fmla="*/ 2147483646 w 3322"/>
              <a:gd name="T91" fmla="*/ 2147483646 h 3322"/>
              <a:gd name="T92" fmla="*/ 2147483646 w 3322"/>
              <a:gd name="T93" fmla="*/ 2147483646 h 3322"/>
              <a:gd name="T94" fmla="*/ 2147483646 w 3322"/>
              <a:gd name="T95" fmla="*/ 2147483646 h 3322"/>
              <a:gd name="T96" fmla="*/ 2147483646 w 3322"/>
              <a:gd name="T97" fmla="*/ 2147483646 h 3322"/>
              <a:gd name="T98" fmla="*/ 2147483646 w 3322"/>
              <a:gd name="T99" fmla="*/ 2147483646 h 3322"/>
              <a:gd name="T100" fmla="*/ 2147483646 w 3322"/>
              <a:gd name="T101" fmla="*/ 2147483646 h 3322"/>
              <a:gd name="T102" fmla="*/ 2147483646 w 3322"/>
              <a:gd name="T103" fmla="*/ 2147483646 h 3322"/>
              <a:gd name="T104" fmla="*/ 2147483646 w 3322"/>
              <a:gd name="T105" fmla="*/ 2147483646 h 3322"/>
              <a:gd name="T106" fmla="*/ 2147483646 w 3322"/>
              <a:gd name="T107" fmla="*/ 2147483646 h 3322"/>
              <a:gd name="T108" fmla="*/ 2147483646 w 3322"/>
              <a:gd name="T109" fmla="*/ 2147483646 h 3322"/>
              <a:gd name="T110" fmla="*/ 2147483646 w 3322"/>
              <a:gd name="T111" fmla="*/ 2147483646 h 3322"/>
              <a:gd name="T112" fmla="*/ 2147483646 w 3322"/>
              <a:gd name="T113" fmla="*/ 2147483646 h 3322"/>
              <a:gd name="T114" fmla="*/ 2147483646 w 3322"/>
              <a:gd name="T115" fmla="*/ 2147483646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0" name="Freeform 8"/>
          <p:cNvSpPr>
            <a:spLocks noEditPoints="1"/>
          </p:cNvSpPr>
          <p:nvPr/>
        </p:nvSpPr>
        <p:spPr bwMode="auto">
          <a:xfrm>
            <a:off x="1346200" y="1989138"/>
            <a:ext cx="2493963" cy="2493962"/>
          </a:xfrm>
          <a:custGeom>
            <a:avLst/>
            <a:gdLst>
              <a:gd name="T0" fmla="*/ 2147483646 w 3322"/>
              <a:gd name="T1" fmla="*/ 2147483646 h 3322"/>
              <a:gd name="T2" fmla="*/ 2147483646 w 3322"/>
              <a:gd name="T3" fmla="*/ 2147483646 h 3322"/>
              <a:gd name="T4" fmla="*/ 2147483646 w 3322"/>
              <a:gd name="T5" fmla="*/ 2147483646 h 3322"/>
              <a:gd name="T6" fmla="*/ 2147483646 w 3322"/>
              <a:gd name="T7" fmla="*/ 2147483646 h 3322"/>
              <a:gd name="T8" fmla="*/ 2147483646 w 3322"/>
              <a:gd name="T9" fmla="*/ 2147483646 h 3322"/>
              <a:gd name="T10" fmla="*/ 2147483646 w 3322"/>
              <a:gd name="T11" fmla="*/ 2147483646 h 3322"/>
              <a:gd name="T12" fmla="*/ 2147483646 w 3322"/>
              <a:gd name="T13" fmla="*/ 2147483646 h 3322"/>
              <a:gd name="T14" fmla="*/ 2147483646 w 3322"/>
              <a:gd name="T15" fmla="*/ 2147483646 h 3322"/>
              <a:gd name="T16" fmla="*/ 2147483646 w 3322"/>
              <a:gd name="T17" fmla="*/ 2147483646 h 3322"/>
              <a:gd name="T18" fmla="*/ 2147483646 w 3322"/>
              <a:gd name="T19" fmla="*/ 2147483646 h 3322"/>
              <a:gd name="T20" fmla="*/ 2147483646 w 3322"/>
              <a:gd name="T21" fmla="*/ 2147483646 h 3322"/>
              <a:gd name="T22" fmla="*/ 2147483646 w 3322"/>
              <a:gd name="T23" fmla="*/ 2147483646 h 3322"/>
              <a:gd name="T24" fmla="*/ 2147483646 w 3322"/>
              <a:gd name="T25" fmla="*/ 2147483646 h 3322"/>
              <a:gd name="T26" fmla="*/ 2147483646 w 3322"/>
              <a:gd name="T27" fmla="*/ 2147483646 h 3322"/>
              <a:gd name="T28" fmla="*/ 2147483646 w 3322"/>
              <a:gd name="T29" fmla="*/ 0 h 3322"/>
              <a:gd name="T30" fmla="*/ 2147483646 w 3322"/>
              <a:gd name="T31" fmla="*/ 2147483646 h 3322"/>
              <a:gd name="T32" fmla="*/ 2147483646 w 3322"/>
              <a:gd name="T33" fmla="*/ 2147483646 h 3322"/>
              <a:gd name="T34" fmla="*/ 2147483646 w 3322"/>
              <a:gd name="T35" fmla="*/ 2147483646 h 3322"/>
              <a:gd name="T36" fmla="*/ 2147483646 w 3322"/>
              <a:gd name="T37" fmla="*/ 2147483646 h 3322"/>
              <a:gd name="T38" fmla="*/ 2147483646 w 3322"/>
              <a:gd name="T39" fmla="*/ 2147483646 h 3322"/>
              <a:gd name="T40" fmla="*/ 2147483646 w 3322"/>
              <a:gd name="T41" fmla="*/ 2147483646 h 3322"/>
              <a:gd name="T42" fmla="*/ 2147483646 w 3322"/>
              <a:gd name="T43" fmla="*/ 2147483646 h 3322"/>
              <a:gd name="T44" fmla="*/ 2147483646 w 3322"/>
              <a:gd name="T45" fmla="*/ 2147483646 h 3322"/>
              <a:gd name="T46" fmla="*/ 2147483646 w 3322"/>
              <a:gd name="T47" fmla="*/ 2147483646 h 3322"/>
              <a:gd name="T48" fmla="*/ 2147483646 w 3322"/>
              <a:gd name="T49" fmla="*/ 2147483646 h 3322"/>
              <a:gd name="T50" fmla="*/ 2147483646 w 3322"/>
              <a:gd name="T51" fmla="*/ 2147483646 h 3322"/>
              <a:gd name="T52" fmla="*/ 2147483646 w 3322"/>
              <a:gd name="T53" fmla="*/ 2147483646 h 3322"/>
              <a:gd name="T54" fmla="*/ 0 w 3322"/>
              <a:gd name="T55" fmla="*/ 2147483646 h 3322"/>
              <a:gd name="T56" fmla="*/ 2147483646 w 3322"/>
              <a:gd name="T57" fmla="*/ 2147483646 h 3322"/>
              <a:gd name="T58" fmla="*/ 2147483646 w 3322"/>
              <a:gd name="T59" fmla="*/ 2147483646 h 3322"/>
              <a:gd name="T60" fmla="*/ 2147483646 w 3322"/>
              <a:gd name="T61" fmla="*/ 2147483646 h 3322"/>
              <a:gd name="T62" fmla="*/ 2147483646 w 3322"/>
              <a:gd name="T63" fmla="*/ 2147483646 h 3322"/>
              <a:gd name="T64" fmla="*/ 2147483646 w 3322"/>
              <a:gd name="T65" fmla="*/ 2147483646 h 3322"/>
              <a:gd name="T66" fmla="*/ 2147483646 w 3322"/>
              <a:gd name="T67" fmla="*/ 2147483646 h 3322"/>
              <a:gd name="T68" fmla="*/ 2147483646 w 3322"/>
              <a:gd name="T69" fmla="*/ 2147483646 h 3322"/>
              <a:gd name="T70" fmla="*/ 2147483646 w 3322"/>
              <a:gd name="T71" fmla="*/ 2147483646 h 3322"/>
              <a:gd name="T72" fmla="*/ 2147483646 w 3322"/>
              <a:gd name="T73" fmla="*/ 2147483646 h 3322"/>
              <a:gd name="T74" fmla="*/ 2147483646 w 3322"/>
              <a:gd name="T75" fmla="*/ 2147483646 h 3322"/>
              <a:gd name="T76" fmla="*/ 2147483646 w 3322"/>
              <a:gd name="T77" fmla="*/ 2147483646 h 3322"/>
              <a:gd name="T78" fmla="*/ 2147483646 w 3322"/>
              <a:gd name="T79" fmla="*/ 2147483646 h 3322"/>
              <a:gd name="T80" fmla="*/ 2147483646 w 3322"/>
              <a:gd name="T81" fmla="*/ 2147483646 h 3322"/>
              <a:gd name="T82" fmla="*/ 2147483646 w 3322"/>
              <a:gd name="T83" fmla="*/ 2147483646 h 3322"/>
              <a:gd name="T84" fmla="*/ 2147483646 w 3322"/>
              <a:gd name="T85" fmla="*/ 2147483646 h 3322"/>
              <a:gd name="T86" fmla="*/ 2147483646 w 3322"/>
              <a:gd name="T87" fmla="*/ 2147483646 h 3322"/>
              <a:gd name="T88" fmla="*/ 2147483646 w 3322"/>
              <a:gd name="T89" fmla="*/ 2147483646 h 3322"/>
              <a:gd name="T90" fmla="*/ 2147483646 w 3322"/>
              <a:gd name="T91" fmla="*/ 2147483646 h 3322"/>
              <a:gd name="T92" fmla="*/ 2147483646 w 3322"/>
              <a:gd name="T93" fmla="*/ 2147483646 h 3322"/>
              <a:gd name="T94" fmla="*/ 2147483646 w 3322"/>
              <a:gd name="T95" fmla="*/ 2147483646 h 3322"/>
              <a:gd name="T96" fmla="*/ 2147483646 w 3322"/>
              <a:gd name="T97" fmla="*/ 2147483646 h 3322"/>
              <a:gd name="T98" fmla="*/ 2147483646 w 3322"/>
              <a:gd name="T99" fmla="*/ 2147483646 h 3322"/>
              <a:gd name="T100" fmla="*/ 2147483646 w 3322"/>
              <a:gd name="T101" fmla="*/ 2147483646 h 3322"/>
              <a:gd name="T102" fmla="*/ 2147483646 w 3322"/>
              <a:gd name="T103" fmla="*/ 2147483646 h 3322"/>
              <a:gd name="T104" fmla="*/ 2147483646 w 3322"/>
              <a:gd name="T105" fmla="*/ 2147483646 h 3322"/>
              <a:gd name="T106" fmla="*/ 2147483646 w 3322"/>
              <a:gd name="T107" fmla="*/ 2147483646 h 3322"/>
              <a:gd name="T108" fmla="*/ 2147483646 w 3322"/>
              <a:gd name="T109" fmla="*/ 2147483646 h 3322"/>
              <a:gd name="T110" fmla="*/ 2147483646 w 3322"/>
              <a:gd name="T111" fmla="*/ 2147483646 h 3322"/>
              <a:gd name="T112" fmla="*/ 2147483646 w 3322"/>
              <a:gd name="T113" fmla="*/ 2147483646 h 3322"/>
              <a:gd name="T114" fmla="*/ 2147483646 w 3322"/>
              <a:gd name="T115" fmla="*/ 2147483646 h 33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Freeform 9"/>
          <p:cNvSpPr>
            <a:spLocks noEditPoints="1"/>
          </p:cNvSpPr>
          <p:nvPr/>
        </p:nvSpPr>
        <p:spPr bwMode="auto">
          <a:xfrm>
            <a:off x="3538538" y="2716213"/>
            <a:ext cx="3117850" cy="3116262"/>
          </a:xfrm>
          <a:custGeom>
            <a:avLst/>
            <a:gdLst>
              <a:gd name="T0" fmla="*/ 2147483646 w 4152"/>
              <a:gd name="T1" fmla="*/ 2147483646 h 4152"/>
              <a:gd name="T2" fmla="*/ 2147483646 w 4152"/>
              <a:gd name="T3" fmla="*/ 2147483646 h 4152"/>
              <a:gd name="T4" fmla="*/ 2147483646 w 4152"/>
              <a:gd name="T5" fmla="*/ 2147483646 h 4152"/>
              <a:gd name="T6" fmla="*/ 2147483646 w 4152"/>
              <a:gd name="T7" fmla="*/ 2147483646 h 4152"/>
              <a:gd name="T8" fmla="*/ 2147483646 w 4152"/>
              <a:gd name="T9" fmla="*/ 2147483646 h 4152"/>
              <a:gd name="T10" fmla="*/ 2147483646 w 4152"/>
              <a:gd name="T11" fmla="*/ 2147483646 h 4152"/>
              <a:gd name="T12" fmla="*/ 2147483646 w 4152"/>
              <a:gd name="T13" fmla="*/ 2147483646 h 4152"/>
              <a:gd name="T14" fmla="*/ 2147483646 w 4152"/>
              <a:gd name="T15" fmla="*/ 2147483646 h 4152"/>
              <a:gd name="T16" fmla="*/ 2147483646 w 4152"/>
              <a:gd name="T17" fmla="*/ 2147483646 h 4152"/>
              <a:gd name="T18" fmla="*/ 2147483646 w 4152"/>
              <a:gd name="T19" fmla="*/ 2147483646 h 4152"/>
              <a:gd name="T20" fmla="*/ 2147483646 w 4152"/>
              <a:gd name="T21" fmla="*/ 2147483646 h 4152"/>
              <a:gd name="T22" fmla="*/ 2147483646 w 4152"/>
              <a:gd name="T23" fmla="*/ 2147483646 h 4152"/>
              <a:gd name="T24" fmla="*/ 2147483646 w 4152"/>
              <a:gd name="T25" fmla="*/ 2147483646 h 4152"/>
              <a:gd name="T26" fmla="*/ 2147483646 w 4152"/>
              <a:gd name="T27" fmla="*/ 2147483646 h 4152"/>
              <a:gd name="T28" fmla="*/ 2147483646 w 4152"/>
              <a:gd name="T29" fmla="*/ 0 h 4152"/>
              <a:gd name="T30" fmla="*/ 2147483646 w 4152"/>
              <a:gd name="T31" fmla="*/ 2147483646 h 4152"/>
              <a:gd name="T32" fmla="*/ 2147483646 w 4152"/>
              <a:gd name="T33" fmla="*/ 2147483646 h 4152"/>
              <a:gd name="T34" fmla="*/ 2147483646 w 4152"/>
              <a:gd name="T35" fmla="*/ 2147483646 h 4152"/>
              <a:gd name="T36" fmla="*/ 2147483646 w 4152"/>
              <a:gd name="T37" fmla="*/ 2147483646 h 4152"/>
              <a:gd name="T38" fmla="*/ 2147483646 w 4152"/>
              <a:gd name="T39" fmla="*/ 2147483646 h 4152"/>
              <a:gd name="T40" fmla="*/ 2147483646 w 4152"/>
              <a:gd name="T41" fmla="*/ 2147483646 h 4152"/>
              <a:gd name="T42" fmla="*/ 2147483646 w 4152"/>
              <a:gd name="T43" fmla="*/ 2147483646 h 4152"/>
              <a:gd name="T44" fmla="*/ 2147483646 w 4152"/>
              <a:gd name="T45" fmla="*/ 2147483646 h 4152"/>
              <a:gd name="T46" fmla="*/ 2147483646 w 4152"/>
              <a:gd name="T47" fmla="*/ 2147483646 h 4152"/>
              <a:gd name="T48" fmla="*/ 2147483646 w 4152"/>
              <a:gd name="T49" fmla="*/ 2147483646 h 4152"/>
              <a:gd name="T50" fmla="*/ 2147483646 w 4152"/>
              <a:gd name="T51" fmla="*/ 2147483646 h 4152"/>
              <a:gd name="T52" fmla="*/ 2147483646 w 4152"/>
              <a:gd name="T53" fmla="*/ 2147483646 h 4152"/>
              <a:gd name="T54" fmla="*/ 0 w 4152"/>
              <a:gd name="T55" fmla="*/ 2147483646 h 4152"/>
              <a:gd name="T56" fmla="*/ 2147483646 w 4152"/>
              <a:gd name="T57" fmla="*/ 2147483646 h 4152"/>
              <a:gd name="T58" fmla="*/ 2147483646 w 4152"/>
              <a:gd name="T59" fmla="*/ 2147483646 h 4152"/>
              <a:gd name="T60" fmla="*/ 2147483646 w 4152"/>
              <a:gd name="T61" fmla="*/ 2147483646 h 4152"/>
              <a:gd name="T62" fmla="*/ 2147483646 w 4152"/>
              <a:gd name="T63" fmla="*/ 2147483646 h 4152"/>
              <a:gd name="T64" fmla="*/ 2147483646 w 4152"/>
              <a:gd name="T65" fmla="*/ 2147483646 h 4152"/>
              <a:gd name="T66" fmla="*/ 2147483646 w 4152"/>
              <a:gd name="T67" fmla="*/ 2147483646 h 4152"/>
              <a:gd name="T68" fmla="*/ 2147483646 w 4152"/>
              <a:gd name="T69" fmla="*/ 2147483646 h 4152"/>
              <a:gd name="T70" fmla="*/ 2147483646 w 4152"/>
              <a:gd name="T71" fmla="*/ 2147483646 h 4152"/>
              <a:gd name="T72" fmla="*/ 2147483646 w 4152"/>
              <a:gd name="T73" fmla="*/ 2147483646 h 4152"/>
              <a:gd name="T74" fmla="*/ 2147483646 w 4152"/>
              <a:gd name="T75" fmla="*/ 2147483646 h 4152"/>
              <a:gd name="T76" fmla="*/ 2147483646 w 4152"/>
              <a:gd name="T77" fmla="*/ 2147483646 h 4152"/>
              <a:gd name="T78" fmla="*/ 2147483646 w 4152"/>
              <a:gd name="T79" fmla="*/ 2147483646 h 4152"/>
              <a:gd name="T80" fmla="*/ 2147483646 w 4152"/>
              <a:gd name="T81" fmla="*/ 2147483646 h 4152"/>
              <a:gd name="T82" fmla="*/ 2147483646 w 4152"/>
              <a:gd name="T83" fmla="*/ 2147483646 h 4152"/>
              <a:gd name="T84" fmla="*/ 2147483646 w 4152"/>
              <a:gd name="T85" fmla="*/ 2147483646 h 4152"/>
              <a:gd name="T86" fmla="*/ 2147483646 w 4152"/>
              <a:gd name="T87" fmla="*/ 2147483646 h 4152"/>
              <a:gd name="T88" fmla="*/ 2147483646 w 4152"/>
              <a:gd name="T89" fmla="*/ 2147483646 h 4152"/>
              <a:gd name="T90" fmla="*/ 2147483646 w 4152"/>
              <a:gd name="T91" fmla="*/ 2147483646 h 4152"/>
              <a:gd name="T92" fmla="*/ 2147483646 w 4152"/>
              <a:gd name="T93" fmla="*/ 2147483646 h 4152"/>
              <a:gd name="T94" fmla="*/ 2147483646 w 4152"/>
              <a:gd name="T95" fmla="*/ 2147483646 h 4152"/>
              <a:gd name="T96" fmla="*/ 2147483646 w 4152"/>
              <a:gd name="T97" fmla="*/ 2147483646 h 4152"/>
              <a:gd name="T98" fmla="*/ 2147483646 w 4152"/>
              <a:gd name="T99" fmla="*/ 2147483646 h 4152"/>
              <a:gd name="T100" fmla="*/ 2147483646 w 4152"/>
              <a:gd name="T101" fmla="*/ 2147483646 h 4152"/>
              <a:gd name="T102" fmla="*/ 2147483646 w 4152"/>
              <a:gd name="T103" fmla="*/ 2147483646 h 4152"/>
              <a:gd name="T104" fmla="*/ 2147483646 w 4152"/>
              <a:gd name="T105" fmla="*/ 2147483646 h 4152"/>
              <a:gd name="T106" fmla="*/ 2147483646 w 4152"/>
              <a:gd name="T107" fmla="*/ 2147483646 h 4152"/>
              <a:gd name="T108" fmla="*/ 2147483646 w 4152"/>
              <a:gd name="T109" fmla="*/ 2147483646 h 4152"/>
              <a:gd name="T110" fmla="*/ 2147483646 w 4152"/>
              <a:gd name="T111" fmla="*/ 2147483646 h 4152"/>
              <a:gd name="T112" fmla="*/ 2147483646 w 4152"/>
              <a:gd name="T113" fmla="*/ 2147483646 h 4152"/>
              <a:gd name="T114" fmla="*/ 2147483646 w 4152"/>
              <a:gd name="T115" fmla="*/ 2147483646 h 41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2" name="TextBox 56"/>
          <p:cNvSpPr txBox="1">
            <a:spLocks noChangeArrowheads="1"/>
          </p:cNvSpPr>
          <p:nvPr/>
        </p:nvSpPr>
        <p:spPr bwMode="auto">
          <a:xfrm>
            <a:off x="4262438" y="3951288"/>
            <a:ext cx="1670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这里输入您的文本</a:t>
            </a:r>
            <a:endParaRPr lang="en-US" altLang="zh-CN" sz="1800">
              <a:latin typeface="微软雅黑" pitchFamily="34" charset="-122"/>
            </a:endParaRPr>
          </a:p>
        </p:txBody>
      </p:sp>
      <p:sp>
        <p:nvSpPr>
          <p:cNvPr id="16393" name="TextBox 57"/>
          <p:cNvSpPr txBox="1">
            <a:spLocks noChangeArrowheads="1"/>
          </p:cNvSpPr>
          <p:nvPr/>
        </p:nvSpPr>
        <p:spPr bwMode="auto">
          <a:xfrm>
            <a:off x="1841500" y="2917825"/>
            <a:ext cx="1503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这里输入您的文本</a:t>
            </a:r>
            <a:endParaRPr lang="en-US" altLang="zh-CN" sz="1800">
              <a:latin typeface="微软雅黑" pitchFamily="34" charset="-122"/>
            </a:endParaRPr>
          </a:p>
        </p:txBody>
      </p:sp>
      <p:sp>
        <p:nvSpPr>
          <p:cNvPr id="16394" name="TextBox 58"/>
          <p:cNvSpPr txBox="1">
            <a:spLocks noChangeArrowheads="1"/>
          </p:cNvSpPr>
          <p:nvPr/>
        </p:nvSpPr>
        <p:spPr bwMode="auto">
          <a:xfrm>
            <a:off x="6808788" y="2946400"/>
            <a:ext cx="1503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这里输入您的文本</a:t>
            </a:r>
            <a:endParaRPr lang="en-US" altLang="zh-CN" sz="1800">
              <a:latin typeface="微软雅黑" pitchFamily="34" charset="-122"/>
            </a:endParaRPr>
          </a:p>
        </p:txBody>
      </p:sp>
      <p:sp>
        <p:nvSpPr>
          <p:cNvPr id="16395" name="TextBox 59"/>
          <p:cNvSpPr txBox="1">
            <a:spLocks noChangeArrowheads="1"/>
          </p:cNvSpPr>
          <p:nvPr/>
        </p:nvSpPr>
        <p:spPr bwMode="auto">
          <a:xfrm>
            <a:off x="8774113" y="3751263"/>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algn="ctr" eaLnBrk="1" hangingPunct="1">
              <a:spcBef>
                <a:spcPct val="0"/>
              </a:spcBef>
              <a:buFontTx/>
              <a:buNone/>
            </a:pPr>
            <a:r>
              <a:rPr lang="zh-CN" altLang="en-US" sz="1800">
                <a:latin typeface="微软雅黑" pitchFamily="34" charset="-122"/>
              </a:rPr>
              <a:t>这里输入您的文本</a:t>
            </a:r>
            <a:endParaRPr lang="en-US" altLang="zh-CN" sz="1800">
              <a:latin typeface="微软雅黑" pitchFamily="34" charset="-122"/>
            </a:endParaRPr>
          </a:p>
        </p:txBody>
      </p:sp>
      <p:sp>
        <p:nvSpPr>
          <p:cNvPr id="16396" name="TextBox 60"/>
          <p:cNvSpPr txBox="1">
            <a:spLocks noChangeArrowheads="1"/>
          </p:cNvSpPr>
          <p:nvPr/>
        </p:nvSpPr>
        <p:spPr bwMode="auto">
          <a:xfrm>
            <a:off x="1795463" y="1412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200" b="1">
                <a:latin typeface="微软雅黑" pitchFamily="34" charset="-122"/>
              </a:rPr>
              <a:t>添加标题一</a:t>
            </a:r>
            <a:endParaRPr lang="en-US" altLang="zh-CN" sz="2200" b="1">
              <a:latin typeface="微软雅黑" pitchFamily="34" charset="-122"/>
            </a:endParaRPr>
          </a:p>
        </p:txBody>
      </p:sp>
      <p:sp>
        <p:nvSpPr>
          <p:cNvPr id="16397" name="TextBox 61"/>
          <p:cNvSpPr txBox="1">
            <a:spLocks noChangeArrowheads="1"/>
          </p:cNvSpPr>
          <p:nvPr/>
        </p:nvSpPr>
        <p:spPr bwMode="auto">
          <a:xfrm>
            <a:off x="4116388" y="2122488"/>
            <a:ext cx="17605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200" b="1">
                <a:latin typeface="微软雅黑" pitchFamily="34" charset="-122"/>
              </a:rPr>
              <a:t>添加标题二</a:t>
            </a:r>
            <a:endParaRPr lang="en-US" altLang="zh-CN" sz="2200" b="1">
              <a:latin typeface="微软雅黑" pitchFamily="34" charset="-122"/>
            </a:endParaRPr>
          </a:p>
        </p:txBody>
      </p:sp>
      <p:sp>
        <p:nvSpPr>
          <p:cNvPr id="16398" name="TextBox 62"/>
          <p:cNvSpPr txBox="1">
            <a:spLocks noChangeArrowheads="1"/>
          </p:cNvSpPr>
          <p:nvPr/>
        </p:nvSpPr>
        <p:spPr bwMode="auto">
          <a:xfrm>
            <a:off x="6559550" y="1466850"/>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200" b="1">
                <a:latin typeface="微软雅黑" pitchFamily="34" charset="-122"/>
              </a:rPr>
              <a:t>添加标题三</a:t>
            </a:r>
            <a:endParaRPr lang="en-US" altLang="zh-CN" sz="2200" b="1">
              <a:latin typeface="微软雅黑" pitchFamily="34" charset="-122"/>
            </a:endParaRPr>
          </a:p>
        </p:txBody>
      </p:sp>
      <p:sp>
        <p:nvSpPr>
          <p:cNvPr id="16399" name="TextBox 63"/>
          <p:cNvSpPr txBox="1">
            <a:spLocks noChangeArrowheads="1"/>
          </p:cNvSpPr>
          <p:nvPr/>
        </p:nvSpPr>
        <p:spPr bwMode="auto">
          <a:xfrm>
            <a:off x="8688388" y="23812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charset="0"/>
                <a:ea typeface="微软雅黑" pitchFamily="34" charset="-122"/>
              </a:defRPr>
            </a:lvl1pPr>
            <a:lvl2pPr marL="742950" indent="-285750">
              <a:spcBef>
                <a:spcPct val="20000"/>
              </a:spcBef>
              <a:buChar char="–"/>
              <a:defRPr sz="2000">
                <a:solidFill>
                  <a:schemeClr val="accent1"/>
                </a:solidFill>
                <a:latin typeface="Arial" charset="0"/>
                <a:ea typeface="仿宋_GB2312" pitchFamily="49" charset="-122"/>
              </a:defRPr>
            </a:lvl2pPr>
            <a:lvl3pPr marL="1143000" indent="-228600">
              <a:spcBef>
                <a:spcPct val="20000"/>
              </a:spcBef>
              <a:buChar char="•"/>
              <a:defRPr sz="2400">
                <a:solidFill>
                  <a:schemeClr val="tx1"/>
                </a:solidFill>
                <a:latin typeface="Arial" charset="0"/>
                <a:ea typeface="宋体" charset="-122"/>
              </a:defRPr>
            </a:lvl3pPr>
            <a:lvl4pPr marL="1600200" indent="-228600">
              <a:spcBef>
                <a:spcPct val="20000"/>
              </a:spcBef>
              <a:buChar char="–"/>
              <a:defRPr sz="2000">
                <a:solidFill>
                  <a:schemeClr val="tx1"/>
                </a:solidFill>
                <a:latin typeface="Arial" charset="0"/>
                <a:ea typeface="宋体" charset="-122"/>
              </a:defRPr>
            </a:lvl4pPr>
            <a:lvl5pPr marL="2057400" indent="-228600">
              <a:spcBef>
                <a:spcPct val="20000"/>
              </a:spcBef>
              <a:buChar char="»"/>
              <a:defRPr sz="2000">
                <a:solidFill>
                  <a:schemeClr val="tx1"/>
                </a:solidFill>
                <a:latin typeface="Arial" charset="0"/>
                <a:ea typeface="宋体" charset="-122"/>
              </a:defRPr>
            </a:lvl5pPr>
            <a:lvl6pPr marL="2514600" indent="-228600" eaLnBrk="0" fontAlgn="base" hangingPunct="0">
              <a:spcBef>
                <a:spcPct val="20000"/>
              </a:spcBef>
              <a:spcAft>
                <a:spcPct val="0"/>
              </a:spcAft>
              <a:buChar char="»"/>
              <a:defRPr sz="2000">
                <a:solidFill>
                  <a:schemeClr val="tx1"/>
                </a:solidFill>
                <a:latin typeface="Arial" charset="0"/>
                <a:ea typeface="宋体" charset="-122"/>
              </a:defRPr>
            </a:lvl6pPr>
            <a:lvl7pPr marL="2971800" indent="-228600" eaLnBrk="0" fontAlgn="base" hangingPunct="0">
              <a:spcBef>
                <a:spcPct val="20000"/>
              </a:spcBef>
              <a:spcAft>
                <a:spcPct val="0"/>
              </a:spcAft>
              <a:buChar char="»"/>
              <a:defRPr sz="2000">
                <a:solidFill>
                  <a:schemeClr val="tx1"/>
                </a:solidFill>
                <a:latin typeface="Arial" charset="0"/>
                <a:ea typeface="宋体" charset="-122"/>
              </a:defRPr>
            </a:lvl7pPr>
            <a:lvl8pPr marL="3429000" indent="-228600" eaLnBrk="0" fontAlgn="base" hangingPunct="0">
              <a:spcBef>
                <a:spcPct val="20000"/>
              </a:spcBef>
              <a:spcAft>
                <a:spcPct val="0"/>
              </a:spcAft>
              <a:buChar char="»"/>
              <a:defRPr sz="2000">
                <a:solidFill>
                  <a:schemeClr val="tx1"/>
                </a:solidFill>
                <a:latin typeface="Arial" charset="0"/>
                <a:ea typeface="宋体" charset="-122"/>
              </a:defRPr>
            </a:lvl8pPr>
            <a:lvl9pPr marL="3886200" indent="-228600" eaLnBrk="0" fontAlgn="base" hangingPunct="0">
              <a:spcBef>
                <a:spcPct val="20000"/>
              </a:spcBef>
              <a:spcAft>
                <a:spcPct val="0"/>
              </a:spcAft>
              <a:buChar char="»"/>
              <a:defRPr sz="2000">
                <a:solidFill>
                  <a:schemeClr val="tx1"/>
                </a:solidFill>
                <a:latin typeface="Arial" charset="0"/>
                <a:ea typeface="宋体" charset="-122"/>
              </a:defRPr>
            </a:lvl9pPr>
          </a:lstStyle>
          <a:p>
            <a:pPr eaLnBrk="1" hangingPunct="1">
              <a:spcBef>
                <a:spcPct val="0"/>
              </a:spcBef>
              <a:buFontTx/>
              <a:buNone/>
            </a:pPr>
            <a:r>
              <a:rPr lang="zh-CN" altLang="en-US" sz="2200" b="1">
                <a:latin typeface="微软雅黑" pitchFamily="34" charset="-122"/>
              </a:rPr>
              <a:t>添加标题四</a:t>
            </a:r>
            <a:endParaRPr lang="en-US" altLang="zh-CN" sz="2200" b="1">
              <a:latin typeface="微软雅黑" pitchFamily="34" charset="-122"/>
            </a:endParaRPr>
          </a:p>
        </p:txBody>
      </p:sp>
      <p:sp>
        <p:nvSpPr>
          <p:cNvPr id="16400" name="Freeform 6"/>
          <p:cNvSpPr>
            <a:spLocks/>
          </p:cNvSpPr>
          <p:nvPr/>
        </p:nvSpPr>
        <p:spPr bwMode="auto">
          <a:xfrm>
            <a:off x="3263900" y="5662613"/>
            <a:ext cx="4297363" cy="608012"/>
          </a:xfrm>
          <a:custGeom>
            <a:avLst/>
            <a:gdLst>
              <a:gd name="T0" fmla="*/ 190008 w 4297504"/>
              <a:gd name="T1" fmla="*/ 0 h 607261"/>
              <a:gd name="T2" fmla="*/ 327849 w 4297504"/>
              <a:gd name="T3" fmla="*/ 6396 h 607261"/>
              <a:gd name="T4" fmla="*/ 356034 w 4297504"/>
              <a:gd name="T5" fmla="*/ 259350 h 607261"/>
              <a:gd name="T6" fmla="*/ 388448 w 4297504"/>
              <a:gd name="T7" fmla="*/ 315483 h 607261"/>
              <a:gd name="T8" fmla="*/ 647050 w 4297504"/>
              <a:gd name="T9" fmla="*/ 315483 h 607261"/>
              <a:gd name="T10" fmla="*/ 675940 w 4297504"/>
              <a:gd name="T11" fmla="*/ 259350 h 607261"/>
              <a:gd name="T12" fmla="*/ 705534 w 4297504"/>
              <a:gd name="T13" fmla="*/ 6396 h 607261"/>
              <a:gd name="T14" fmla="*/ 981750 w 4297504"/>
              <a:gd name="T15" fmla="*/ 6396 h 607261"/>
              <a:gd name="T16" fmla="*/ 1009935 w 4297504"/>
              <a:gd name="T17" fmla="*/ 259350 h 607261"/>
              <a:gd name="T18" fmla="*/ 1042348 w 4297504"/>
              <a:gd name="T19" fmla="*/ 315483 h 607261"/>
              <a:gd name="T20" fmla="*/ 1300945 w 4297504"/>
              <a:gd name="T21" fmla="*/ 315483 h 607261"/>
              <a:gd name="T22" fmla="*/ 1329834 w 4297504"/>
              <a:gd name="T23" fmla="*/ 259350 h 607261"/>
              <a:gd name="T24" fmla="*/ 1359429 w 4297504"/>
              <a:gd name="T25" fmla="*/ 6396 h 607261"/>
              <a:gd name="T26" fmla="*/ 1635644 w 4297504"/>
              <a:gd name="T27" fmla="*/ 6396 h 607261"/>
              <a:gd name="T28" fmla="*/ 1663829 w 4297504"/>
              <a:gd name="T29" fmla="*/ 259350 h 607261"/>
              <a:gd name="T30" fmla="*/ 1696243 w 4297504"/>
              <a:gd name="T31" fmla="*/ 315483 h 607261"/>
              <a:gd name="T32" fmla="*/ 1954845 w 4297504"/>
              <a:gd name="T33" fmla="*/ 315483 h 607261"/>
              <a:gd name="T34" fmla="*/ 1983735 w 4297504"/>
              <a:gd name="T35" fmla="*/ 259350 h 607261"/>
              <a:gd name="T36" fmla="*/ 2013329 w 4297504"/>
              <a:gd name="T37" fmla="*/ 6396 h 607261"/>
              <a:gd name="T38" fmla="*/ 2289545 w 4297504"/>
              <a:gd name="T39" fmla="*/ 6396 h 607261"/>
              <a:gd name="T40" fmla="*/ 2317730 w 4297504"/>
              <a:gd name="T41" fmla="*/ 259350 h 607261"/>
              <a:gd name="T42" fmla="*/ 2350143 w 4297504"/>
              <a:gd name="T43" fmla="*/ 315483 h 607261"/>
              <a:gd name="T44" fmla="*/ 2608740 w 4297504"/>
              <a:gd name="T45" fmla="*/ 315483 h 607261"/>
              <a:gd name="T46" fmla="*/ 2637629 w 4297504"/>
              <a:gd name="T47" fmla="*/ 259350 h 607261"/>
              <a:gd name="T48" fmla="*/ 2667224 w 4297504"/>
              <a:gd name="T49" fmla="*/ 6396 h 607261"/>
              <a:gd name="T50" fmla="*/ 2943440 w 4297504"/>
              <a:gd name="T51" fmla="*/ 6396 h 607261"/>
              <a:gd name="T52" fmla="*/ 2971625 w 4297504"/>
              <a:gd name="T53" fmla="*/ 259350 h 607261"/>
              <a:gd name="T54" fmla="*/ 3004038 w 4297504"/>
              <a:gd name="T55" fmla="*/ 315483 h 607261"/>
              <a:gd name="T56" fmla="*/ 3262641 w 4297504"/>
              <a:gd name="T57" fmla="*/ 315483 h 607261"/>
              <a:gd name="T58" fmla="*/ 3291530 w 4297504"/>
              <a:gd name="T59" fmla="*/ 259350 h 607261"/>
              <a:gd name="T60" fmla="*/ 3320420 w 4297504"/>
              <a:gd name="T61" fmla="*/ 6396 h 607261"/>
              <a:gd name="T62" fmla="*/ 3597340 w 4297504"/>
              <a:gd name="T63" fmla="*/ 6396 h 607261"/>
              <a:gd name="T64" fmla="*/ 3625525 w 4297504"/>
              <a:gd name="T65" fmla="*/ 259350 h 607261"/>
              <a:gd name="T66" fmla="*/ 3657939 w 4297504"/>
              <a:gd name="T67" fmla="*/ 315483 h 607261"/>
              <a:gd name="T68" fmla="*/ 3916535 w 4297504"/>
              <a:gd name="T69" fmla="*/ 315483 h 607261"/>
              <a:gd name="T70" fmla="*/ 3945431 w 4297504"/>
              <a:gd name="T71" fmla="*/ 259350 h 607261"/>
              <a:gd name="T72" fmla="*/ 3974320 w 4297504"/>
              <a:gd name="T73" fmla="*/ 6396 h 607261"/>
              <a:gd name="T74" fmla="*/ 4251238 w 4297504"/>
              <a:gd name="T75" fmla="*/ 6396 h 607261"/>
              <a:gd name="T76" fmla="*/ 4279426 w 4297504"/>
              <a:gd name="T77" fmla="*/ 259350 h 607261"/>
              <a:gd name="T78" fmla="*/ 4296658 w 4297504"/>
              <a:gd name="T79" fmla="*/ 299592 h 607261"/>
              <a:gd name="T80" fmla="*/ 4296658 w 4297504"/>
              <a:gd name="T81" fmla="*/ 611782 h 607261"/>
              <a:gd name="T82" fmla="*/ 0 w 4297504"/>
              <a:gd name="T83" fmla="*/ 611782 h 607261"/>
              <a:gd name="T84" fmla="*/ 0 w 4297504"/>
              <a:gd name="T85" fmla="*/ 306205 h 607261"/>
              <a:gd name="T86" fmla="*/ 22039 w 4297504"/>
              <a:gd name="T87" fmla="*/ 259350 h 607261"/>
              <a:gd name="T88" fmla="*/ 51633 w 4297504"/>
              <a:gd name="T89" fmla="*/ 6396 h 607261"/>
              <a:gd name="T90" fmla="*/ 190008 w 4297504"/>
              <a:gd name="T91" fmla="*/ 0 h 60726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Click="0" advTm="2960">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386"/>
                                        </p:tgtEl>
                                        <p:attrNameLst>
                                          <p:attrName>style.visibility</p:attrName>
                                        </p:attrNameLst>
                                      </p:cBhvr>
                                      <p:to>
                                        <p:strVal val="visible"/>
                                      </p:to>
                                    </p:set>
                                    <p:anim calcmode="lin" valueType="num">
                                      <p:cBhvr>
                                        <p:cTn id="7"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8" dur="400" fill="hold"/>
                                        <p:tgtEl>
                                          <p:spTgt spid="16386"/>
                                        </p:tgtEl>
                                        <p:attrNameLst>
                                          <p:attrName>ppt_y</p:attrName>
                                        </p:attrNameLst>
                                      </p:cBhvr>
                                      <p:tavLst>
                                        <p:tav tm="0">
                                          <p:val>
                                            <p:strVal val="#ppt_y"/>
                                          </p:val>
                                        </p:tav>
                                        <p:tav tm="100000">
                                          <p:val>
                                            <p:strVal val="#ppt_y"/>
                                          </p:val>
                                        </p:tav>
                                      </p:tavLst>
                                    </p:anim>
                                    <p:anim calcmode="lin" valueType="num">
                                      <p:cBhvr>
                                        <p:cTn id="9"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0"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400" tmFilter="0,0; .5, 1; 1, 1"/>
                                        <p:tgtEl>
                                          <p:spTgt spid="16386"/>
                                        </p:tgtEl>
                                      </p:cBhvr>
                                    </p:animEffect>
                                  </p:childTnLst>
                                </p:cTn>
                              </p:par>
                            </p:childTnLst>
                          </p:cTn>
                        </p:par>
                        <p:par>
                          <p:cTn id="12" fill="hold" nodeType="afterGroup">
                            <p:stCondLst>
                              <p:cond delay="760"/>
                            </p:stCondLst>
                            <p:childTnLst>
                              <p:par>
                                <p:cTn id="13" presetID="2" presetClass="entr" presetSubtype="8" fill="hold" grpId="0" nodeType="afterEffect">
                                  <p:stCondLst>
                                    <p:cond delay="0"/>
                                  </p:stCondLst>
                                  <p:childTnLst>
                                    <p:set>
                                      <p:cBhvr>
                                        <p:cTn id="14" dur="1" fill="hold">
                                          <p:stCondLst>
                                            <p:cond delay="0"/>
                                          </p:stCondLst>
                                        </p:cTn>
                                        <p:tgtEl>
                                          <p:spTgt spid="16400"/>
                                        </p:tgtEl>
                                        <p:attrNameLst>
                                          <p:attrName>style.visibility</p:attrName>
                                        </p:attrNameLst>
                                      </p:cBhvr>
                                      <p:to>
                                        <p:strVal val="visible"/>
                                      </p:to>
                                    </p:set>
                                    <p:anim calcmode="lin" valueType="num">
                                      <p:cBhvr additive="base">
                                        <p:cTn id="15" dur="500" fill="hold"/>
                                        <p:tgtEl>
                                          <p:spTgt spid="16400"/>
                                        </p:tgtEl>
                                        <p:attrNameLst>
                                          <p:attrName>ppt_x</p:attrName>
                                        </p:attrNameLst>
                                      </p:cBhvr>
                                      <p:tavLst>
                                        <p:tav tm="0">
                                          <p:val>
                                            <p:strVal val="0-#ppt_w/2"/>
                                          </p:val>
                                        </p:tav>
                                        <p:tav tm="100000">
                                          <p:val>
                                            <p:strVal val="#ppt_x"/>
                                          </p:val>
                                        </p:tav>
                                      </p:tavLst>
                                    </p:anim>
                                    <p:anim calcmode="lin" valueType="num">
                                      <p:cBhvr additive="base">
                                        <p:cTn id="16" dur="500" fill="hold"/>
                                        <p:tgtEl>
                                          <p:spTgt spid="16400"/>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260"/>
                            </p:stCondLst>
                            <p:childTnLst>
                              <p:par>
                                <p:cTn id="18" presetID="47" presetClass="entr" presetSubtype="0" fill="hold" grpId="0" nodeType="afterEffect">
                                  <p:stCondLst>
                                    <p:cond delay="0"/>
                                  </p:stCondLst>
                                  <p:childTnLst>
                                    <p:set>
                                      <p:cBhvr>
                                        <p:cTn id="19" dur="1" fill="hold">
                                          <p:stCondLst>
                                            <p:cond delay="0"/>
                                          </p:stCondLst>
                                        </p:cTn>
                                        <p:tgtEl>
                                          <p:spTgt spid="16390"/>
                                        </p:tgtEl>
                                        <p:attrNameLst>
                                          <p:attrName>style.visibility</p:attrName>
                                        </p:attrNameLst>
                                      </p:cBhvr>
                                      <p:to>
                                        <p:strVal val="visible"/>
                                      </p:to>
                                    </p:set>
                                    <p:animEffect transition="in" filter="fade">
                                      <p:cBhvr>
                                        <p:cTn id="20" dur="1000"/>
                                        <p:tgtEl>
                                          <p:spTgt spid="16390"/>
                                        </p:tgtEl>
                                      </p:cBhvr>
                                    </p:animEffect>
                                    <p:anim calcmode="lin" valueType="num">
                                      <p:cBhvr>
                                        <p:cTn id="21" dur="1000" fill="hold"/>
                                        <p:tgtEl>
                                          <p:spTgt spid="16390"/>
                                        </p:tgtEl>
                                        <p:attrNameLst>
                                          <p:attrName>ppt_x</p:attrName>
                                        </p:attrNameLst>
                                      </p:cBhvr>
                                      <p:tavLst>
                                        <p:tav tm="0">
                                          <p:val>
                                            <p:strVal val="#ppt_x"/>
                                          </p:val>
                                        </p:tav>
                                        <p:tav tm="100000">
                                          <p:val>
                                            <p:strVal val="#ppt_x"/>
                                          </p:val>
                                        </p:tav>
                                      </p:tavLst>
                                    </p:anim>
                                    <p:anim calcmode="lin" valueType="num">
                                      <p:cBhvr>
                                        <p:cTn id="22" dur="1000" fill="hold"/>
                                        <p:tgtEl>
                                          <p:spTgt spid="16390"/>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0"/>
                                  </p:stCondLst>
                                  <p:childTnLst>
                                    <p:set>
                                      <p:cBhvr>
                                        <p:cTn id="24" dur="1" fill="hold">
                                          <p:stCondLst>
                                            <p:cond delay="0"/>
                                          </p:stCondLst>
                                        </p:cTn>
                                        <p:tgtEl>
                                          <p:spTgt spid="16389"/>
                                        </p:tgtEl>
                                        <p:attrNameLst>
                                          <p:attrName>style.visibility</p:attrName>
                                        </p:attrNameLst>
                                      </p:cBhvr>
                                      <p:to>
                                        <p:strVal val="visible"/>
                                      </p:to>
                                    </p:set>
                                    <p:animEffect transition="in" filter="fade">
                                      <p:cBhvr>
                                        <p:cTn id="25" dur="1000"/>
                                        <p:tgtEl>
                                          <p:spTgt spid="16389"/>
                                        </p:tgtEl>
                                      </p:cBhvr>
                                    </p:animEffect>
                                    <p:anim calcmode="lin" valueType="num">
                                      <p:cBhvr>
                                        <p:cTn id="26" dur="1000" fill="hold"/>
                                        <p:tgtEl>
                                          <p:spTgt spid="16389"/>
                                        </p:tgtEl>
                                        <p:attrNameLst>
                                          <p:attrName>ppt_x</p:attrName>
                                        </p:attrNameLst>
                                      </p:cBhvr>
                                      <p:tavLst>
                                        <p:tav tm="0">
                                          <p:val>
                                            <p:strVal val="#ppt_x"/>
                                          </p:val>
                                        </p:tav>
                                        <p:tav tm="100000">
                                          <p:val>
                                            <p:strVal val="#ppt_x"/>
                                          </p:val>
                                        </p:tav>
                                      </p:tavLst>
                                    </p:anim>
                                    <p:anim calcmode="lin" valueType="num">
                                      <p:cBhvr>
                                        <p:cTn id="27" dur="1000" fill="hold"/>
                                        <p:tgtEl>
                                          <p:spTgt spid="1638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200"/>
                                  </p:stCondLst>
                                  <p:childTnLst>
                                    <p:set>
                                      <p:cBhvr>
                                        <p:cTn id="29" dur="1" fill="hold">
                                          <p:stCondLst>
                                            <p:cond delay="0"/>
                                          </p:stCondLst>
                                        </p:cTn>
                                        <p:tgtEl>
                                          <p:spTgt spid="16391"/>
                                        </p:tgtEl>
                                        <p:attrNameLst>
                                          <p:attrName>style.visibility</p:attrName>
                                        </p:attrNameLst>
                                      </p:cBhvr>
                                      <p:to>
                                        <p:strVal val="visible"/>
                                      </p:to>
                                    </p:set>
                                    <p:animEffect transition="in" filter="fade">
                                      <p:cBhvr>
                                        <p:cTn id="30" dur="1000"/>
                                        <p:tgtEl>
                                          <p:spTgt spid="16391"/>
                                        </p:tgtEl>
                                      </p:cBhvr>
                                    </p:animEffect>
                                    <p:anim calcmode="lin" valueType="num">
                                      <p:cBhvr>
                                        <p:cTn id="31" dur="1000" fill="hold"/>
                                        <p:tgtEl>
                                          <p:spTgt spid="16391"/>
                                        </p:tgtEl>
                                        <p:attrNameLst>
                                          <p:attrName>ppt_x</p:attrName>
                                        </p:attrNameLst>
                                      </p:cBhvr>
                                      <p:tavLst>
                                        <p:tav tm="0">
                                          <p:val>
                                            <p:strVal val="#ppt_x"/>
                                          </p:val>
                                        </p:tav>
                                        <p:tav tm="100000">
                                          <p:val>
                                            <p:strVal val="#ppt_x"/>
                                          </p:val>
                                        </p:tav>
                                      </p:tavLst>
                                    </p:anim>
                                    <p:anim calcmode="lin" valueType="num">
                                      <p:cBhvr>
                                        <p:cTn id="32" dur="1000" fill="hold"/>
                                        <p:tgtEl>
                                          <p:spTgt spid="16391"/>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16388"/>
                                        </p:tgtEl>
                                        <p:attrNameLst>
                                          <p:attrName>style.visibility</p:attrName>
                                        </p:attrNameLst>
                                      </p:cBhvr>
                                      <p:to>
                                        <p:strVal val="visible"/>
                                      </p:to>
                                    </p:set>
                                    <p:animEffect transition="in" filter="fade">
                                      <p:cBhvr>
                                        <p:cTn id="35" dur="1000"/>
                                        <p:tgtEl>
                                          <p:spTgt spid="16388"/>
                                        </p:tgtEl>
                                      </p:cBhvr>
                                    </p:animEffect>
                                    <p:anim calcmode="lin" valueType="num">
                                      <p:cBhvr>
                                        <p:cTn id="36" dur="1000" fill="hold"/>
                                        <p:tgtEl>
                                          <p:spTgt spid="16388"/>
                                        </p:tgtEl>
                                        <p:attrNameLst>
                                          <p:attrName>ppt_x</p:attrName>
                                        </p:attrNameLst>
                                      </p:cBhvr>
                                      <p:tavLst>
                                        <p:tav tm="0">
                                          <p:val>
                                            <p:strVal val="#ppt_x"/>
                                          </p:val>
                                        </p:tav>
                                        <p:tav tm="100000">
                                          <p:val>
                                            <p:strVal val="#ppt_x"/>
                                          </p:val>
                                        </p:tav>
                                      </p:tavLst>
                                    </p:anim>
                                    <p:anim calcmode="lin" valueType="num">
                                      <p:cBhvr>
                                        <p:cTn id="37" dur="1000" fill="hold"/>
                                        <p:tgtEl>
                                          <p:spTgt spid="16388"/>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860"/>
                            </p:stCondLst>
                            <p:childTnLst>
                              <p:par>
                                <p:cTn id="39" presetID="2" presetClass="exit" presetSubtype="2" fill="hold" grpId="1" nodeType="afterEffect">
                                  <p:stCondLst>
                                    <p:cond delay="0"/>
                                  </p:stCondLst>
                                  <p:childTnLst>
                                    <p:anim calcmode="lin" valueType="num">
                                      <p:cBhvr additive="base">
                                        <p:cTn id="40" dur="1000"/>
                                        <p:tgtEl>
                                          <p:spTgt spid="16400"/>
                                        </p:tgtEl>
                                        <p:attrNameLst>
                                          <p:attrName>ppt_x</p:attrName>
                                        </p:attrNameLst>
                                      </p:cBhvr>
                                      <p:tavLst>
                                        <p:tav tm="0">
                                          <p:val>
                                            <p:strVal val="ppt_x"/>
                                          </p:val>
                                        </p:tav>
                                        <p:tav tm="100000">
                                          <p:val>
                                            <p:strVal val="1+ppt_w/2"/>
                                          </p:val>
                                        </p:tav>
                                      </p:tavLst>
                                    </p:anim>
                                    <p:anim calcmode="lin" valueType="num">
                                      <p:cBhvr additive="base">
                                        <p:cTn id="41" dur="1000"/>
                                        <p:tgtEl>
                                          <p:spTgt spid="16400"/>
                                        </p:tgtEl>
                                        <p:attrNameLst>
                                          <p:attrName>ppt_y</p:attrName>
                                        </p:attrNameLst>
                                      </p:cBhvr>
                                      <p:tavLst>
                                        <p:tav tm="0">
                                          <p:val>
                                            <p:strVal val="ppt_y"/>
                                          </p:val>
                                        </p:tav>
                                        <p:tav tm="100000">
                                          <p:val>
                                            <p:strVal val="ppt_y"/>
                                          </p:val>
                                        </p:tav>
                                      </p:tavLst>
                                    </p:anim>
                                    <p:set>
                                      <p:cBhvr>
                                        <p:cTn id="42" dur="1" fill="hold">
                                          <p:stCondLst>
                                            <p:cond delay="999"/>
                                          </p:stCondLst>
                                        </p:cTn>
                                        <p:tgtEl>
                                          <p:spTgt spid="16400"/>
                                        </p:tgtEl>
                                        <p:attrNameLst>
                                          <p:attrName>style.visibility</p:attrName>
                                        </p:attrNameLst>
                                      </p:cBhvr>
                                      <p:to>
                                        <p:strVal val="hidden"/>
                                      </p:to>
                                    </p:set>
                                  </p:childTnLst>
                                </p:cTn>
                              </p:par>
                              <p:par>
                                <p:cTn id="43" presetID="8" presetClass="emph" presetSubtype="0" fill="hold" grpId="1" nodeType="withEffect">
                                  <p:stCondLst>
                                    <p:cond delay="300"/>
                                  </p:stCondLst>
                                  <p:childTnLst>
                                    <p:animRot by="-21599821">
                                      <p:cBhvr>
                                        <p:cTn id="44" dur="2000" fill="hold"/>
                                        <p:tgtEl>
                                          <p:spTgt spid="16391"/>
                                        </p:tgtEl>
                                        <p:attrNameLst>
                                          <p:attrName>r</p:attrName>
                                        </p:attrNameLst>
                                      </p:cBhvr>
                                    </p:animRot>
                                  </p:childTnLst>
                                </p:cTn>
                              </p:par>
                              <p:par>
                                <p:cTn id="45" presetID="8" presetClass="emph" presetSubtype="0" fill="hold" grpId="1" nodeType="withEffect">
                                  <p:stCondLst>
                                    <p:cond delay="500"/>
                                  </p:stCondLst>
                                  <p:childTnLst>
                                    <p:animRot by="-21599821">
                                      <p:cBhvr>
                                        <p:cTn id="46" dur="2000" fill="hold"/>
                                        <p:tgtEl>
                                          <p:spTgt spid="16389"/>
                                        </p:tgtEl>
                                        <p:attrNameLst>
                                          <p:attrName>r</p:attrName>
                                        </p:attrNameLst>
                                      </p:cBhvr>
                                    </p:animRot>
                                  </p:childTnLst>
                                </p:cTn>
                              </p:par>
                              <p:par>
                                <p:cTn id="47" presetID="8" presetClass="emph" presetSubtype="0" fill="hold" grpId="1" nodeType="withEffect">
                                  <p:stCondLst>
                                    <p:cond delay="500"/>
                                  </p:stCondLst>
                                  <p:childTnLst>
                                    <p:animRot by="-21599821">
                                      <p:cBhvr>
                                        <p:cTn id="48" dur="2000" fill="hold"/>
                                        <p:tgtEl>
                                          <p:spTgt spid="16390"/>
                                        </p:tgtEl>
                                        <p:attrNameLst>
                                          <p:attrName>r</p:attrName>
                                        </p:attrNameLst>
                                      </p:cBhvr>
                                    </p:animRot>
                                  </p:childTnLst>
                                </p:cTn>
                              </p:par>
                              <p:par>
                                <p:cTn id="49" presetID="8" presetClass="emph" presetSubtype="0" fill="hold" grpId="1" nodeType="withEffect">
                                  <p:stCondLst>
                                    <p:cond delay="500"/>
                                  </p:stCondLst>
                                  <p:childTnLst>
                                    <p:animRot by="-21599821">
                                      <p:cBhvr>
                                        <p:cTn id="50" dur="2000" fill="hold"/>
                                        <p:tgtEl>
                                          <p:spTgt spid="16388"/>
                                        </p:tgtEl>
                                        <p:attrNameLst>
                                          <p:attrName>r</p:attrName>
                                        </p:attrNameLst>
                                      </p:cBhvr>
                                    </p:animRot>
                                  </p:childTnLst>
                                </p:cTn>
                              </p:par>
                            </p:childTnLst>
                          </p:cTn>
                        </p:par>
                        <p:par>
                          <p:cTn id="51" fill="hold" nodeType="afterGroup">
                            <p:stCondLst>
                              <p:cond delay="5360"/>
                            </p:stCondLst>
                            <p:childTnLst>
                              <p:par>
                                <p:cTn id="52" presetID="42" presetClass="entr" presetSubtype="0" fill="hold" grpId="0" nodeType="afterEffect">
                                  <p:stCondLst>
                                    <p:cond delay="0"/>
                                  </p:stCondLst>
                                  <p:childTnLst>
                                    <p:set>
                                      <p:cBhvr>
                                        <p:cTn id="53" dur="1" fill="hold">
                                          <p:stCondLst>
                                            <p:cond delay="0"/>
                                          </p:stCondLst>
                                        </p:cTn>
                                        <p:tgtEl>
                                          <p:spTgt spid="16396"/>
                                        </p:tgtEl>
                                        <p:attrNameLst>
                                          <p:attrName>style.visibility</p:attrName>
                                        </p:attrNameLst>
                                      </p:cBhvr>
                                      <p:to>
                                        <p:strVal val="visible"/>
                                      </p:to>
                                    </p:set>
                                    <p:animEffect transition="in" filter="fade">
                                      <p:cBhvr>
                                        <p:cTn id="54" dur="1000"/>
                                        <p:tgtEl>
                                          <p:spTgt spid="16396"/>
                                        </p:tgtEl>
                                      </p:cBhvr>
                                    </p:animEffect>
                                    <p:anim calcmode="lin" valueType="num">
                                      <p:cBhvr>
                                        <p:cTn id="55" dur="1000" fill="hold"/>
                                        <p:tgtEl>
                                          <p:spTgt spid="16396"/>
                                        </p:tgtEl>
                                        <p:attrNameLst>
                                          <p:attrName>ppt_x</p:attrName>
                                        </p:attrNameLst>
                                      </p:cBhvr>
                                      <p:tavLst>
                                        <p:tav tm="0">
                                          <p:val>
                                            <p:strVal val="#ppt_x"/>
                                          </p:val>
                                        </p:tav>
                                        <p:tav tm="100000">
                                          <p:val>
                                            <p:strVal val="#ppt_x"/>
                                          </p:val>
                                        </p:tav>
                                      </p:tavLst>
                                    </p:anim>
                                    <p:anim calcmode="lin" valueType="num">
                                      <p:cBhvr>
                                        <p:cTn id="56" dur="1000" fill="hold"/>
                                        <p:tgtEl>
                                          <p:spTgt spid="1639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6397"/>
                                        </p:tgtEl>
                                        <p:attrNameLst>
                                          <p:attrName>style.visibility</p:attrName>
                                        </p:attrNameLst>
                                      </p:cBhvr>
                                      <p:to>
                                        <p:strVal val="visible"/>
                                      </p:to>
                                    </p:set>
                                    <p:animEffect transition="in" filter="fade">
                                      <p:cBhvr>
                                        <p:cTn id="59" dur="1000"/>
                                        <p:tgtEl>
                                          <p:spTgt spid="16397"/>
                                        </p:tgtEl>
                                      </p:cBhvr>
                                    </p:animEffect>
                                    <p:anim calcmode="lin" valueType="num">
                                      <p:cBhvr>
                                        <p:cTn id="60" dur="1000" fill="hold"/>
                                        <p:tgtEl>
                                          <p:spTgt spid="16397"/>
                                        </p:tgtEl>
                                        <p:attrNameLst>
                                          <p:attrName>ppt_x</p:attrName>
                                        </p:attrNameLst>
                                      </p:cBhvr>
                                      <p:tavLst>
                                        <p:tav tm="0">
                                          <p:val>
                                            <p:strVal val="#ppt_x"/>
                                          </p:val>
                                        </p:tav>
                                        <p:tav tm="100000">
                                          <p:val>
                                            <p:strVal val="#ppt_x"/>
                                          </p:val>
                                        </p:tav>
                                      </p:tavLst>
                                    </p:anim>
                                    <p:anim calcmode="lin" valueType="num">
                                      <p:cBhvr>
                                        <p:cTn id="61" dur="1000" fill="hold"/>
                                        <p:tgtEl>
                                          <p:spTgt spid="1639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6398"/>
                                        </p:tgtEl>
                                        <p:attrNameLst>
                                          <p:attrName>style.visibility</p:attrName>
                                        </p:attrNameLst>
                                      </p:cBhvr>
                                      <p:to>
                                        <p:strVal val="visible"/>
                                      </p:to>
                                    </p:set>
                                    <p:animEffect transition="in" filter="fade">
                                      <p:cBhvr>
                                        <p:cTn id="64" dur="1000"/>
                                        <p:tgtEl>
                                          <p:spTgt spid="16398"/>
                                        </p:tgtEl>
                                      </p:cBhvr>
                                    </p:animEffect>
                                    <p:anim calcmode="lin" valueType="num">
                                      <p:cBhvr>
                                        <p:cTn id="65" dur="1000" fill="hold"/>
                                        <p:tgtEl>
                                          <p:spTgt spid="16398"/>
                                        </p:tgtEl>
                                        <p:attrNameLst>
                                          <p:attrName>ppt_x</p:attrName>
                                        </p:attrNameLst>
                                      </p:cBhvr>
                                      <p:tavLst>
                                        <p:tav tm="0">
                                          <p:val>
                                            <p:strVal val="#ppt_x"/>
                                          </p:val>
                                        </p:tav>
                                        <p:tav tm="100000">
                                          <p:val>
                                            <p:strVal val="#ppt_x"/>
                                          </p:val>
                                        </p:tav>
                                      </p:tavLst>
                                    </p:anim>
                                    <p:anim calcmode="lin" valueType="num">
                                      <p:cBhvr>
                                        <p:cTn id="66" dur="1000" fill="hold"/>
                                        <p:tgtEl>
                                          <p:spTgt spid="16398"/>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6399"/>
                                        </p:tgtEl>
                                        <p:attrNameLst>
                                          <p:attrName>style.visibility</p:attrName>
                                        </p:attrNameLst>
                                      </p:cBhvr>
                                      <p:to>
                                        <p:strVal val="visible"/>
                                      </p:to>
                                    </p:set>
                                    <p:animEffect transition="in" filter="fade">
                                      <p:cBhvr>
                                        <p:cTn id="69" dur="1000"/>
                                        <p:tgtEl>
                                          <p:spTgt spid="16399"/>
                                        </p:tgtEl>
                                      </p:cBhvr>
                                    </p:animEffect>
                                    <p:anim calcmode="lin" valueType="num">
                                      <p:cBhvr>
                                        <p:cTn id="70" dur="1000" fill="hold"/>
                                        <p:tgtEl>
                                          <p:spTgt spid="16399"/>
                                        </p:tgtEl>
                                        <p:attrNameLst>
                                          <p:attrName>ppt_x</p:attrName>
                                        </p:attrNameLst>
                                      </p:cBhvr>
                                      <p:tavLst>
                                        <p:tav tm="0">
                                          <p:val>
                                            <p:strVal val="#ppt_x"/>
                                          </p:val>
                                        </p:tav>
                                        <p:tav tm="100000">
                                          <p:val>
                                            <p:strVal val="#ppt_x"/>
                                          </p:val>
                                        </p:tav>
                                      </p:tavLst>
                                    </p:anim>
                                    <p:anim calcmode="lin" valueType="num">
                                      <p:cBhvr>
                                        <p:cTn id="71" dur="1000" fill="hold"/>
                                        <p:tgtEl>
                                          <p:spTgt spid="16399"/>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6360"/>
                            </p:stCondLst>
                            <p:childTnLst>
                              <p:par>
                                <p:cTn id="73" presetID="31" presetClass="entr" presetSubtype="0" fill="hold" grpId="0" nodeType="afterEffect">
                                  <p:stCondLst>
                                    <p:cond delay="0"/>
                                  </p:stCondLst>
                                  <p:childTnLst>
                                    <p:set>
                                      <p:cBhvr>
                                        <p:cTn id="74" dur="1" fill="hold">
                                          <p:stCondLst>
                                            <p:cond delay="0"/>
                                          </p:stCondLst>
                                        </p:cTn>
                                        <p:tgtEl>
                                          <p:spTgt spid="16393"/>
                                        </p:tgtEl>
                                        <p:attrNameLst>
                                          <p:attrName>style.visibility</p:attrName>
                                        </p:attrNameLst>
                                      </p:cBhvr>
                                      <p:to>
                                        <p:strVal val="visible"/>
                                      </p:to>
                                    </p:set>
                                    <p:anim calcmode="lin" valueType="num">
                                      <p:cBhvr>
                                        <p:cTn id="75" dur="500" fill="hold"/>
                                        <p:tgtEl>
                                          <p:spTgt spid="16393"/>
                                        </p:tgtEl>
                                        <p:attrNameLst>
                                          <p:attrName>ppt_w</p:attrName>
                                        </p:attrNameLst>
                                      </p:cBhvr>
                                      <p:tavLst>
                                        <p:tav tm="0">
                                          <p:val>
                                            <p:fltVal val="0"/>
                                          </p:val>
                                        </p:tav>
                                        <p:tav tm="100000">
                                          <p:val>
                                            <p:strVal val="#ppt_w"/>
                                          </p:val>
                                        </p:tav>
                                      </p:tavLst>
                                    </p:anim>
                                    <p:anim calcmode="lin" valueType="num">
                                      <p:cBhvr>
                                        <p:cTn id="76" dur="500" fill="hold"/>
                                        <p:tgtEl>
                                          <p:spTgt spid="16393"/>
                                        </p:tgtEl>
                                        <p:attrNameLst>
                                          <p:attrName>ppt_h</p:attrName>
                                        </p:attrNameLst>
                                      </p:cBhvr>
                                      <p:tavLst>
                                        <p:tav tm="0">
                                          <p:val>
                                            <p:fltVal val="0"/>
                                          </p:val>
                                        </p:tav>
                                        <p:tav tm="100000">
                                          <p:val>
                                            <p:strVal val="#ppt_h"/>
                                          </p:val>
                                        </p:tav>
                                      </p:tavLst>
                                    </p:anim>
                                    <p:anim calcmode="lin" valueType="num">
                                      <p:cBhvr>
                                        <p:cTn id="77" dur="500" fill="hold"/>
                                        <p:tgtEl>
                                          <p:spTgt spid="16393"/>
                                        </p:tgtEl>
                                        <p:attrNameLst>
                                          <p:attrName>style.rotation</p:attrName>
                                        </p:attrNameLst>
                                      </p:cBhvr>
                                      <p:tavLst>
                                        <p:tav tm="0">
                                          <p:val>
                                            <p:fltVal val="90"/>
                                          </p:val>
                                        </p:tav>
                                        <p:tav tm="100000">
                                          <p:val>
                                            <p:fltVal val="0"/>
                                          </p:val>
                                        </p:tav>
                                      </p:tavLst>
                                    </p:anim>
                                    <p:animEffect transition="in" filter="fade">
                                      <p:cBhvr>
                                        <p:cTn id="78" dur="500"/>
                                        <p:tgtEl>
                                          <p:spTgt spid="16393"/>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6392"/>
                                        </p:tgtEl>
                                        <p:attrNameLst>
                                          <p:attrName>style.visibility</p:attrName>
                                        </p:attrNameLst>
                                      </p:cBhvr>
                                      <p:to>
                                        <p:strVal val="visible"/>
                                      </p:to>
                                    </p:set>
                                    <p:anim calcmode="lin" valueType="num">
                                      <p:cBhvr>
                                        <p:cTn id="81" dur="500" fill="hold"/>
                                        <p:tgtEl>
                                          <p:spTgt spid="16392"/>
                                        </p:tgtEl>
                                        <p:attrNameLst>
                                          <p:attrName>ppt_w</p:attrName>
                                        </p:attrNameLst>
                                      </p:cBhvr>
                                      <p:tavLst>
                                        <p:tav tm="0">
                                          <p:val>
                                            <p:fltVal val="0"/>
                                          </p:val>
                                        </p:tav>
                                        <p:tav tm="100000">
                                          <p:val>
                                            <p:strVal val="#ppt_w"/>
                                          </p:val>
                                        </p:tav>
                                      </p:tavLst>
                                    </p:anim>
                                    <p:anim calcmode="lin" valueType="num">
                                      <p:cBhvr>
                                        <p:cTn id="82" dur="500" fill="hold"/>
                                        <p:tgtEl>
                                          <p:spTgt spid="16392"/>
                                        </p:tgtEl>
                                        <p:attrNameLst>
                                          <p:attrName>ppt_h</p:attrName>
                                        </p:attrNameLst>
                                      </p:cBhvr>
                                      <p:tavLst>
                                        <p:tav tm="0">
                                          <p:val>
                                            <p:fltVal val="0"/>
                                          </p:val>
                                        </p:tav>
                                        <p:tav tm="100000">
                                          <p:val>
                                            <p:strVal val="#ppt_h"/>
                                          </p:val>
                                        </p:tav>
                                      </p:tavLst>
                                    </p:anim>
                                    <p:anim calcmode="lin" valueType="num">
                                      <p:cBhvr>
                                        <p:cTn id="83" dur="500" fill="hold"/>
                                        <p:tgtEl>
                                          <p:spTgt spid="16392"/>
                                        </p:tgtEl>
                                        <p:attrNameLst>
                                          <p:attrName>style.rotation</p:attrName>
                                        </p:attrNameLst>
                                      </p:cBhvr>
                                      <p:tavLst>
                                        <p:tav tm="0">
                                          <p:val>
                                            <p:fltVal val="90"/>
                                          </p:val>
                                        </p:tav>
                                        <p:tav tm="100000">
                                          <p:val>
                                            <p:fltVal val="0"/>
                                          </p:val>
                                        </p:tav>
                                      </p:tavLst>
                                    </p:anim>
                                    <p:animEffect transition="in" filter="fade">
                                      <p:cBhvr>
                                        <p:cTn id="84" dur="500"/>
                                        <p:tgtEl>
                                          <p:spTgt spid="16392"/>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6394"/>
                                        </p:tgtEl>
                                        <p:attrNameLst>
                                          <p:attrName>style.visibility</p:attrName>
                                        </p:attrNameLst>
                                      </p:cBhvr>
                                      <p:to>
                                        <p:strVal val="visible"/>
                                      </p:to>
                                    </p:set>
                                    <p:anim calcmode="lin" valueType="num">
                                      <p:cBhvr>
                                        <p:cTn id="87" dur="500" fill="hold"/>
                                        <p:tgtEl>
                                          <p:spTgt spid="16394"/>
                                        </p:tgtEl>
                                        <p:attrNameLst>
                                          <p:attrName>ppt_w</p:attrName>
                                        </p:attrNameLst>
                                      </p:cBhvr>
                                      <p:tavLst>
                                        <p:tav tm="0">
                                          <p:val>
                                            <p:fltVal val="0"/>
                                          </p:val>
                                        </p:tav>
                                        <p:tav tm="100000">
                                          <p:val>
                                            <p:strVal val="#ppt_w"/>
                                          </p:val>
                                        </p:tav>
                                      </p:tavLst>
                                    </p:anim>
                                    <p:anim calcmode="lin" valueType="num">
                                      <p:cBhvr>
                                        <p:cTn id="88" dur="500" fill="hold"/>
                                        <p:tgtEl>
                                          <p:spTgt spid="16394"/>
                                        </p:tgtEl>
                                        <p:attrNameLst>
                                          <p:attrName>ppt_h</p:attrName>
                                        </p:attrNameLst>
                                      </p:cBhvr>
                                      <p:tavLst>
                                        <p:tav tm="0">
                                          <p:val>
                                            <p:fltVal val="0"/>
                                          </p:val>
                                        </p:tav>
                                        <p:tav tm="100000">
                                          <p:val>
                                            <p:strVal val="#ppt_h"/>
                                          </p:val>
                                        </p:tav>
                                      </p:tavLst>
                                    </p:anim>
                                    <p:anim calcmode="lin" valueType="num">
                                      <p:cBhvr>
                                        <p:cTn id="89" dur="500" fill="hold"/>
                                        <p:tgtEl>
                                          <p:spTgt spid="16394"/>
                                        </p:tgtEl>
                                        <p:attrNameLst>
                                          <p:attrName>style.rotation</p:attrName>
                                        </p:attrNameLst>
                                      </p:cBhvr>
                                      <p:tavLst>
                                        <p:tav tm="0">
                                          <p:val>
                                            <p:fltVal val="90"/>
                                          </p:val>
                                        </p:tav>
                                        <p:tav tm="100000">
                                          <p:val>
                                            <p:fltVal val="0"/>
                                          </p:val>
                                        </p:tav>
                                      </p:tavLst>
                                    </p:anim>
                                    <p:animEffect transition="in" filter="fade">
                                      <p:cBhvr>
                                        <p:cTn id="90" dur="500"/>
                                        <p:tgtEl>
                                          <p:spTgt spid="16394"/>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16395"/>
                                        </p:tgtEl>
                                        <p:attrNameLst>
                                          <p:attrName>style.visibility</p:attrName>
                                        </p:attrNameLst>
                                      </p:cBhvr>
                                      <p:to>
                                        <p:strVal val="visible"/>
                                      </p:to>
                                    </p:set>
                                    <p:anim calcmode="lin" valueType="num">
                                      <p:cBhvr>
                                        <p:cTn id="93" dur="500" fill="hold"/>
                                        <p:tgtEl>
                                          <p:spTgt spid="16395"/>
                                        </p:tgtEl>
                                        <p:attrNameLst>
                                          <p:attrName>ppt_w</p:attrName>
                                        </p:attrNameLst>
                                      </p:cBhvr>
                                      <p:tavLst>
                                        <p:tav tm="0">
                                          <p:val>
                                            <p:fltVal val="0"/>
                                          </p:val>
                                        </p:tav>
                                        <p:tav tm="100000">
                                          <p:val>
                                            <p:strVal val="#ppt_w"/>
                                          </p:val>
                                        </p:tav>
                                      </p:tavLst>
                                    </p:anim>
                                    <p:anim calcmode="lin" valueType="num">
                                      <p:cBhvr>
                                        <p:cTn id="94" dur="500" fill="hold"/>
                                        <p:tgtEl>
                                          <p:spTgt spid="16395"/>
                                        </p:tgtEl>
                                        <p:attrNameLst>
                                          <p:attrName>ppt_h</p:attrName>
                                        </p:attrNameLst>
                                      </p:cBhvr>
                                      <p:tavLst>
                                        <p:tav tm="0">
                                          <p:val>
                                            <p:fltVal val="0"/>
                                          </p:val>
                                        </p:tav>
                                        <p:tav tm="100000">
                                          <p:val>
                                            <p:strVal val="#ppt_h"/>
                                          </p:val>
                                        </p:tav>
                                      </p:tavLst>
                                    </p:anim>
                                    <p:anim calcmode="lin" valueType="num">
                                      <p:cBhvr>
                                        <p:cTn id="95" dur="500" fill="hold"/>
                                        <p:tgtEl>
                                          <p:spTgt spid="16395"/>
                                        </p:tgtEl>
                                        <p:attrNameLst>
                                          <p:attrName>style.rotation</p:attrName>
                                        </p:attrNameLst>
                                      </p:cBhvr>
                                      <p:tavLst>
                                        <p:tav tm="0">
                                          <p:val>
                                            <p:fltVal val="90"/>
                                          </p:val>
                                        </p:tav>
                                        <p:tav tm="100000">
                                          <p:val>
                                            <p:fltVal val="0"/>
                                          </p:val>
                                        </p:tav>
                                      </p:tavLst>
                                    </p:anim>
                                    <p:animEffect transition="in" filter="fade">
                                      <p:cBhvr>
                                        <p:cTn id="96" dur="500"/>
                                        <p:tgtEl>
                                          <p:spTgt spid="16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8" grpId="0" animBg="1"/>
      <p:bldP spid="16388" grpId="1" animBg="1"/>
      <p:bldP spid="16389" grpId="0" animBg="1"/>
      <p:bldP spid="16389" grpId="1" animBg="1"/>
      <p:bldP spid="16390" grpId="0" animBg="1"/>
      <p:bldP spid="16390" grpId="1" animBg="1"/>
      <p:bldP spid="16391" grpId="0" animBg="1"/>
      <p:bldP spid="16391" grpId="1" animBg="1"/>
      <p:bldP spid="16392" grpId="0" autoUpdateAnimBg="0"/>
      <p:bldP spid="16393" grpId="0" autoUpdateAnimBg="0"/>
      <p:bldP spid="16394" grpId="0" autoUpdateAnimBg="0"/>
      <p:bldP spid="16395" grpId="0" autoUpdateAnimBg="0"/>
      <p:bldP spid="16396" grpId="0" autoUpdateAnimBg="0"/>
      <p:bldP spid="16397" grpId="0" autoUpdateAnimBg="0"/>
      <p:bldP spid="16398" grpId="0" autoUpdateAnimBg="0"/>
      <p:bldP spid="16399" grpId="0" autoUpdateAnimBg="0"/>
      <p:bldP spid="16400" grpId="0" animBg="1"/>
      <p:bldP spid="16400"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火车高铁通用PPT模板"/>
</p:tagLst>
</file>

<file path=ppt/tags/tag2.xml><?xml version="1.0" encoding="utf-8"?>
<p:tagLst xmlns:a="http://schemas.openxmlformats.org/drawingml/2006/main" xmlns:r="http://schemas.openxmlformats.org/officeDocument/2006/relationships" xmlns:p="http://schemas.openxmlformats.org/presentationml/2006/main">
  <p:tag name="TIMING" val="|8.0"/>
</p:tagLst>
</file>

<file path=ppt/theme/theme1.xml><?xml version="1.0" encoding="utf-8"?>
<a:theme xmlns:a="http://schemas.openxmlformats.org/drawingml/2006/main" name="第一PPT，www.1ppt.com">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13E4C"/>
      </a:accent4>
      <a:accent5>
        <a:srgbClr val="B1B1B1"/>
      </a:accent5>
      <a:accent6>
        <a:srgbClr val="E7E7E7"/>
      </a:accent6>
      <a:hlink>
        <a:srgbClr val="ED5A00"/>
      </a:hlink>
      <a:folHlink>
        <a:srgbClr val="484849"/>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www.1ppt.com ">
  <a:themeElements>
    <a:clrScheme name="">
      <a:dk1>
        <a:srgbClr val="294A5A"/>
      </a:dk1>
      <a:lt1>
        <a:srgbClr val="99CC39"/>
      </a:lt1>
      <a:dk2>
        <a:srgbClr val="F9C900"/>
      </a:dk2>
      <a:lt2>
        <a:srgbClr val="ED5A00"/>
      </a:lt2>
      <a:accent1>
        <a:srgbClr val="484849"/>
      </a:accent1>
      <a:accent2>
        <a:srgbClr val="FFFFFF"/>
      </a:accent2>
      <a:accent3>
        <a:srgbClr val="CAE2AE"/>
      </a:accent3>
      <a:accent4>
        <a:srgbClr val="213E4C"/>
      </a:accent4>
      <a:accent5>
        <a:srgbClr val="B1B1B1"/>
      </a:accent5>
      <a:accent6>
        <a:srgbClr val="E7E7E7"/>
      </a:accent6>
      <a:hlink>
        <a:srgbClr val="ED5A00"/>
      </a:hlink>
      <a:folHlink>
        <a:srgbClr val="484849"/>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TotalTime>
  <Pages>0</Pages>
  <Words>5707</Words>
  <Characters>0</Characters>
  <Application>Microsoft Office PowerPoint</Application>
  <DocSecurity>0</DocSecurity>
  <PresentationFormat>自定义</PresentationFormat>
  <Lines>0</Lines>
  <Paragraphs>443</Paragraphs>
  <Slides>37</Slides>
  <Notes>36</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37</vt:i4>
      </vt:variant>
    </vt:vector>
  </HeadingPairs>
  <TitlesOfParts>
    <vt:vector size="46" baseType="lpstr">
      <vt:lpstr>Arial</vt:lpstr>
      <vt:lpstr>宋体</vt:lpstr>
      <vt:lpstr>微软雅黑</vt:lpstr>
      <vt:lpstr>仿宋_GB2312</vt:lpstr>
      <vt:lpstr>Calibri</vt:lpstr>
      <vt:lpstr>Wingdings</vt: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火车高铁通用PPT模板</dc:title>
  <dc:creator>第一PPT</dc:creator>
  <cp:keywords>www.1ppt.com</cp:keywords>
  <dc:description>www.1ppt.com</dc:description>
  <cp:lastModifiedBy>Windows User</cp:lastModifiedBy>
  <cp:revision>861</cp:revision>
  <dcterms:created xsi:type="dcterms:W3CDTF">2013-01-25T01:44:32Z</dcterms:created>
  <dcterms:modified xsi:type="dcterms:W3CDTF">2019-08-04T02:56:58Z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