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charts/chart1.xml" ContentType="application/vnd.openxmlformats-officedocument.drawingml.chart+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charts/chart2.xml" ContentType="application/vnd.openxmlformats-officedocument.drawingml.chart+xml"/>
  <Override PartName="/ppt/notesSlides/notesSlide2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Override PartName="/ppt/charts/colors1.xml" ContentType="application/vnd.ms-office.chartcolorstyle+xml"/>
  <Override PartName="/ppt/charts/style1.xml" ContentType="application/vnd.ms-office.chartstyle+xml"/>
  <Override PartName="/ppt/charts/colors2.xml" ContentType="application/vnd.ms-office.chartcolorstyle+xml"/>
  <Override PartName="/ppt/charts/style2.xml" ContentType="application/vnd.ms-office.chartstyl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9" r:id="rId2"/>
  </p:sldMasterIdLst>
  <p:notesMasterIdLst>
    <p:notesMasterId r:id="rId29"/>
  </p:notesMasterIdLst>
  <p:sldIdLst>
    <p:sldId id="256" r:id="rId3"/>
    <p:sldId id="258" r:id="rId4"/>
    <p:sldId id="257" r:id="rId5"/>
    <p:sldId id="260" r:id="rId6"/>
    <p:sldId id="261" r:id="rId7"/>
    <p:sldId id="262" r:id="rId8"/>
    <p:sldId id="263" r:id="rId9"/>
    <p:sldId id="264" r:id="rId10"/>
    <p:sldId id="265" r:id="rId11"/>
    <p:sldId id="271" r:id="rId12"/>
    <p:sldId id="266" r:id="rId13"/>
    <p:sldId id="267" r:id="rId14"/>
    <p:sldId id="268" r:id="rId15"/>
    <p:sldId id="269" r:id="rId16"/>
    <p:sldId id="270" r:id="rId17"/>
    <p:sldId id="272" r:id="rId18"/>
    <p:sldId id="273" r:id="rId19"/>
    <p:sldId id="274" r:id="rId20"/>
    <p:sldId id="276" r:id="rId21"/>
    <p:sldId id="281" r:id="rId22"/>
    <p:sldId id="277" r:id="rId23"/>
    <p:sldId id="278" r:id="rId24"/>
    <p:sldId id="279" r:id="rId25"/>
    <p:sldId id="280" r:id="rId26"/>
    <p:sldId id="282" r:id="rId27"/>
    <p:sldId id="283" r:id="rId28"/>
  </p:sldIdLst>
  <p:sldSz cx="12192000" cy="6858000"/>
  <p:notesSz cx="6858000" cy="9144000"/>
  <p:custDataLst>
    <p:tags r:id="rId30"/>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EB9A2"/>
    <a:srgbClr val="AF8E69"/>
    <a:srgbClr val="8B6D4B"/>
    <a:srgbClr val="57442F"/>
    <a:srgbClr val="262626"/>
    <a:srgbClr val="FFC0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xmlns=""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049" autoAdjust="0"/>
    <p:restoredTop sz="94660" autoAdjust="0"/>
  </p:normalViewPr>
  <p:slideViewPr>
    <p:cSldViewPr snapToGrid="0">
      <p:cViewPr>
        <p:scale>
          <a:sx n="47" d="100"/>
          <a:sy n="47" d="100"/>
        </p:scale>
        <p:origin x="-402" y="-1824"/>
      </p:cViewPr>
      <p:guideLst>
        <p:guide orient="horz" pos="2160"/>
        <p:guide pos="3840"/>
      </p:guideLst>
    </p:cSldViewPr>
  </p:slideViewPr>
  <p:notesTextViewPr>
    <p:cViewPr>
      <p:scale>
        <a:sx n="1" d="1"/>
        <a:sy n="1" d="1"/>
      </p:scale>
      <p:origin x="0" y="0"/>
    </p:cViewPr>
  </p:notesTextViewPr>
  <p:sorterViewPr>
    <p:cViewPr>
      <p:scale>
        <a:sx n="139" d="100"/>
        <a:sy n="139"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tags" Target="tags/tag1.xml"/><Relationship Id="rId35" Type="http://schemas.microsoft.com/office/2015/10/relationships/revisionInfo" Target="revisionInfo.xml"/></Relationships>
</file>

<file path=ppt/charts/_rels/chart1.xml.rels><?xml version="1.0" encoding="UTF-8" standalone="yes"?>
<Relationships xmlns="http://schemas.openxmlformats.org/package/2006/relationships"><Relationship Id="rId3" Type="http://schemas.microsoft.com/office/2011/relationships/chartStyle" Target="style1.xml"/><Relationship Id="rId2" Type="http://schemas.microsoft.com/office/2011/relationships/chartColorStyle" Target="colors1.xml"/><Relationship Id="rId1" Type="http://schemas.openxmlformats.org/officeDocument/2006/relationships/package" Target="../embeddings/Microsoft_Excel_Worksheet1.xlsx"/></Relationships>
</file>

<file path=ppt/charts/_rels/chart2.xml.rels><?xml version="1.0" encoding="UTF-8" standalone="yes"?>
<Relationships xmlns="http://schemas.openxmlformats.org/package/2006/relationships"><Relationship Id="rId3" Type="http://schemas.microsoft.com/office/2011/relationships/chartStyle" Target="style2.xml"/><Relationship Id="rId2" Type="http://schemas.microsoft.com/office/2011/relationships/chartColorStyle" Target="colors2.xml"/><Relationship Id="rId1" Type="http://schemas.openxmlformats.org/officeDocument/2006/relationships/package" Target="../embeddings/Microsoft_Excel_Worksheet2.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tx>
            <c:strRef>
              <c:f>Sheet1!$B$1</c:f>
              <c:strCache>
                <c:ptCount val="1"/>
                <c:pt idx="0">
                  <c:v>Series 1</c:v>
                </c:pt>
              </c:strCache>
            </c:strRef>
          </c:tx>
          <c:spPr>
            <a:ln w="28575" cap="rnd">
              <a:solidFill>
                <a:schemeClr val="bg1"/>
              </a:solidFill>
              <a:round/>
            </a:ln>
            <a:effectLst/>
          </c:spPr>
          <c:marker>
            <c:symbol val="circle"/>
            <c:size val="15"/>
            <c:spPr>
              <a:solidFill>
                <a:schemeClr val="bg1"/>
              </a:solidFill>
              <a:ln w="9525">
                <a:noFill/>
              </a:ln>
              <a:effectLst/>
            </c:spPr>
          </c:marker>
          <c:dLbls>
            <c:dLbl>
              <c:idx val="3"/>
              <c:layout/>
              <c:tx>
                <c:rich>
                  <a:bodyPr/>
                  <a:lstStyle/>
                  <a:p>
                    <a:fld id="{B86672A4-D7E3-43C4-9595-B1C6F77AEBFA}" type="VALUE">
                      <a:rPr lang="en-US" altLang="zh-CN" sz="2400" b="1" i="1"/>
                      <a:pPr/>
                      <a:t>[值]</a:t>
                    </a:fld>
                    <a:endParaRPr lang="zh-CN" altLang="en-US"/>
                  </a:p>
                </c:rich>
              </c:tx>
              <c:dLblPos val="t"/>
              <c:showLegendKey val="0"/>
              <c:showVal val="1"/>
              <c:showCatName val="0"/>
              <c:showSerName val="0"/>
              <c:showPercent val="0"/>
              <c:showBubbleSize val="0"/>
              <c:extLst xmlns:c16r2="http://schemas.microsoft.com/office/drawing/2015/06/chart">
                <c:ext xmlns:c15="http://schemas.microsoft.com/office/drawing/2012/chart" uri="{CE6537A1-D6FC-4f65-9D91-7224C49458BB}">
                  <c15:dlblFieldTable/>
                  <c15:showDataLabelsRange val="0"/>
                </c:ext>
                <c:ext xmlns:c16="http://schemas.microsoft.com/office/drawing/2014/chart" uri="{C3380CC4-5D6E-409C-BE32-E72D297353CC}">
                  <c16:uniqueId val="{00000000-E618-4085-8D2A-FEFE3BEEBC4C}"/>
                </c:ext>
              </c:extLst>
            </c:dLbl>
            <c:spPr>
              <a:noFill/>
              <a:ln>
                <a:noFill/>
              </a:ln>
              <a:effectLst/>
            </c:spPr>
            <c:txPr>
              <a:bodyPr rot="0" spcFirstLastPara="1" vertOverflow="ellipsis" vert="horz" wrap="square" lIns="38100" tIns="19050" rIns="38100" bIns="19050" anchor="ctr" anchorCtr="1">
                <a:spAutoFit/>
              </a:bodyPr>
              <a:lstStyle/>
              <a:p>
                <a:pPr>
                  <a:defRPr sz="1600" b="0" i="0" u="none" strike="noStrike" kern="1200" baseline="0">
                    <a:solidFill>
                      <a:schemeClr val="bg1"/>
                    </a:solidFill>
                    <a:latin typeface="+mn-lt"/>
                    <a:ea typeface="+mn-ea"/>
                    <a:cs typeface="+mn-cs"/>
                  </a:defRPr>
                </a:pPr>
                <a:endParaRPr lang="zh-CN"/>
              </a:p>
            </c:txPr>
            <c:dLblPos val="t"/>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A</c:v>
                </c:pt>
                <c:pt idx="1">
                  <c:v>B</c:v>
                </c:pt>
                <c:pt idx="2">
                  <c:v>C</c:v>
                </c:pt>
                <c:pt idx="3">
                  <c:v>D</c:v>
                </c:pt>
              </c:strCache>
            </c:strRef>
          </c:cat>
          <c:val>
            <c:numRef>
              <c:f>Sheet1!$B$2:$B$5</c:f>
              <c:numCache>
                <c:formatCode>General</c:formatCode>
                <c:ptCount val="4"/>
                <c:pt idx="0">
                  <c:v>4.3</c:v>
                </c:pt>
                <c:pt idx="1">
                  <c:v>2.5</c:v>
                </c:pt>
                <c:pt idx="2">
                  <c:v>3.5</c:v>
                </c:pt>
                <c:pt idx="3">
                  <c:v>4.5</c:v>
                </c:pt>
              </c:numCache>
            </c:numRef>
          </c:val>
          <c:smooth val="0"/>
          <c:extLst xmlns:c16r2="http://schemas.microsoft.com/office/drawing/2015/06/chart">
            <c:ext xmlns:c16="http://schemas.microsoft.com/office/drawing/2014/chart" uri="{C3380CC4-5D6E-409C-BE32-E72D297353CC}">
              <c16:uniqueId val="{00000001-E618-4085-8D2A-FEFE3BEEBC4C}"/>
            </c:ext>
          </c:extLst>
        </c:ser>
        <c:ser>
          <c:idx val="1"/>
          <c:order val="1"/>
          <c:tx>
            <c:strRef>
              <c:f>Sheet1!$C$1</c:f>
              <c:strCache>
                <c:ptCount val="1"/>
                <c:pt idx="0">
                  <c:v>Series 2</c:v>
                </c:pt>
              </c:strCache>
            </c:strRef>
          </c:tx>
          <c:spPr>
            <a:ln w="28575" cap="rnd">
              <a:gradFill>
                <a:gsLst>
                  <a:gs pos="0">
                    <a:srgbClr val="AF8E69"/>
                  </a:gs>
                  <a:gs pos="49000">
                    <a:srgbClr val="CEB9A2"/>
                  </a:gs>
                  <a:gs pos="83000">
                    <a:srgbClr val="AF8E69"/>
                  </a:gs>
                  <a:gs pos="100000">
                    <a:srgbClr val="CEB9A2"/>
                  </a:gs>
                </a:gsLst>
                <a:lin ang="5400000" scaled="1"/>
              </a:gradFill>
              <a:round/>
            </a:ln>
            <a:effectLst/>
          </c:spPr>
          <c:marker>
            <c:symbol val="circle"/>
            <c:size val="15"/>
            <c:spPr>
              <a:solidFill>
                <a:srgbClr val="FFDC1B"/>
              </a:solidFill>
              <a:ln w="9525">
                <a:noFill/>
              </a:ln>
              <a:effectLst/>
            </c:spPr>
          </c:marker>
          <c:dLbls>
            <c:dLbl>
              <c:idx val="1"/>
              <c:layout/>
              <c:tx>
                <c:rich>
                  <a:bodyPr/>
                  <a:lstStyle/>
                  <a:p>
                    <a:fld id="{1392ACCC-75E5-410B-8351-4A65AD038E93}" type="VALUE">
                      <a:rPr lang="en-US" altLang="zh-CN" sz="2400" b="1" i="1"/>
                      <a:pPr/>
                      <a:t>[值]</a:t>
                    </a:fld>
                    <a:endParaRPr lang="zh-CN" altLang="en-US"/>
                  </a:p>
                </c:rich>
              </c:tx>
              <c:dLblPos val="t"/>
              <c:showLegendKey val="0"/>
              <c:showVal val="1"/>
              <c:showCatName val="0"/>
              <c:showSerName val="0"/>
              <c:showPercent val="0"/>
              <c:showBubbleSize val="0"/>
              <c:extLst xmlns:c16r2="http://schemas.microsoft.com/office/drawing/2015/06/chart">
                <c:ext xmlns:c15="http://schemas.microsoft.com/office/drawing/2012/chart" uri="{CE6537A1-D6FC-4f65-9D91-7224C49458BB}">
                  <c15:dlblFieldTable/>
                  <c15:showDataLabelsRange val="0"/>
                </c:ext>
                <c:ext xmlns:c16="http://schemas.microsoft.com/office/drawing/2014/chart" uri="{C3380CC4-5D6E-409C-BE32-E72D297353CC}">
                  <c16:uniqueId val="{00000002-E618-4085-8D2A-FEFE3BEEBC4C}"/>
                </c:ext>
              </c:extLst>
            </c:dLbl>
            <c:spPr>
              <a:noFill/>
              <a:ln>
                <a:noFill/>
              </a:ln>
              <a:effectLst/>
            </c:spPr>
            <c:txPr>
              <a:bodyPr rot="0" spcFirstLastPara="1" vertOverflow="ellipsis" vert="horz" wrap="square" lIns="38100" tIns="19050" rIns="38100" bIns="19050" anchor="ctr" anchorCtr="1">
                <a:spAutoFit/>
              </a:bodyPr>
              <a:lstStyle/>
              <a:p>
                <a:pPr>
                  <a:defRPr sz="1600" b="0" i="0" u="none" strike="noStrike" kern="1200" baseline="0">
                    <a:solidFill>
                      <a:srgbClr val="FFDC1B"/>
                    </a:solidFill>
                    <a:latin typeface="+mn-lt"/>
                    <a:ea typeface="+mn-ea"/>
                    <a:cs typeface="+mn-cs"/>
                  </a:defRPr>
                </a:pPr>
                <a:endParaRPr lang="zh-CN"/>
              </a:p>
            </c:txPr>
            <c:dLblPos val="t"/>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A</c:v>
                </c:pt>
                <c:pt idx="1">
                  <c:v>B</c:v>
                </c:pt>
                <c:pt idx="2">
                  <c:v>C</c:v>
                </c:pt>
                <c:pt idx="3">
                  <c:v>D</c:v>
                </c:pt>
              </c:strCache>
            </c:strRef>
          </c:cat>
          <c:val>
            <c:numRef>
              <c:f>Sheet1!$C$2:$C$5</c:f>
              <c:numCache>
                <c:formatCode>General</c:formatCode>
                <c:ptCount val="4"/>
                <c:pt idx="0">
                  <c:v>2.4</c:v>
                </c:pt>
                <c:pt idx="1">
                  <c:v>4.4000000000000004</c:v>
                </c:pt>
                <c:pt idx="2">
                  <c:v>1.8</c:v>
                </c:pt>
                <c:pt idx="3">
                  <c:v>2.8</c:v>
                </c:pt>
              </c:numCache>
            </c:numRef>
          </c:val>
          <c:smooth val="0"/>
          <c:extLst xmlns:c16r2="http://schemas.microsoft.com/office/drawing/2015/06/chart">
            <c:ext xmlns:c16="http://schemas.microsoft.com/office/drawing/2014/chart" uri="{C3380CC4-5D6E-409C-BE32-E72D297353CC}">
              <c16:uniqueId val="{00000003-E618-4085-8D2A-FEFE3BEEBC4C}"/>
            </c:ext>
          </c:extLst>
        </c:ser>
        <c:dLbls>
          <c:showLegendKey val="0"/>
          <c:showVal val="0"/>
          <c:showCatName val="0"/>
          <c:showSerName val="0"/>
          <c:showPercent val="0"/>
          <c:showBubbleSize val="0"/>
        </c:dLbls>
        <c:marker val="1"/>
        <c:smooth val="0"/>
        <c:axId val="116260864"/>
        <c:axId val="116262400"/>
      </c:lineChart>
      <c:catAx>
        <c:axId val="116260864"/>
        <c:scaling>
          <c:orientation val="minMax"/>
        </c:scaling>
        <c:delete val="0"/>
        <c:axPos val="b"/>
        <c:numFmt formatCode="General" sourceLinked="1"/>
        <c:majorTickMark val="none"/>
        <c:minorTickMark val="none"/>
        <c:tickLblPos val="nextTo"/>
        <c:spPr>
          <a:noFill/>
          <a:ln w="9525" cap="flat" cmpd="sng" algn="ctr">
            <a:solidFill>
              <a:schemeClr val="bg1"/>
            </a:solidFill>
            <a:round/>
          </a:ln>
          <a:effectLst/>
        </c:spPr>
        <c:txPr>
          <a:bodyPr rot="-60000000" spcFirstLastPara="1" vertOverflow="ellipsis" vert="horz" wrap="square" anchor="ctr" anchorCtr="1"/>
          <a:lstStyle/>
          <a:p>
            <a:pPr>
              <a:defRPr sz="1197" b="0" i="0" u="none" strike="noStrike" kern="1200" baseline="0">
                <a:solidFill>
                  <a:schemeClr val="bg1"/>
                </a:solidFill>
                <a:latin typeface="+mn-lt"/>
                <a:ea typeface="+mn-ea"/>
                <a:cs typeface="+mn-cs"/>
              </a:defRPr>
            </a:pPr>
            <a:endParaRPr lang="zh-CN"/>
          </a:p>
        </c:txPr>
        <c:crossAx val="116262400"/>
        <c:crosses val="autoZero"/>
        <c:auto val="1"/>
        <c:lblAlgn val="ctr"/>
        <c:lblOffset val="100"/>
        <c:noMultiLvlLbl val="0"/>
      </c:catAx>
      <c:valAx>
        <c:axId val="116262400"/>
        <c:scaling>
          <c:orientation val="minMax"/>
          <c:min val="1"/>
        </c:scaling>
        <c:delete val="0"/>
        <c:axPos val="l"/>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bg1"/>
                </a:solidFill>
                <a:latin typeface="+mn-lt"/>
                <a:ea typeface="+mn-ea"/>
                <a:cs typeface="+mn-cs"/>
              </a:defRPr>
            </a:pPr>
            <a:endParaRPr lang="zh-CN"/>
          </a:p>
        </c:txPr>
        <c:crossAx val="116260864"/>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zh-CN"/>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stacked"/>
        <c:varyColors val="0"/>
        <c:ser>
          <c:idx val="0"/>
          <c:order val="0"/>
          <c:tx>
            <c:strRef>
              <c:f>Sheet1!$B$1</c:f>
              <c:strCache>
                <c:ptCount val="1"/>
                <c:pt idx="0">
                  <c:v>Series 1</c:v>
                </c:pt>
              </c:strCache>
            </c:strRef>
          </c:tx>
          <c:spPr>
            <a:solidFill>
              <a:srgbClr val="CEB9A2"/>
            </a:solidFill>
            <a:ln>
              <a:noFill/>
            </a:ln>
            <a:effectLst/>
          </c:spPr>
          <c:invertIfNegative val="0"/>
          <c:cat>
            <c:numRef>
              <c:f>Sheet1!$A$2:$A$11</c:f>
              <c:numCache>
                <c:formatCode>General</c:formatCode>
                <c:ptCount val="10"/>
                <c:pt idx="0">
                  <c:v>1</c:v>
                </c:pt>
                <c:pt idx="1">
                  <c:v>2</c:v>
                </c:pt>
                <c:pt idx="2">
                  <c:v>3</c:v>
                </c:pt>
                <c:pt idx="3">
                  <c:v>4</c:v>
                </c:pt>
                <c:pt idx="4">
                  <c:v>5</c:v>
                </c:pt>
                <c:pt idx="5">
                  <c:v>6</c:v>
                </c:pt>
                <c:pt idx="6">
                  <c:v>7</c:v>
                </c:pt>
                <c:pt idx="7">
                  <c:v>8</c:v>
                </c:pt>
                <c:pt idx="8">
                  <c:v>9</c:v>
                </c:pt>
                <c:pt idx="9">
                  <c:v>10</c:v>
                </c:pt>
              </c:numCache>
            </c:numRef>
          </c:cat>
          <c:val>
            <c:numRef>
              <c:f>Sheet1!$B$2:$B$11</c:f>
              <c:numCache>
                <c:formatCode>General</c:formatCode>
                <c:ptCount val="10"/>
                <c:pt idx="0">
                  <c:v>0.1</c:v>
                </c:pt>
                <c:pt idx="1">
                  <c:v>0.5</c:v>
                </c:pt>
                <c:pt idx="2">
                  <c:v>0.8</c:v>
                </c:pt>
                <c:pt idx="3">
                  <c:v>2.5</c:v>
                </c:pt>
                <c:pt idx="4">
                  <c:v>2</c:v>
                </c:pt>
                <c:pt idx="5">
                  <c:v>5</c:v>
                </c:pt>
                <c:pt idx="6">
                  <c:v>4</c:v>
                </c:pt>
                <c:pt idx="7">
                  <c:v>1.5</c:v>
                </c:pt>
                <c:pt idx="8">
                  <c:v>5</c:v>
                </c:pt>
                <c:pt idx="9">
                  <c:v>1.5</c:v>
                </c:pt>
              </c:numCache>
            </c:numRef>
          </c:val>
          <c:extLst xmlns:c16r2="http://schemas.microsoft.com/office/drawing/2015/06/chart">
            <c:ext xmlns:c16="http://schemas.microsoft.com/office/drawing/2014/chart" uri="{C3380CC4-5D6E-409C-BE32-E72D297353CC}">
              <c16:uniqueId val="{00000000-6896-49B4-BDA5-C918881D4054}"/>
            </c:ext>
          </c:extLst>
        </c:ser>
        <c:ser>
          <c:idx val="1"/>
          <c:order val="1"/>
          <c:tx>
            <c:strRef>
              <c:f>Sheet1!$C$1</c:f>
              <c:strCache>
                <c:ptCount val="1"/>
                <c:pt idx="0">
                  <c:v>Series 2</c:v>
                </c:pt>
              </c:strCache>
            </c:strRef>
          </c:tx>
          <c:spPr>
            <a:solidFill>
              <a:srgbClr val="AF8E69"/>
            </a:solidFill>
            <a:ln>
              <a:noFill/>
            </a:ln>
            <a:effectLst/>
          </c:spPr>
          <c:invertIfNegative val="0"/>
          <c:cat>
            <c:numRef>
              <c:f>Sheet1!$A$2:$A$11</c:f>
              <c:numCache>
                <c:formatCode>General</c:formatCode>
                <c:ptCount val="10"/>
                <c:pt idx="0">
                  <c:v>1</c:v>
                </c:pt>
                <c:pt idx="1">
                  <c:v>2</c:v>
                </c:pt>
                <c:pt idx="2">
                  <c:v>3</c:v>
                </c:pt>
                <c:pt idx="3">
                  <c:v>4</c:v>
                </c:pt>
                <c:pt idx="4">
                  <c:v>5</c:v>
                </c:pt>
                <c:pt idx="5">
                  <c:v>6</c:v>
                </c:pt>
                <c:pt idx="6">
                  <c:v>7</c:v>
                </c:pt>
                <c:pt idx="7">
                  <c:v>8</c:v>
                </c:pt>
                <c:pt idx="8">
                  <c:v>9</c:v>
                </c:pt>
                <c:pt idx="9">
                  <c:v>10</c:v>
                </c:pt>
              </c:numCache>
            </c:numRef>
          </c:cat>
          <c:val>
            <c:numRef>
              <c:f>Sheet1!$C$2:$C$11</c:f>
              <c:numCache>
                <c:formatCode>General</c:formatCode>
                <c:ptCount val="10"/>
                <c:pt idx="0">
                  <c:v>0.2</c:v>
                </c:pt>
                <c:pt idx="1">
                  <c:v>0.2</c:v>
                </c:pt>
                <c:pt idx="2">
                  <c:v>0.3</c:v>
                </c:pt>
                <c:pt idx="3">
                  <c:v>1</c:v>
                </c:pt>
                <c:pt idx="4">
                  <c:v>1</c:v>
                </c:pt>
                <c:pt idx="5">
                  <c:v>0.1</c:v>
                </c:pt>
                <c:pt idx="6">
                  <c:v>2</c:v>
                </c:pt>
                <c:pt idx="7">
                  <c:v>4</c:v>
                </c:pt>
                <c:pt idx="8">
                  <c:v>0.5</c:v>
                </c:pt>
                <c:pt idx="9">
                  <c:v>0.5</c:v>
                </c:pt>
              </c:numCache>
            </c:numRef>
          </c:val>
          <c:extLst xmlns:c16r2="http://schemas.microsoft.com/office/drawing/2015/06/chart">
            <c:ext xmlns:c16="http://schemas.microsoft.com/office/drawing/2014/chart" uri="{C3380CC4-5D6E-409C-BE32-E72D297353CC}">
              <c16:uniqueId val="{00000001-6896-49B4-BDA5-C918881D4054}"/>
            </c:ext>
          </c:extLst>
        </c:ser>
        <c:dLbls>
          <c:showLegendKey val="0"/>
          <c:showVal val="0"/>
          <c:showCatName val="0"/>
          <c:showSerName val="0"/>
          <c:showPercent val="0"/>
          <c:showBubbleSize val="0"/>
        </c:dLbls>
        <c:gapWidth val="150"/>
        <c:overlap val="100"/>
        <c:axId val="117042176"/>
        <c:axId val="117043968"/>
      </c:barChart>
      <c:catAx>
        <c:axId val="117042176"/>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bg1"/>
                </a:solidFill>
                <a:latin typeface="Open Sans" panose="020B0606030504020204" pitchFamily="34" charset="0"/>
                <a:ea typeface="Open Sans" panose="020B0606030504020204" pitchFamily="34" charset="0"/>
                <a:cs typeface="Open Sans" panose="020B0606030504020204" pitchFamily="34" charset="0"/>
              </a:defRPr>
            </a:pPr>
            <a:endParaRPr lang="zh-CN"/>
          </a:p>
        </c:txPr>
        <c:crossAx val="117043968"/>
        <c:crosses val="autoZero"/>
        <c:auto val="1"/>
        <c:lblAlgn val="ctr"/>
        <c:lblOffset val="100"/>
        <c:noMultiLvlLbl val="0"/>
      </c:catAx>
      <c:valAx>
        <c:axId val="117043968"/>
        <c:scaling>
          <c:orientation val="minMax"/>
        </c:scaling>
        <c:delete val="0"/>
        <c:axPos val="l"/>
        <c:majorGridlines>
          <c:spPr>
            <a:ln w="9525" cap="flat" cmpd="sng" algn="ctr">
              <a:solidFill>
                <a:schemeClr val="bg1">
                  <a:lumMod val="9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bg1"/>
                </a:solidFill>
                <a:latin typeface="Open Sans" panose="020B0606030504020204" pitchFamily="34" charset="0"/>
                <a:ea typeface="Open Sans" panose="020B0606030504020204" pitchFamily="34" charset="0"/>
                <a:cs typeface="Open Sans" panose="020B0606030504020204" pitchFamily="34" charset="0"/>
              </a:defRPr>
            </a:pPr>
            <a:endParaRPr lang="zh-CN"/>
          </a:p>
        </c:txPr>
        <c:crossAx val="117042176"/>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zh-CN"/>
    </a:p>
  </c:txPr>
  <c:externalData r:id="rId1">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332">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3DB0769-B1A0-4A83-8582-05B11AFBF162}" type="datetimeFigureOut">
              <a:rPr lang="zh-CN" altLang="en-US" smtClean="0"/>
              <a:t>2019/8/3</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BDE459E-0241-4683-8EC8-53C2325F4DAE}" type="slidenum">
              <a:rPr lang="zh-CN" altLang="en-US" smtClean="0"/>
              <a:t>‹#›</a:t>
            </a:fld>
            <a:endParaRPr lang="zh-CN" altLang="en-US"/>
          </a:p>
        </p:txBody>
      </p:sp>
    </p:spTree>
    <p:extLst>
      <p:ext uri="{BB962C8B-B14F-4D97-AF65-F5344CB8AC3E}">
        <p14:creationId xmlns:p14="http://schemas.microsoft.com/office/powerpoint/2010/main" val="222048645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BDE459E-0241-4683-8EC8-53C2325F4DAE}" type="slidenum">
              <a:rPr lang="zh-CN" altLang="en-US" smtClean="0"/>
              <a:t>1</a:t>
            </a:fld>
            <a:endParaRPr lang="zh-CN" altLang="en-US"/>
          </a:p>
        </p:txBody>
      </p:sp>
    </p:spTree>
    <p:extLst>
      <p:ext uri="{BB962C8B-B14F-4D97-AF65-F5344CB8AC3E}">
        <p14:creationId xmlns:p14="http://schemas.microsoft.com/office/powerpoint/2010/main" val="247781905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BDE459E-0241-4683-8EC8-53C2325F4DAE}" type="slidenum">
              <a:rPr lang="zh-CN" altLang="en-US" smtClean="0"/>
              <a:t>10</a:t>
            </a:fld>
            <a:endParaRPr lang="zh-CN" altLang="en-US"/>
          </a:p>
        </p:txBody>
      </p:sp>
    </p:spTree>
    <p:extLst>
      <p:ext uri="{BB962C8B-B14F-4D97-AF65-F5344CB8AC3E}">
        <p14:creationId xmlns:p14="http://schemas.microsoft.com/office/powerpoint/2010/main" val="144801437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BDE459E-0241-4683-8EC8-53C2325F4DAE}" type="slidenum">
              <a:rPr lang="zh-CN" altLang="en-US" smtClean="0"/>
              <a:t>11</a:t>
            </a:fld>
            <a:endParaRPr lang="zh-CN" altLang="en-US"/>
          </a:p>
        </p:txBody>
      </p:sp>
    </p:spTree>
    <p:extLst>
      <p:ext uri="{BB962C8B-B14F-4D97-AF65-F5344CB8AC3E}">
        <p14:creationId xmlns:p14="http://schemas.microsoft.com/office/powerpoint/2010/main" val="17287118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BDE459E-0241-4683-8EC8-53C2325F4DAE}" type="slidenum">
              <a:rPr lang="zh-CN" altLang="en-US" smtClean="0"/>
              <a:t>12</a:t>
            </a:fld>
            <a:endParaRPr lang="zh-CN" altLang="en-US"/>
          </a:p>
        </p:txBody>
      </p:sp>
    </p:spTree>
    <p:extLst>
      <p:ext uri="{BB962C8B-B14F-4D97-AF65-F5344CB8AC3E}">
        <p14:creationId xmlns:p14="http://schemas.microsoft.com/office/powerpoint/2010/main" val="279123970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BDE459E-0241-4683-8EC8-53C2325F4DAE}" type="slidenum">
              <a:rPr lang="zh-CN" altLang="en-US" smtClean="0"/>
              <a:t>13</a:t>
            </a:fld>
            <a:endParaRPr lang="zh-CN" altLang="en-US"/>
          </a:p>
        </p:txBody>
      </p:sp>
    </p:spTree>
    <p:extLst>
      <p:ext uri="{BB962C8B-B14F-4D97-AF65-F5344CB8AC3E}">
        <p14:creationId xmlns:p14="http://schemas.microsoft.com/office/powerpoint/2010/main" val="79351701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BDE459E-0241-4683-8EC8-53C2325F4DAE}" type="slidenum">
              <a:rPr lang="zh-CN" altLang="en-US" smtClean="0"/>
              <a:t>14</a:t>
            </a:fld>
            <a:endParaRPr lang="zh-CN" altLang="en-US"/>
          </a:p>
        </p:txBody>
      </p:sp>
    </p:spTree>
    <p:extLst>
      <p:ext uri="{BB962C8B-B14F-4D97-AF65-F5344CB8AC3E}">
        <p14:creationId xmlns:p14="http://schemas.microsoft.com/office/powerpoint/2010/main" val="24644358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BDE459E-0241-4683-8EC8-53C2325F4DAE}" type="slidenum">
              <a:rPr lang="zh-CN" altLang="en-US" smtClean="0"/>
              <a:t>15</a:t>
            </a:fld>
            <a:endParaRPr lang="zh-CN" altLang="en-US"/>
          </a:p>
        </p:txBody>
      </p:sp>
    </p:spTree>
    <p:extLst>
      <p:ext uri="{BB962C8B-B14F-4D97-AF65-F5344CB8AC3E}">
        <p14:creationId xmlns:p14="http://schemas.microsoft.com/office/powerpoint/2010/main" val="284220179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BDE459E-0241-4683-8EC8-53C2325F4DAE}" type="slidenum">
              <a:rPr lang="zh-CN" altLang="en-US" smtClean="0"/>
              <a:t>16</a:t>
            </a:fld>
            <a:endParaRPr lang="zh-CN" altLang="en-US"/>
          </a:p>
        </p:txBody>
      </p:sp>
    </p:spTree>
    <p:extLst>
      <p:ext uri="{BB962C8B-B14F-4D97-AF65-F5344CB8AC3E}">
        <p14:creationId xmlns:p14="http://schemas.microsoft.com/office/powerpoint/2010/main" val="187297430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6D8709B-863A-4633-B667-6C6901FC8C61}" type="slidenum">
              <a:rPr lang="en-US" smtClean="0"/>
              <a:t>17</a:t>
            </a:fld>
            <a:endParaRPr lang="en-US"/>
          </a:p>
        </p:txBody>
      </p:sp>
    </p:spTree>
    <p:extLst>
      <p:ext uri="{BB962C8B-B14F-4D97-AF65-F5344CB8AC3E}">
        <p14:creationId xmlns:p14="http://schemas.microsoft.com/office/powerpoint/2010/main" val="230011174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BDE459E-0241-4683-8EC8-53C2325F4DAE}" type="slidenum">
              <a:rPr lang="zh-CN" altLang="en-US" smtClean="0"/>
              <a:t>18</a:t>
            </a:fld>
            <a:endParaRPr lang="zh-CN" altLang="en-US"/>
          </a:p>
        </p:txBody>
      </p:sp>
    </p:spTree>
    <p:extLst>
      <p:ext uri="{BB962C8B-B14F-4D97-AF65-F5344CB8AC3E}">
        <p14:creationId xmlns:p14="http://schemas.microsoft.com/office/powerpoint/2010/main" val="191125177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BDE459E-0241-4683-8EC8-53C2325F4DAE}" type="slidenum">
              <a:rPr lang="zh-CN" altLang="en-US" smtClean="0"/>
              <a:t>19</a:t>
            </a:fld>
            <a:endParaRPr lang="zh-CN" altLang="en-US"/>
          </a:p>
        </p:txBody>
      </p:sp>
    </p:spTree>
    <p:extLst>
      <p:ext uri="{BB962C8B-B14F-4D97-AF65-F5344CB8AC3E}">
        <p14:creationId xmlns:p14="http://schemas.microsoft.com/office/powerpoint/2010/main" val="179613576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BDE459E-0241-4683-8EC8-53C2325F4DAE}" type="slidenum">
              <a:rPr lang="zh-CN" altLang="en-US" smtClean="0"/>
              <a:t>2</a:t>
            </a:fld>
            <a:endParaRPr lang="zh-CN" altLang="en-US"/>
          </a:p>
        </p:txBody>
      </p:sp>
    </p:spTree>
    <p:extLst>
      <p:ext uri="{BB962C8B-B14F-4D97-AF65-F5344CB8AC3E}">
        <p14:creationId xmlns:p14="http://schemas.microsoft.com/office/powerpoint/2010/main" val="95053081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BDE459E-0241-4683-8EC8-53C2325F4DAE}" type="slidenum">
              <a:rPr lang="zh-CN" altLang="en-US" smtClean="0"/>
              <a:t>20</a:t>
            </a:fld>
            <a:endParaRPr lang="zh-CN" altLang="en-US"/>
          </a:p>
        </p:txBody>
      </p:sp>
    </p:spTree>
    <p:extLst>
      <p:ext uri="{BB962C8B-B14F-4D97-AF65-F5344CB8AC3E}">
        <p14:creationId xmlns:p14="http://schemas.microsoft.com/office/powerpoint/2010/main" val="91365633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9236DC3-DF46-4C9C-8BD4-2C052E4267C9}" type="slidenum">
              <a:rPr lang="zh-CN" altLang="en-US" smtClean="0"/>
              <a:t>21</a:t>
            </a:fld>
            <a:endParaRPr lang="zh-CN" altLang="en-US"/>
          </a:p>
        </p:txBody>
      </p:sp>
    </p:spTree>
    <p:extLst>
      <p:ext uri="{BB962C8B-B14F-4D97-AF65-F5344CB8AC3E}">
        <p14:creationId xmlns:p14="http://schemas.microsoft.com/office/powerpoint/2010/main" val="94324490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9236DC3-DF46-4C9C-8BD4-2C052E4267C9}" type="slidenum">
              <a:rPr lang="zh-CN" altLang="en-US" smtClean="0"/>
              <a:t>22</a:t>
            </a:fld>
            <a:endParaRPr lang="zh-CN" altLang="en-US"/>
          </a:p>
        </p:txBody>
      </p:sp>
    </p:spTree>
    <p:extLst>
      <p:ext uri="{BB962C8B-B14F-4D97-AF65-F5344CB8AC3E}">
        <p14:creationId xmlns:p14="http://schemas.microsoft.com/office/powerpoint/2010/main" val="362398313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9236DC3-DF46-4C9C-8BD4-2C052E4267C9}" type="slidenum">
              <a:rPr lang="zh-CN" altLang="en-US" smtClean="0"/>
              <a:t>23</a:t>
            </a:fld>
            <a:endParaRPr lang="zh-CN" altLang="en-US"/>
          </a:p>
        </p:txBody>
      </p:sp>
    </p:spTree>
    <p:extLst>
      <p:ext uri="{BB962C8B-B14F-4D97-AF65-F5344CB8AC3E}">
        <p14:creationId xmlns:p14="http://schemas.microsoft.com/office/powerpoint/2010/main" val="356591404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9236DC3-DF46-4C9C-8BD4-2C052E4267C9}" type="slidenum">
              <a:rPr lang="zh-CN" altLang="en-US" smtClean="0"/>
              <a:t>24</a:t>
            </a:fld>
            <a:endParaRPr lang="zh-CN" altLang="en-US"/>
          </a:p>
        </p:txBody>
      </p:sp>
    </p:spTree>
    <p:extLst>
      <p:ext uri="{BB962C8B-B14F-4D97-AF65-F5344CB8AC3E}">
        <p14:creationId xmlns:p14="http://schemas.microsoft.com/office/powerpoint/2010/main" val="362266590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BDE459E-0241-4683-8EC8-53C2325F4DAE}" type="slidenum">
              <a:rPr lang="zh-CN" altLang="en-US" smtClean="0"/>
              <a:t>25</a:t>
            </a:fld>
            <a:endParaRPr lang="zh-CN" altLang="en-US"/>
          </a:p>
        </p:txBody>
      </p:sp>
    </p:spTree>
    <p:extLst>
      <p:ext uri="{BB962C8B-B14F-4D97-AF65-F5344CB8AC3E}">
        <p14:creationId xmlns:p14="http://schemas.microsoft.com/office/powerpoint/2010/main" val="134340251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BDE459E-0241-4683-8EC8-53C2325F4DAE}" type="slidenum">
              <a:rPr lang="zh-CN" altLang="en-US" smtClean="0"/>
              <a:t>3</a:t>
            </a:fld>
            <a:endParaRPr lang="zh-CN" altLang="en-US"/>
          </a:p>
        </p:txBody>
      </p:sp>
    </p:spTree>
    <p:extLst>
      <p:ext uri="{BB962C8B-B14F-4D97-AF65-F5344CB8AC3E}">
        <p14:creationId xmlns:p14="http://schemas.microsoft.com/office/powerpoint/2010/main" val="170096613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BDE459E-0241-4683-8EC8-53C2325F4DAE}" type="slidenum">
              <a:rPr lang="zh-CN" altLang="en-US" smtClean="0"/>
              <a:t>4</a:t>
            </a:fld>
            <a:endParaRPr lang="zh-CN" altLang="en-US"/>
          </a:p>
        </p:txBody>
      </p:sp>
    </p:spTree>
    <p:extLst>
      <p:ext uri="{BB962C8B-B14F-4D97-AF65-F5344CB8AC3E}">
        <p14:creationId xmlns:p14="http://schemas.microsoft.com/office/powerpoint/2010/main" val="236573690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9236DC3-DF46-4C9C-8BD4-2C052E4267C9}" type="slidenum">
              <a:rPr lang="zh-CN" altLang="en-US" smtClean="0"/>
              <a:t>5</a:t>
            </a:fld>
            <a:endParaRPr lang="zh-CN" altLang="en-US"/>
          </a:p>
        </p:txBody>
      </p:sp>
    </p:spTree>
    <p:extLst>
      <p:ext uri="{BB962C8B-B14F-4D97-AF65-F5344CB8AC3E}">
        <p14:creationId xmlns:p14="http://schemas.microsoft.com/office/powerpoint/2010/main" val="10226035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9236DC3-DF46-4C9C-8BD4-2C052E4267C9}" type="slidenum">
              <a:rPr lang="zh-CN" altLang="en-US" smtClean="0"/>
              <a:t>6</a:t>
            </a:fld>
            <a:endParaRPr lang="zh-CN" altLang="en-US"/>
          </a:p>
        </p:txBody>
      </p:sp>
    </p:spTree>
    <p:extLst>
      <p:ext uri="{BB962C8B-B14F-4D97-AF65-F5344CB8AC3E}">
        <p14:creationId xmlns:p14="http://schemas.microsoft.com/office/powerpoint/2010/main" val="137809446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9236DC3-DF46-4C9C-8BD4-2C052E4267C9}" type="slidenum">
              <a:rPr lang="zh-CN" altLang="en-US" smtClean="0"/>
              <a:t>7</a:t>
            </a:fld>
            <a:endParaRPr lang="zh-CN" altLang="en-US"/>
          </a:p>
        </p:txBody>
      </p:sp>
    </p:spTree>
    <p:extLst>
      <p:ext uri="{BB962C8B-B14F-4D97-AF65-F5344CB8AC3E}">
        <p14:creationId xmlns:p14="http://schemas.microsoft.com/office/powerpoint/2010/main" val="264235005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9236DC3-DF46-4C9C-8BD4-2C052E4267C9}" type="slidenum">
              <a:rPr lang="zh-CN" altLang="en-US" smtClean="0"/>
              <a:t>8</a:t>
            </a:fld>
            <a:endParaRPr lang="zh-CN" altLang="en-US"/>
          </a:p>
        </p:txBody>
      </p:sp>
    </p:spTree>
    <p:extLst>
      <p:ext uri="{BB962C8B-B14F-4D97-AF65-F5344CB8AC3E}">
        <p14:creationId xmlns:p14="http://schemas.microsoft.com/office/powerpoint/2010/main" val="296132890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9236DC3-DF46-4C9C-8BD4-2C052E4267C9}" type="slidenum">
              <a:rPr lang="zh-CN" altLang="en-US" smtClean="0"/>
              <a:t>9</a:t>
            </a:fld>
            <a:endParaRPr lang="zh-CN" altLang="en-US"/>
          </a:p>
        </p:txBody>
      </p:sp>
    </p:spTree>
    <p:extLst>
      <p:ext uri="{BB962C8B-B14F-4D97-AF65-F5344CB8AC3E}">
        <p14:creationId xmlns:p14="http://schemas.microsoft.com/office/powerpoint/2010/main" val="85084274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bg>
      <p:bgPr>
        <a:gradFill>
          <a:gsLst>
            <a:gs pos="0">
              <a:srgbClr val="262626">
                <a:alpha val="0"/>
              </a:srgbClr>
            </a:gs>
            <a:gs pos="21000">
              <a:schemeClr val="tx1">
                <a:lumMod val="85000"/>
                <a:lumOff val="15000"/>
              </a:schemeClr>
            </a:gs>
            <a:gs pos="0">
              <a:srgbClr val="262626"/>
            </a:gs>
            <a:gs pos="55000">
              <a:srgbClr val="57442F"/>
            </a:gs>
            <a:gs pos="100000">
              <a:schemeClr val="tx1">
                <a:lumMod val="95000"/>
                <a:lumOff val="5000"/>
              </a:schemeClr>
            </a:gs>
          </a:gsLst>
          <a:lin ang="4200000" scaled="0"/>
        </a:gradFill>
        <a:effectLst/>
      </p:bgPr>
    </p:bg>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单击以编辑母版副标题样式</a:t>
            </a:r>
          </a:p>
        </p:txBody>
      </p:sp>
      <p:sp>
        <p:nvSpPr>
          <p:cNvPr id="4" name="日期占位符 3"/>
          <p:cNvSpPr>
            <a:spLocks noGrp="1"/>
          </p:cNvSpPr>
          <p:nvPr>
            <p:ph type="dt" sz="half" idx="10"/>
          </p:nvPr>
        </p:nvSpPr>
        <p:spPr/>
        <p:txBody>
          <a:bodyPr/>
          <a:lstStyle/>
          <a:p>
            <a:fld id="{0C2DF346-5341-4714-A1D3-C68D1D187866}" type="datetimeFigureOut">
              <a:rPr lang="zh-CN" altLang="en-US" smtClean="0"/>
              <a:t>2019/8/3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2826D01A-B972-48DE-B16E-1C4621A7220D}" type="slidenum">
              <a:rPr lang="zh-CN" altLang="en-US" smtClean="0"/>
              <a:t>‹#›</a:t>
            </a:fld>
            <a:endParaRPr lang="zh-CN" altLang="en-US"/>
          </a:p>
        </p:txBody>
      </p:sp>
    </p:spTree>
    <p:extLst>
      <p:ext uri="{BB962C8B-B14F-4D97-AF65-F5344CB8AC3E}">
        <p14:creationId xmlns:p14="http://schemas.microsoft.com/office/powerpoint/2010/main" val="3512661"/>
      </p:ext>
    </p:extLst>
  </p:cSld>
  <p:clrMapOvr>
    <a:masterClrMapping/>
  </p:clrMapOvr>
  <mc:AlternateContent xmlns:mc="http://schemas.openxmlformats.org/markup-compatibility/2006" xmlns:p14="http://schemas.microsoft.com/office/powerpoint/2010/main">
    <mc:Choice Requires="p14">
      <p:transition spd="slow" p14:dur="2000" advClick="0" advTm="0">
        <p14:honeycomb/>
      </p:transition>
    </mc:Choice>
    <mc:Fallback xmlns="">
      <p:transition spd="slow" advClick="0" advTm="0">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0C2DF346-5341-4714-A1D3-C68D1D187866}" type="datetimeFigureOut">
              <a:rPr lang="zh-CN" altLang="en-US" smtClean="0"/>
              <a:t>2019/8/3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2826D01A-B972-48DE-B16E-1C4621A7220D}" type="slidenum">
              <a:rPr lang="zh-CN" altLang="en-US" smtClean="0"/>
              <a:t>‹#›</a:t>
            </a:fld>
            <a:endParaRPr lang="zh-CN" altLang="en-US"/>
          </a:p>
        </p:txBody>
      </p:sp>
    </p:spTree>
    <p:extLst>
      <p:ext uri="{BB962C8B-B14F-4D97-AF65-F5344CB8AC3E}">
        <p14:creationId xmlns:p14="http://schemas.microsoft.com/office/powerpoint/2010/main" val="3487838684"/>
      </p:ext>
    </p:extLst>
  </p:cSld>
  <p:clrMapOvr>
    <a:masterClrMapping/>
  </p:clrMapOvr>
  <mc:AlternateContent xmlns:mc="http://schemas.openxmlformats.org/markup-compatibility/2006" xmlns:p14="http://schemas.microsoft.com/office/powerpoint/2010/main">
    <mc:Choice Requires="p14">
      <p:transition spd="slow" p14:dur="2000" advClick="0" advTm="0">
        <p14:honeycomb/>
      </p:transition>
    </mc:Choice>
    <mc:Fallback xmlns="">
      <p:transition spd="slow" advClick="0" advTm="0">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0C2DF346-5341-4714-A1D3-C68D1D187866}" type="datetimeFigureOut">
              <a:rPr lang="zh-CN" altLang="en-US" smtClean="0"/>
              <a:t>2019/8/3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2826D01A-B972-48DE-B16E-1C4621A7220D}" type="slidenum">
              <a:rPr lang="zh-CN" altLang="en-US" smtClean="0"/>
              <a:t>‹#›</a:t>
            </a:fld>
            <a:endParaRPr lang="zh-CN" altLang="en-US"/>
          </a:p>
        </p:txBody>
      </p:sp>
    </p:spTree>
    <p:extLst>
      <p:ext uri="{BB962C8B-B14F-4D97-AF65-F5344CB8AC3E}">
        <p14:creationId xmlns:p14="http://schemas.microsoft.com/office/powerpoint/2010/main" val="19682146"/>
      </p:ext>
    </p:extLst>
  </p:cSld>
  <p:clrMapOvr>
    <a:masterClrMapping/>
  </p:clrMapOvr>
  <mc:AlternateContent xmlns:mc="http://schemas.openxmlformats.org/markup-compatibility/2006" xmlns:p14="http://schemas.microsoft.com/office/powerpoint/2010/main">
    <mc:Choice Requires="p14">
      <p:transition spd="slow" p14:dur="2000" advClick="0" advTm="0">
        <p14:honeycomb/>
      </p:transition>
    </mc:Choice>
    <mc:Fallback xmlns="">
      <p:transition spd="slow" advClick="0" advTm="0">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userDrawn="1">
  <p:cSld name="Portfolio #2">
    <p:spTree>
      <p:nvGrpSpPr>
        <p:cNvPr id="1" name=""/>
        <p:cNvGrpSpPr/>
        <p:nvPr/>
      </p:nvGrpSpPr>
      <p:grpSpPr>
        <a:xfrm>
          <a:off x="0" y="0"/>
          <a:ext cx="0" cy="0"/>
          <a:chOff x="0" y="0"/>
          <a:chExt cx="0" cy="0"/>
        </a:xfrm>
      </p:grpSpPr>
      <p:sp>
        <p:nvSpPr>
          <p:cNvPr id="7" name="Picture Placeholder 6"/>
          <p:cNvSpPr>
            <a:spLocks noGrp="1"/>
          </p:cNvSpPr>
          <p:nvPr>
            <p:ph type="pic" sz="quarter" idx="10" hasCustomPrompt="1"/>
          </p:nvPr>
        </p:nvSpPr>
        <p:spPr>
          <a:xfrm>
            <a:off x="609599" y="1904999"/>
            <a:ext cx="2724912" cy="3813048"/>
          </a:xfrm>
          <a:prstGeom prst="rect">
            <a:avLst/>
          </a:prstGeom>
          <a:solidFill>
            <a:schemeClr val="bg1">
              <a:lumMod val="75000"/>
            </a:schemeClr>
          </a:solidFill>
        </p:spPr>
        <p:txBody>
          <a:bodyPr>
            <a:normAutofit/>
          </a:bodyPr>
          <a:lstStyle>
            <a:lvl1pPr marL="0" indent="0">
              <a:buNone/>
              <a:defRPr sz="1000"/>
            </a:lvl1pPr>
          </a:lstStyle>
          <a:p>
            <a:r>
              <a:rPr lang="en-US"/>
              <a:t>Portfolio#</a:t>
            </a:r>
          </a:p>
        </p:txBody>
      </p:sp>
      <p:sp>
        <p:nvSpPr>
          <p:cNvPr id="8" name="Picture Placeholder 6"/>
          <p:cNvSpPr>
            <a:spLocks noGrp="1"/>
          </p:cNvSpPr>
          <p:nvPr>
            <p:ph type="pic" sz="quarter" idx="11" hasCustomPrompt="1"/>
          </p:nvPr>
        </p:nvSpPr>
        <p:spPr>
          <a:xfrm>
            <a:off x="3354387" y="1904997"/>
            <a:ext cx="2724912" cy="3813048"/>
          </a:xfrm>
          <a:prstGeom prst="rect">
            <a:avLst/>
          </a:prstGeom>
          <a:solidFill>
            <a:schemeClr val="bg1">
              <a:lumMod val="75000"/>
            </a:schemeClr>
          </a:solidFill>
        </p:spPr>
        <p:txBody>
          <a:bodyPr>
            <a:normAutofit/>
          </a:bodyPr>
          <a:lstStyle>
            <a:lvl1pPr marL="0" indent="0">
              <a:buNone/>
              <a:defRPr sz="1000"/>
            </a:lvl1pPr>
          </a:lstStyle>
          <a:p>
            <a:r>
              <a:rPr lang="en-US"/>
              <a:t>Portfolio#</a:t>
            </a:r>
          </a:p>
        </p:txBody>
      </p:sp>
      <p:sp>
        <p:nvSpPr>
          <p:cNvPr id="9" name="Picture Placeholder 6"/>
          <p:cNvSpPr>
            <a:spLocks noGrp="1"/>
          </p:cNvSpPr>
          <p:nvPr>
            <p:ph type="pic" sz="quarter" idx="12" hasCustomPrompt="1"/>
          </p:nvPr>
        </p:nvSpPr>
        <p:spPr>
          <a:xfrm>
            <a:off x="6102349" y="1904999"/>
            <a:ext cx="2724912" cy="3813048"/>
          </a:xfrm>
          <a:prstGeom prst="rect">
            <a:avLst/>
          </a:prstGeom>
          <a:solidFill>
            <a:schemeClr val="bg1">
              <a:lumMod val="75000"/>
            </a:schemeClr>
          </a:solidFill>
        </p:spPr>
        <p:txBody>
          <a:bodyPr>
            <a:normAutofit/>
          </a:bodyPr>
          <a:lstStyle>
            <a:lvl1pPr marL="0" indent="0">
              <a:buNone/>
              <a:defRPr sz="1000"/>
            </a:lvl1pPr>
          </a:lstStyle>
          <a:p>
            <a:r>
              <a:rPr lang="en-US"/>
              <a:t>Portfolio#</a:t>
            </a:r>
          </a:p>
        </p:txBody>
      </p:sp>
      <p:sp>
        <p:nvSpPr>
          <p:cNvPr id="10" name="Picture Placeholder 6"/>
          <p:cNvSpPr>
            <a:spLocks noGrp="1"/>
          </p:cNvSpPr>
          <p:nvPr>
            <p:ph type="pic" sz="quarter" idx="13" hasCustomPrompt="1"/>
          </p:nvPr>
        </p:nvSpPr>
        <p:spPr>
          <a:xfrm>
            <a:off x="8848724" y="1904997"/>
            <a:ext cx="2724912" cy="3813048"/>
          </a:xfrm>
          <a:prstGeom prst="rect">
            <a:avLst/>
          </a:prstGeom>
          <a:solidFill>
            <a:schemeClr val="bg1">
              <a:lumMod val="75000"/>
            </a:schemeClr>
          </a:solidFill>
        </p:spPr>
        <p:txBody>
          <a:bodyPr>
            <a:normAutofit/>
          </a:bodyPr>
          <a:lstStyle>
            <a:lvl1pPr marL="0" indent="0">
              <a:buNone/>
              <a:defRPr sz="1000"/>
            </a:lvl1pPr>
          </a:lstStyle>
          <a:p>
            <a:r>
              <a:rPr lang="en-US"/>
              <a:t>Portfolio#</a:t>
            </a:r>
          </a:p>
        </p:txBody>
      </p:sp>
      <p:sp>
        <p:nvSpPr>
          <p:cNvPr id="6" name="Rectangle 38">
            <a:extLst>
              <a:ext uri="{FF2B5EF4-FFF2-40B4-BE49-F238E27FC236}">
                <a16:creationId xmlns:a16="http://schemas.microsoft.com/office/drawing/2014/main" xmlns="" id="{BDCC6C1E-D7F1-452E-BD06-9B2420BC74F0}"/>
              </a:ext>
            </a:extLst>
          </p:cNvPr>
          <p:cNvSpPr/>
          <p:nvPr userDrawn="1"/>
        </p:nvSpPr>
        <p:spPr>
          <a:xfrm>
            <a:off x="630620" y="-890534"/>
            <a:ext cx="2724151" cy="792127"/>
          </a:xfrm>
          <a:prstGeom prst="rect">
            <a:avLst/>
          </a:prstGeom>
          <a:solidFill>
            <a:srgbClr val="AF8E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39">
            <a:extLst>
              <a:ext uri="{FF2B5EF4-FFF2-40B4-BE49-F238E27FC236}">
                <a16:creationId xmlns:a16="http://schemas.microsoft.com/office/drawing/2014/main" xmlns="" id="{613430AC-4607-4202-99D9-520B25CE1923}"/>
              </a:ext>
            </a:extLst>
          </p:cNvPr>
          <p:cNvSpPr/>
          <p:nvPr userDrawn="1"/>
        </p:nvSpPr>
        <p:spPr>
          <a:xfrm>
            <a:off x="3376994" y="-890534"/>
            <a:ext cx="2724151" cy="792127"/>
          </a:xfrm>
          <a:prstGeom prst="rect">
            <a:avLst/>
          </a:prstGeom>
          <a:solidFill>
            <a:srgbClr val="57442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40">
            <a:extLst>
              <a:ext uri="{FF2B5EF4-FFF2-40B4-BE49-F238E27FC236}">
                <a16:creationId xmlns:a16="http://schemas.microsoft.com/office/drawing/2014/main" xmlns="" id="{3C688EDF-A12B-451C-92C9-84EF42AE190D}"/>
              </a:ext>
            </a:extLst>
          </p:cNvPr>
          <p:cNvSpPr/>
          <p:nvPr userDrawn="1"/>
        </p:nvSpPr>
        <p:spPr>
          <a:xfrm>
            <a:off x="6123369" y="-890534"/>
            <a:ext cx="2724151" cy="792127"/>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41">
            <a:extLst>
              <a:ext uri="{FF2B5EF4-FFF2-40B4-BE49-F238E27FC236}">
                <a16:creationId xmlns:a16="http://schemas.microsoft.com/office/drawing/2014/main" xmlns="" id="{197D0F8B-A1A6-468F-89F2-EFD7759CBEC9}"/>
              </a:ext>
            </a:extLst>
          </p:cNvPr>
          <p:cNvSpPr/>
          <p:nvPr userDrawn="1"/>
        </p:nvSpPr>
        <p:spPr>
          <a:xfrm>
            <a:off x="8869745" y="-890534"/>
            <a:ext cx="2724151" cy="79212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120197913"/>
      </p:ext>
    </p:extLst>
  </p:cSld>
  <p:clrMapOvr>
    <a:masterClrMapping/>
  </p:clrMapOvr>
  <mc:AlternateContent xmlns:mc="http://schemas.openxmlformats.org/markup-compatibility/2006" xmlns:p14="http://schemas.microsoft.com/office/powerpoint/2010/main">
    <mc:Choice Requires="p14">
      <p:transition spd="slow" p14:dur="2000" advClick="0" advTm="0">
        <p14:honeycomb/>
      </p:transition>
    </mc:Choice>
    <mc:Fallback xmlns="">
      <p:transition spd="slow" advClick="0" advTm="0">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userDrawn="1">
  <p:cSld name="MacBook Mock Up#1">
    <p:spTree>
      <p:nvGrpSpPr>
        <p:cNvPr id="1" name=""/>
        <p:cNvGrpSpPr/>
        <p:nvPr/>
      </p:nvGrpSpPr>
      <p:grpSpPr>
        <a:xfrm>
          <a:off x="0" y="0"/>
          <a:ext cx="0" cy="0"/>
          <a:chOff x="0" y="0"/>
          <a:chExt cx="0" cy="0"/>
        </a:xfrm>
      </p:grpSpPr>
      <p:grpSp>
        <p:nvGrpSpPr>
          <p:cNvPr id="2" name="Group 1"/>
          <p:cNvGrpSpPr/>
          <p:nvPr userDrawn="1"/>
        </p:nvGrpSpPr>
        <p:grpSpPr>
          <a:xfrm>
            <a:off x="589275" y="2329685"/>
            <a:ext cx="5512900" cy="3172665"/>
            <a:chOff x="609600" y="1905000"/>
            <a:chExt cx="4758957" cy="2738772"/>
          </a:xfrm>
        </p:grpSpPr>
        <p:sp>
          <p:nvSpPr>
            <p:cNvPr id="3" name="Freeform 45"/>
            <p:cNvSpPr>
              <a:spLocks/>
            </p:cNvSpPr>
            <p:nvPr/>
          </p:nvSpPr>
          <p:spPr bwMode="auto">
            <a:xfrm>
              <a:off x="609600" y="4538017"/>
              <a:ext cx="2397104" cy="105755"/>
            </a:xfrm>
            <a:custGeom>
              <a:avLst/>
              <a:gdLst>
                <a:gd name="T0" fmla="*/ 0 w 885"/>
                <a:gd name="T1" fmla="*/ 16 h 39"/>
                <a:gd name="T2" fmla="*/ 78 w 885"/>
                <a:gd name="T3" fmla="*/ 39 h 39"/>
                <a:gd name="T4" fmla="*/ 885 w 885"/>
                <a:gd name="T5" fmla="*/ 39 h 39"/>
                <a:gd name="T6" fmla="*/ 885 w 885"/>
                <a:gd name="T7" fmla="*/ 0 h 39"/>
                <a:gd name="T8" fmla="*/ 0 w 885"/>
                <a:gd name="T9" fmla="*/ 0 h 39"/>
                <a:gd name="T10" fmla="*/ 0 w 885"/>
                <a:gd name="T11" fmla="*/ 16 h 39"/>
              </a:gdLst>
              <a:ahLst/>
              <a:cxnLst>
                <a:cxn ang="0">
                  <a:pos x="T0" y="T1"/>
                </a:cxn>
                <a:cxn ang="0">
                  <a:pos x="T2" y="T3"/>
                </a:cxn>
                <a:cxn ang="0">
                  <a:pos x="T4" y="T5"/>
                </a:cxn>
                <a:cxn ang="0">
                  <a:pos x="T6" y="T7"/>
                </a:cxn>
                <a:cxn ang="0">
                  <a:pos x="T8" y="T9"/>
                </a:cxn>
                <a:cxn ang="0">
                  <a:pos x="T10" y="T11"/>
                </a:cxn>
              </a:cxnLst>
              <a:rect l="0" t="0" r="r" b="b"/>
              <a:pathLst>
                <a:path w="885" h="39">
                  <a:moveTo>
                    <a:pt x="0" y="16"/>
                  </a:moveTo>
                  <a:cubicBezTo>
                    <a:pt x="0" y="23"/>
                    <a:pt x="30" y="39"/>
                    <a:pt x="78" y="39"/>
                  </a:cubicBezTo>
                  <a:cubicBezTo>
                    <a:pt x="126" y="39"/>
                    <a:pt x="885" y="39"/>
                    <a:pt x="885" y="39"/>
                  </a:cubicBezTo>
                  <a:cubicBezTo>
                    <a:pt x="885" y="0"/>
                    <a:pt x="885" y="0"/>
                    <a:pt x="885" y="0"/>
                  </a:cubicBezTo>
                  <a:cubicBezTo>
                    <a:pt x="0" y="0"/>
                    <a:pt x="0" y="0"/>
                    <a:pt x="0" y="0"/>
                  </a:cubicBezTo>
                  <a:lnTo>
                    <a:pt x="0" y="16"/>
                  </a:lnTo>
                  <a:close/>
                </a:path>
              </a:pathLst>
            </a:custGeom>
            <a:solidFill>
              <a:srgbClr val="B3B4B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1800"/>
            </a:p>
          </p:txBody>
        </p:sp>
        <p:sp>
          <p:nvSpPr>
            <p:cNvPr id="4" name="Freeform 46"/>
            <p:cNvSpPr>
              <a:spLocks/>
            </p:cNvSpPr>
            <p:nvPr/>
          </p:nvSpPr>
          <p:spPr bwMode="auto">
            <a:xfrm>
              <a:off x="2971451" y="4538017"/>
              <a:ext cx="2397104" cy="105755"/>
            </a:xfrm>
            <a:custGeom>
              <a:avLst/>
              <a:gdLst>
                <a:gd name="T0" fmla="*/ 884 w 884"/>
                <a:gd name="T1" fmla="*/ 16 h 39"/>
                <a:gd name="T2" fmla="*/ 806 w 884"/>
                <a:gd name="T3" fmla="*/ 39 h 39"/>
                <a:gd name="T4" fmla="*/ 0 w 884"/>
                <a:gd name="T5" fmla="*/ 39 h 39"/>
                <a:gd name="T6" fmla="*/ 0 w 884"/>
                <a:gd name="T7" fmla="*/ 0 h 39"/>
                <a:gd name="T8" fmla="*/ 884 w 884"/>
                <a:gd name="T9" fmla="*/ 0 h 39"/>
                <a:gd name="T10" fmla="*/ 884 w 884"/>
                <a:gd name="T11" fmla="*/ 16 h 39"/>
              </a:gdLst>
              <a:ahLst/>
              <a:cxnLst>
                <a:cxn ang="0">
                  <a:pos x="T0" y="T1"/>
                </a:cxn>
                <a:cxn ang="0">
                  <a:pos x="T2" y="T3"/>
                </a:cxn>
                <a:cxn ang="0">
                  <a:pos x="T4" y="T5"/>
                </a:cxn>
                <a:cxn ang="0">
                  <a:pos x="T6" y="T7"/>
                </a:cxn>
                <a:cxn ang="0">
                  <a:pos x="T8" y="T9"/>
                </a:cxn>
                <a:cxn ang="0">
                  <a:pos x="T10" y="T11"/>
                </a:cxn>
              </a:cxnLst>
              <a:rect l="0" t="0" r="r" b="b"/>
              <a:pathLst>
                <a:path w="884" h="39">
                  <a:moveTo>
                    <a:pt x="884" y="16"/>
                  </a:moveTo>
                  <a:cubicBezTo>
                    <a:pt x="884" y="23"/>
                    <a:pt x="854" y="39"/>
                    <a:pt x="806" y="39"/>
                  </a:cubicBezTo>
                  <a:cubicBezTo>
                    <a:pt x="758" y="39"/>
                    <a:pt x="0" y="39"/>
                    <a:pt x="0" y="39"/>
                  </a:cubicBezTo>
                  <a:cubicBezTo>
                    <a:pt x="0" y="0"/>
                    <a:pt x="0" y="0"/>
                    <a:pt x="0" y="0"/>
                  </a:cubicBezTo>
                  <a:cubicBezTo>
                    <a:pt x="884" y="0"/>
                    <a:pt x="884" y="0"/>
                    <a:pt x="884" y="0"/>
                  </a:cubicBezTo>
                  <a:lnTo>
                    <a:pt x="884" y="16"/>
                  </a:lnTo>
                  <a:close/>
                </a:path>
              </a:pathLst>
            </a:custGeom>
            <a:solidFill>
              <a:srgbClr val="B3B4B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1800"/>
            </a:p>
          </p:txBody>
        </p:sp>
        <p:sp>
          <p:nvSpPr>
            <p:cNvPr id="5" name="Freeform 47"/>
            <p:cNvSpPr>
              <a:spLocks/>
            </p:cNvSpPr>
            <p:nvPr/>
          </p:nvSpPr>
          <p:spPr bwMode="auto">
            <a:xfrm>
              <a:off x="1078716" y="1905000"/>
              <a:ext cx="3855975" cy="2641152"/>
            </a:xfrm>
            <a:custGeom>
              <a:avLst/>
              <a:gdLst>
                <a:gd name="T0" fmla="*/ 1378 w 1423"/>
                <a:gd name="T1" fmla="*/ 0 h 974"/>
                <a:gd name="T2" fmla="*/ 45 w 1423"/>
                <a:gd name="T3" fmla="*/ 0 h 974"/>
                <a:gd name="T4" fmla="*/ 0 w 1423"/>
                <a:gd name="T5" fmla="*/ 45 h 974"/>
                <a:gd name="T6" fmla="*/ 0 w 1423"/>
                <a:gd name="T7" fmla="*/ 218 h 974"/>
                <a:gd name="T8" fmla="*/ 0 w 1423"/>
                <a:gd name="T9" fmla="*/ 929 h 974"/>
                <a:gd name="T10" fmla="*/ 45 w 1423"/>
                <a:gd name="T11" fmla="*/ 974 h 974"/>
                <a:gd name="T12" fmla="*/ 1378 w 1423"/>
                <a:gd name="T13" fmla="*/ 974 h 974"/>
                <a:gd name="T14" fmla="*/ 1423 w 1423"/>
                <a:gd name="T15" fmla="*/ 929 h 974"/>
                <a:gd name="T16" fmla="*/ 1423 w 1423"/>
                <a:gd name="T17" fmla="*/ 45 h 974"/>
                <a:gd name="T18" fmla="*/ 1378 w 1423"/>
                <a:gd name="T19" fmla="*/ 0 h 9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23" h="974">
                  <a:moveTo>
                    <a:pt x="1378" y="0"/>
                  </a:moveTo>
                  <a:cubicBezTo>
                    <a:pt x="45" y="0"/>
                    <a:pt x="45" y="0"/>
                    <a:pt x="45" y="0"/>
                  </a:cubicBezTo>
                  <a:cubicBezTo>
                    <a:pt x="20" y="0"/>
                    <a:pt x="0" y="20"/>
                    <a:pt x="0" y="45"/>
                  </a:cubicBezTo>
                  <a:cubicBezTo>
                    <a:pt x="0" y="218"/>
                    <a:pt x="0" y="218"/>
                    <a:pt x="0" y="218"/>
                  </a:cubicBezTo>
                  <a:cubicBezTo>
                    <a:pt x="0" y="929"/>
                    <a:pt x="0" y="929"/>
                    <a:pt x="0" y="929"/>
                  </a:cubicBezTo>
                  <a:cubicBezTo>
                    <a:pt x="0" y="954"/>
                    <a:pt x="20" y="974"/>
                    <a:pt x="45" y="974"/>
                  </a:cubicBezTo>
                  <a:cubicBezTo>
                    <a:pt x="1378" y="974"/>
                    <a:pt x="1378" y="974"/>
                    <a:pt x="1378" y="974"/>
                  </a:cubicBezTo>
                  <a:cubicBezTo>
                    <a:pt x="1403" y="974"/>
                    <a:pt x="1423" y="954"/>
                    <a:pt x="1423" y="929"/>
                  </a:cubicBezTo>
                  <a:cubicBezTo>
                    <a:pt x="1423" y="45"/>
                    <a:pt x="1423" y="45"/>
                    <a:pt x="1423" y="45"/>
                  </a:cubicBezTo>
                  <a:cubicBezTo>
                    <a:pt x="1423" y="20"/>
                    <a:pt x="1403" y="0"/>
                    <a:pt x="1378" y="0"/>
                  </a:cubicBezTo>
                  <a:close/>
                </a:path>
              </a:pathLst>
            </a:custGeom>
            <a:solidFill>
              <a:srgbClr val="D2D3D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1800"/>
            </a:p>
          </p:txBody>
        </p:sp>
        <p:sp>
          <p:nvSpPr>
            <p:cNvPr id="6" name="Freeform 48"/>
            <p:cNvSpPr>
              <a:spLocks/>
            </p:cNvSpPr>
            <p:nvPr/>
          </p:nvSpPr>
          <p:spPr bwMode="auto">
            <a:xfrm>
              <a:off x="1092275" y="1918557"/>
              <a:ext cx="3831571" cy="2614036"/>
            </a:xfrm>
            <a:custGeom>
              <a:avLst/>
              <a:gdLst>
                <a:gd name="T0" fmla="*/ 40 w 1414"/>
                <a:gd name="T1" fmla="*/ 964 h 964"/>
                <a:gd name="T2" fmla="*/ 0 w 1414"/>
                <a:gd name="T3" fmla="*/ 924 h 964"/>
                <a:gd name="T4" fmla="*/ 0 w 1414"/>
                <a:gd name="T5" fmla="*/ 40 h 964"/>
                <a:gd name="T6" fmla="*/ 40 w 1414"/>
                <a:gd name="T7" fmla="*/ 0 h 964"/>
                <a:gd name="T8" fmla="*/ 1373 w 1414"/>
                <a:gd name="T9" fmla="*/ 0 h 964"/>
                <a:gd name="T10" fmla="*/ 1414 w 1414"/>
                <a:gd name="T11" fmla="*/ 40 h 964"/>
                <a:gd name="T12" fmla="*/ 1414 w 1414"/>
                <a:gd name="T13" fmla="*/ 924 h 964"/>
                <a:gd name="T14" fmla="*/ 1373 w 1414"/>
                <a:gd name="T15" fmla="*/ 964 h 964"/>
                <a:gd name="T16" fmla="*/ 40 w 1414"/>
                <a:gd name="T17" fmla="*/ 964 h 9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14" h="964">
                  <a:moveTo>
                    <a:pt x="40" y="964"/>
                  </a:moveTo>
                  <a:cubicBezTo>
                    <a:pt x="18" y="964"/>
                    <a:pt x="0" y="946"/>
                    <a:pt x="0" y="924"/>
                  </a:cubicBezTo>
                  <a:cubicBezTo>
                    <a:pt x="0" y="40"/>
                    <a:pt x="0" y="40"/>
                    <a:pt x="0" y="40"/>
                  </a:cubicBezTo>
                  <a:cubicBezTo>
                    <a:pt x="0" y="18"/>
                    <a:pt x="18" y="0"/>
                    <a:pt x="40" y="0"/>
                  </a:cubicBezTo>
                  <a:cubicBezTo>
                    <a:pt x="1373" y="0"/>
                    <a:pt x="1373" y="0"/>
                    <a:pt x="1373" y="0"/>
                  </a:cubicBezTo>
                  <a:cubicBezTo>
                    <a:pt x="1396" y="0"/>
                    <a:pt x="1414" y="18"/>
                    <a:pt x="1414" y="40"/>
                  </a:cubicBezTo>
                  <a:cubicBezTo>
                    <a:pt x="1414" y="924"/>
                    <a:pt x="1414" y="924"/>
                    <a:pt x="1414" y="924"/>
                  </a:cubicBezTo>
                  <a:cubicBezTo>
                    <a:pt x="1414" y="946"/>
                    <a:pt x="1396" y="964"/>
                    <a:pt x="1373" y="964"/>
                  </a:cubicBezTo>
                  <a:lnTo>
                    <a:pt x="40" y="964"/>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1800"/>
            </a:p>
          </p:txBody>
        </p:sp>
        <p:sp>
          <p:nvSpPr>
            <p:cNvPr id="7" name="Freeform 49"/>
            <p:cNvSpPr>
              <a:spLocks/>
            </p:cNvSpPr>
            <p:nvPr/>
          </p:nvSpPr>
          <p:spPr bwMode="auto">
            <a:xfrm>
              <a:off x="1092275" y="4421416"/>
              <a:ext cx="3831571" cy="111179"/>
            </a:xfrm>
            <a:custGeom>
              <a:avLst/>
              <a:gdLst>
                <a:gd name="T0" fmla="*/ 1414 w 1414"/>
                <a:gd name="T1" fmla="*/ 0 h 41"/>
                <a:gd name="T2" fmla="*/ 1396 w 1414"/>
                <a:gd name="T3" fmla="*/ 9 h 41"/>
                <a:gd name="T4" fmla="*/ 18 w 1414"/>
                <a:gd name="T5" fmla="*/ 9 h 41"/>
                <a:gd name="T6" fmla="*/ 0 w 1414"/>
                <a:gd name="T7" fmla="*/ 0 h 41"/>
                <a:gd name="T8" fmla="*/ 0 w 1414"/>
                <a:gd name="T9" fmla="*/ 1 h 41"/>
                <a:gd name="T10" fmla="*/ 40 w 1414"/>
                <a:gd name="T11" fmla="*/ 41 h 41"/>
                <a:gd name="T12" fmla="*/ 1373 w 1414"/>
                <a:gd name="T13" fmla="*/ 41 h 41"/>
                <a:gd name="T14" fmla="*/ 1414 w 1414"/>
                <a:gd name="T15" fmla="*/ 1 h 41"/>
                <a:gd name="T16" fmla="*/ 1414 w 1414"/>
                <a:gd name="T17" fmla="*/ 0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14" h="41">
                  <a:moveTo>
                    <a:pt x="1414" y="0"/>
                  </a:moveTo>
                  <a:cubicBezTo>
                    <a:pt x="1409" y="6"/>
                    <a:pt x="1403" y="9"/>
                    <a:pt x="1396" y="9"/>
                  </a:cubicBezTo>
                  <a:cubicBezTo>
                    <a:pt x="18" y="9"/>
                    <a:pt x="18" y="9"/>
                    <a:pt x="18" y="9"/>
                  </a:cubicBezTo>
                  <a:cubicBezTo>
                    <a:pt x="10" y="9"/>
                    <a:pt x="4" y="6"/>
                    <a:pt x="0" y="0"/>
                  </a:cubicBezTo>
                  <a:cubicBezTo>
                    <a:pt x="0" y="1"/>
                    <a:pt x="0" y="1"/>
                    <a:pt x="0" y="1"/>
                  </a:cubicBezTo>
                  <a:cubicBezTo>
                    <a:pt x="0" y="23"/>
                    <a:pt x="18" y="41"/>
                    <a:pt x="40" y="41"/>
                  </a:cubicBezTo>
                  <a:cubicBezTo>
                    <a:pt x="1373" y="41"/>
                    <a:pt x="1373" y="41"/>
                    <a:pt x="1373" y="41"/>
                  </a:cubicBezTo>
                  <a:cubicBezTo>
                    <a:pt x="1396" y="41"/>
                    <a:pt x="1414" y="23"/>
                    <a:pt x="1414" y="1"/>
                  </a:cubicBezTo>
                  <a:lnTo>
                    <a:pt x="1414" y="0"/>
                  </a:lnTo>
                  <a:close/>
                </a:path>
              </a:pathLst>
            </a:custGeom>
            <a:solidFill>
              <a:schemeClr val="tx2">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1800"/>
            </a:p>
          </p:txBody>
        </p:sp>
        <p:sp>
          <p:nvSpPr>
            <p:cNvPr id="8" name="Rectangle 50"/>
            <p:cNvSpPr>
              <a:spLocks noChangeArrowheads="1"/>
            </p:cNvSpPr>
            <p:nvPr/>
          </p:nvSpPr>
          <p:spPr bwMode="auto">
            <a:xfrm>
              <a:off x="609600" y="4494630"/>
              <a:ext cx="4758957" cy="86773"/>
            </a:xfrm>
            <a:prstGeom prst="rect">
              <a:avLst/>
            </a:prstGeom>
            <a:solidFill>
              <a:srgbClr val="D2D6D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sz="1800"/>
            </a:p>
          </p:txBody>
        </p:sp>
        <p:sp>
          <p:nvSpPr>
            <p:cNvPr id="9" name="Freeform 51"/>
            <p:cNvSpPr>
              <a:spLocks/>
            </p:cNvSpPr>
            <p:nvPr/>
          </p:nvSpPr>
          <p:spPr bwMode="auto">
            <a:xfrm>
              <a:off x="2646053" y="4494630"/>
              <a:ext cx="683337" cy="48810"/>
            </a:xfrm>
            <a:custGeom>
              <a:avLst/>
              <a:gdLst>
                <a:gd name="T0" fmla="*/ 0 w 252"/>
                <a:gd name="T1" fmla="*/ 0 h 18"/>
                <a:gd name="T2" fmla="*/ 22 w 252"/>
                <a:gd name="T3" fmla="*/ 18 h 18"/>
                <a:gd name="T4" fmla="*/ 230 w 252"/>
                <a:gd name="T5" fmla="*/ 18 h 18"/>
                <a:gd name="T6" fmla="*/ 252 w 252"/>
                <a:gd name="T7" fmla="*/ 0 h 18"/>
                <a:gd name="T8" fmla="*/ 0 w 252"/>
                <a:gd name="T9" fmla="*/ 0 h 18"/>
              </a:gdLst>
              <a:ahLst/>
              <a:cxnLst>
                <a:cxn ang="0">
                  <a:pos x="T0" y="T1"/>
                </a:cxn>
                <a:cxn ang="0">
                  <a:pos x="T2" y="T3"/>
                </a:cxn>
                <a:cxn ang="0">
                  <a:pos x="T4" y="T5"/>
                </a:cxn>
                <a:cxn ang="0">
                  <a:pos x="T6" y="T7"/>
                </a:cxn>
                <a:cxn ang="0">
                  <a:pos x="T8" y="T9"/>
                </a:cxn>
              </a:cxnLst>
              <a:rect l="0" t="0" r="r" b="b"/>
              <a:pathLst>
                <a:path w="252" h="18">
                  <a:moveTo>
                    <a:pt x="0" y="0"/>
                  </a:moveTo>
                  <a:cubicBezTo>
                    <a:pt x="2" y="10"/>
                    <a:pt x="11" y="18"/>
                    <a:pt x="22" y="18"/>
                  </a:cubicBezTo>
                  <a:cubicBezTo>
                    <a:pt x="230" y="18"/>
                    <a:pt x="230" y="18"/>
                    <a:pt x="230" y="18"/>
                  </a:cubicBezTo>
                  <a:cubicBezTo>
                    <a:pt x="241" y="18"/>
                    <a:pt x="250" y="10"/>
                    <a:pt x="252" y="0"/>
                  </a:cubicBezTo>
                  <a:lnTo>
                    <a:pt x="0" y="0"/>
                  </a:lnTo>
                  <a:close/>
                </a:path>
              </a:pathLst>
            </a:custGeom>
            <a:solidFill>
              <a:srgbClr val="B3B4B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1800"/>
            </a:p>
          </p:txBody>
        </p:sp>
        <p:sp>
          <p:nvSpPr>
            <p:cNvPr id="10" name="Rectangle 52"/>
            <p:cNvSpPr>
              <a:spLocks noChangeArrowheads="1"/>
            </p:cNvSpPr>
            <p:nvPr/>
          </p:nvSpPr>
          <p:spPr bwMode="auto">
            <a:xfrm>
              <a:off x="1219722" y="2083969"/>
              <a:ext cx="3576675" cy="2258810"/>
            </a:xfrm>
            <a:prstGeom prst="rect">
              <a:avLst/>
            </a:prstGeom>
            <a:solidFill>
              <a:srgbClr val="0C0D1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sz="1800"/>
            </a:p>
          </p:txBody>
        </p:sp>
        <p:sp>
          <p:nvSpPr>
            <p:cNvPr id="11" name="Rectangle 53"/>
            <p:cNvSpPr>
              <a:spLocks noChangeArrowheads="1"/>
            </p:cNvSpPr>
            <p:nvPr/>
          </p:nvSpPr>
          <p:spPr bwMode="auto">
            <a:xfrm>
              <a:off x="1230568" y="2097527"/>
              <a:ext cx="3552269" cy="2234404"/>
            </a:xfrm>
            <a:prstGeom prst="rect">
              <a:avLst/>
            </a:prstGeom>
            <a:solidFill>
              <a:schemeClr val="bg1">
                <a:lumMod val="5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sz="1800"/>
            </a:p>
          </p:txBody>
        </p:sp>
        <p:sp>
          <p:nvSpPr>
            <p:cNvPr id="12" name="Oval 54"/>
            <p:cNvSpPr>
              <a:spLocks noChangeArrowheads="1"/>
            </p:cNvSpPr>
            <p:nvPr/>
          </p:nvSpPr>
          <p:spPr bwMode="auto">
            <a:xfrm>
              <a:off x="2985011" y="1989060"/>
              <a:ext cx="40676" cy="40676"/>
            </a:xfrm>
            <a:prstGeom prst="ellipse">
              <a:avLst/>
            </a:prstGeom>
            <a:solidFill>
              <a:srgbClr val="2C2C2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1800"/>
            </a:p>
          </p:txBody>
        </p:sp>
        <p:sp>
          <p:nvSpPr>
            <p:cNvPr id="13" name="Oval 55"/>
            <p:cNvSpPr>
              <a:spLocks noChangeArrowheads="1"/>
            </p:cNvSpPr>
            <p:nvPr/>
          </p:nvSpPr>
          <p:spPr bwMode="auto">
            <a:xfrm>
              <a:off x="2985011" y="1986350"/>
              <a:ext cx="40676" cy="37963"/>
            </a:xfrm>
            <a:prstGeom prst="ellipse">
              <a:avLst/>
            </a:prstGeom>
            <a:solidFill>
              <a:srgbClr val="0A0A0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1800"/>
            </a:p>
          </p:txBody>
        </p:sp>
        <p:sp>
          <p:nvSpPr>
            <p:cNvPr id="14" name="Oval 56"/>
            <p:cNvSpPr>
              <a:spLocks noChangeArrowheads="1"/>
            </p:cNvSpPr>
            <p:nvPr/>
          </p:nvSpPr>
          <p:spPr bwMode="auto">
            <a:xfrm>
              <a:off x="2993145" y="1991773"/>
              <a:ext cx="24406" cy="27117"/>
            </a:xfrm>
            <a:prstGeom prst="ellipse">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1800"/>
            </a:p>
          </p:txBody>
        </p:sp>
        <p:sp>
          <p:nvSpPr>
            <p:cNvPr id="15" name="Oval 57"/>
            <p:cNvSpPr>
              <a:spLocks noChangeArrowheads="1"/>
            </p:cNvSpPr>
            <p:nvPr/>
          </p:nvSpPr>
          <p:spPr bwMode="auto">
            <a:xfrm>
              <a:off x="2998568" y="1999907"/>
              <a:ext cx="13559" cy="13559"/>
            </a:xfrm>
            <a:prstGeom prst="ellipse">
              <a:avLst/>
            </a:prstGeom>
            <a:solidFill>
              <a:srgbClr val="2C99B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1800"/>
            </a:p>
          </p:txBody>
        </p:sp>
        <p:sp>
          <p:nvSpPr>
            <p:cNvPr id="16" name="Freeform 58"/>
            <p:cNvSpPr>
              <a:spLocks/>
            </p:cNvSpPr>
            <p:nvPr/>
          </p:nvSpPr>
          <p:spPr bwMode="auto">
            <a:xfrm>
              <a:off x="3003991" y="2002620"/>
              <a:ext cx="2713" cy="5423"/>
            </a:xfrm>
            <a:custGeom>
              <a:avLst/>
              <a:gdLst>
                <a:gd name="T0" fmla="*/ 1 w 1"/>
                <a:gd name="T1" fmla="*/ 1 h 2"/>
                <a:gd name="T2" fmla="*/ 1 w 1"/>
                <a:gd name="T3" fmla="*/ 2 h 2"/>
                <a:gd name="T4" fmla="*/ 0 w 1"/>
                <a:gd name="T5" fmla="*/ 1 h 2"/>
                <a:gd name="T6" fmla="*/ 1 w 1"/>
                <a:gd name="T7" fmla="*/ 0 h 2"/>
                <a:gd name="T8" fmla="*/ 1 w 1"/>
                <a:gd name="T9" fmla="*/ 1 h 2"/>
              </a:gdLst>
              <a:ahLst/>
              <a:cxnLst>
                <a:cxn ang="0">
                  <a:pos x="T0" y="T1"/>
                </a:cxn>
                <a:cxn ang="0">
                  <a:pos x="T2" y="T3"/>
                </a:cxn>
                <a:cxn ang="0">
                  <a:pos x="T4" y="T5"/>
                </a:cxn>
                <a:cxn ang="0">
                  <a:pos x="T6" y="T7"/>
                </a:cxn>
                <a:cxn ang="0">
                  <a:pos x="T8" y="T9"/>
                </a:cxn>
              </a:cxnLst>
              <a:rect l="0" t="0" r="r" b="b"/>
              <a:pathLst>
                <a:path w="1" h="2">
                  <a:moveTo>
                    <a:pt x="1" y="1"/>
                  </a:moveTo>
                  <a:lnTo>
                    <a:pt x="1" y="2"/>
                  </a:lnTo>
                  <a:lnTo>
                    <a:pt x="0" y="1"/>
                  </a:lnTo>
                  <a:lnTo>
                    <a:pt x="1" y="0"/>
                  </a:lnTo>
                  <a:lnTo>
                    <a:pt x="1" y="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1800"/>
            </a:p>
          </p:txBody>
        </p:sp>
      </p:grpSp>
      <p:sp>
        <p:nvSpPr>
          <p:cNvPr id="17" name="Picture Placeholder 17"/>
          <p:cNvSpPr>
            <a:spLocks noGrp="1"/>
          </p:cNvSpPr>
          <p:nvPr>
            <p:ph type="pic" sz="quarter" idx="10" hasCustomPrompt="1"/>
          </p:nvPr>
        </p:nvSpPr>
        <p:spPr>
          <a:xfrm>
            <a:off x="1308619" y="2547960"/>
            <a:ext cx="4123944" cy="2587752"/>
          </a:xfrm>
          <a:prstGeom prst="rect">
            <a:avLst/>
          </a:prstGeom>
          <a:solidFill>
            <a:schemeClr val="bg1">
              <a:lumMod val="75000"/>
            </a:schemeClr>
          </a:solidFill>
        </p:spPr>
        <p:txBody>
          <a:bodyPr>
            <a:normAutofit/>
          </a:bodyPr>
          <a:lstStyle>
            <a:lvl1pPr marL="0" indent="0">
              <a:buNone/>
              <a:defRPr sz="900"/>
            </a:lvl1pPr>
          </a:lstStyle>
          <a:p>
            <a:r>
              <a:rPr lang="en-US"/>
              <a:t>Image Here#</a:t>
            </a:r>
          </a:p>
        </p:txBody>
      </p:sp>
      <p:sp>
        <p:nvSpPr>
          <p:cNvPr id="18" name="Rectangle 38">
            <a:extLst>
              <a:ext uri="{FF2B5EF4-FFF2-40B4-BE49-F238E27FC236}">
                <a16:creationId xmlns:a16="http://schemas.microsoft.com/office/drawing/2014/main" xmlns="" id="{36B49016-D2CB-4057-8992-1F23D96DDE03}"/>
              </a:ext>
            </a:extLst>
          </p:cNvPr>
          <p:cNvSpPr/>
          <p:nvPr userDrawn="1"/>
        </p:nvSpPr>
        <p:spPr>
          <a:xfrm>
            <a:off x="630620" y="-890534"/>
            <a:ext cx="2724151" cy="792127"/>
          </a:xfrm>
          <a:prstGeom prst="rect">
            <a:avLst/>
          </a:prstGeom>
          <a:solidFill>
            <a:srgbClr val="AF8E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39">
            <a:extLst>
              <a:ext uri="{FF2B5EF4-FFF2-40B4-BE49-F238E27FC236}">
                <a16:creationId xmlns:a16="http://schemas.microsoft.com/office/drawing/2014/main" xmlns="" id="{8D07B414-1D20-4FF1-83AC-54FD80076992}"/>
              </a:ext>
            </a:extLst>
          </p:cNvPr>
          <p:cNvSpPr/>
          <p:nvPr userDrawn="1"/>
        </p:nvSpPr>
        <p:spPr>
          <a:xfrm>
            <a:off x="3376994" y="-890534"/>
            <a:ext cx="2724151" cy="792127"/>
          </a:xfrm>
          <a:prstGeom prst="rect">
            <a:avLst/>
          </a:prstGeom>
          <a:solidFill>
            <a:srgbClr val="57442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40">
            <a:extLst>
              <a:ext uri="{FF2B5EF4-FFF2-40B4-BE49-F238E27FC236}">
                <a16:creationId xmlns:a16="http://schemas.microsoft.com/office/drawing/2014/main" xmlns="" id="{FDD5CEA7-2839-4B68-A14E-51175E964C71}"/>
              </a:ext>
            </a:extLst>
          </p:cNvPr>
          <p:cNvSpPr/>
          <p:nvPr userDrawn="1"/>
        </p:nvSpPr>
        <p:spPr>
          <a:xfrm>
            <a:off x="6123369" y="-890534"/>
            <a:ext cx="2724151" cy="792127"/>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41">
            <a:extLst>
              <a:ext uri="{FF2B5EF4-FFF2-40B4-BE49-F238E27FC236}">
                <a16:creationId xmlns:a16="http://schemas.microsoft.com/office/drawing/2014/main" xmlns="" id="{C77DAC42-C17F-491E-BE7C-6A47E026B282}"/>
              </a:ext>
            </a:extLst>
          </p:cNvPr>
          <p:cNvSpPr/>
          <p:nvPr userDrawn="1"/>
        </p:nvSpPr>
        <p:spPr>
          <a:xfrm>
            <a:off x="8869745" y="-890534"/>
            <a:ext cx="2724151" cy="79212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065526611"/>
      </p:ext>
    </p:extLst>
  </p:cSld>
  <p:clrMapOvr>
    <a:masterClrMapping/>
  </p:clrMapOvr>
  <mc:AlternateContent xmlns:mc="http://schemas.openxmlformats.org/markup-compatibility/2006" xmlns:p14="http://schemas.microsoft.com/office/powerpoint/2010/main">
    <mc:Choice Requires="p14">
      <p:transition spd="slow" p14:dur="2000" advClick="0" advTm="0">
        <p14:honeycomb/>
      </p:transition>
    </mc:Choice>
    <mc:Fallback xmlns="">
      <p:transition spd="slow" advClick="0" advTm="0">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userDrawn="1">
  <p:cSld name="Portfolio #5">
    <p:spTree>
      <p:nvGrpSpPr>
        <p:cNvPr id="1" name=""/>
        <p:cNvGrpSpPr/>
        <p:nvPr/>
      </p:nvGrpSpPr>
      <p:grpSpPr>
        <a:xfrm>
          <a:off x="0" y="0"/>
          <a:ext cx="0" cy="0"/>
          <a:chOff x="0" y="0"/>
          <a:chExt cx="0" cy="0"/>
        </a:xfrm>
      </p:grpSpPr>
      <p:sp>
        <p:nvSpPr>
          <p:cNvPr id="2" name="Picture Placeholder 6"/>
          <p:cNvSpPr>
            <a:spLocks noGrp="1"/>
          </p:cNvSpPr>
          <p:nvPr>
            <p:ph type="pic" sz="quarter" idx="11" hasCustomPrompt="1"/>
          </p:nvPr>
        </p:nvSpPr>
        <p:spPr>
          <a:xfrm>
            <a:off x="620232" y="2521691"/>
            <a:ext cx="5440680" cy="3657600"/>
          </a:xfrm>
          <a:prstGeom prst="rect">
            <a:avLst/>
          </a:prstGeom>
          <a:solidFill>
            <a:schemeClr val="bg1">
              <a:lumMod val="75000"/>
            </a:schemeClr>
          </a:solidFill>
        </p:spPr>
        <p:txBody>
          <a:bodyPr>
            <a:normAutofit/>
          </a:bodyPr>
          <a:lstStyle>
            <a:lvl1pPr marL="0" indent="0">
              <a:buNone/>
              <a:defRPr sz="1000"/>
            </a:lvl1pPr>
          </a:lstStyle>
          <a:p>
            <a:r>
              <a:rPr lang="en-US"/>
              <a:t>Portfolio#</a:t>
            </a:r>
          </a:p>
        </p:txBody>
      </p:sp>
      <p:sp>
        <p:nvSpPr>
          <p:cNvPr id="3" name="Picture Placeholder 6"/>
          <p:cNvSpPr>
            <a:spLocks noGrp="1"/>
          </p:cNvSpPr>
          <p:nvPr>
            <p:ph type="pic" sz="quarter" idx="12" hasCustomPrompt="1"/>
          </p:nvPr>
        </p:nvSpPr>
        <p:spPr>
          <a:xfrm>
            <a:off x="6106632" y="2521691"/>
            <a:ext cx="2697480" cy="1828800"/>
          </a:xfrm>
          <a:prstGeom prst="rect">
            <a:avLst/>
          </a:prstGeom>
          <a:solidFill>
            <a:schemeClr val="bg1">
              <a:lumMod val="75000"/>
            </a:schemeClr>
          </a:solidFill>
        </p:spPr>
        <p:txBody>
          <a:bodyPr>
            <a:normAutofit/>
          </a:bodyPr>
          <a:lstStyle>
            <a:lvl1pPr marL="0" indent="0">
              <a:buNone/>
              <a:defRPr sz="1000"/>
            </a:lvl1pPr>
          </a:lstStyle>
          <a:p>
            <a:r>
              <a:rPr lang="en-US"/>
              <a:t>Portfolio#</a:t>
            </a:r>
          </a:p>
        </p:txBody>
      </p:sp>
      <p:sp>
        <p:nvSpPr>
          <p:cNvPr id="4" name="Picture Placeholder 6"/>
          <p:cNvSpPr>
            <a:spLocks noGrp="1"/>
          </p:cNvSpPr>
          <p:nvPr>
            <p:ph type="pic" sz="quarter" idx="13" hasCustomPrompt="1"/>
          </p:nvPr>
        </p:nvSpPr>
        <p:spPr>
          <a:xfrm>
            <a:off x="8849832" y="2521691"/>
            <a:ext cx="2697480" cy="1828800"/>
          </a:xfrm>
          <a:prstGeom prst="rect">
            <a:avLst/>
          </a:prstGeom>
          <a:solidFill>
            <a:schemeClr val="bg1">
              <a:lumMod val="75000"/>
            </a:schemeClr>
          </a:solidFill>
        </p:spPr>
        <p:txBody>
          <a:bodyPr>
            <a:normAutofit/>
          </a:bodyPr>
          <a:lstStyle>
            <a:lvl1pPr marL="0" indent="0">
              <a:buNone/>
              <a:defRPr sz="1000"/>
            </a:lvl1pPr>
          </a:lstStyle>
          <a:p>
            <a:r>
              <a:rPr lang="en-US"/>
              <a:t>Portfolio#</a:t>
            </a:r>
          </a:p>
        </p:txBody>
      </p:sp>
      <p:sp>
        <p:nvSpPr>
          <p:cNvPr id="5" name="Picture Placeholder 6"/>
          <p:cNvSpPr>
            <a:spLocks noGrp="1"/>
          </p:cNvSpPr>
          <p:nvPr>
            <p:ph type="pic" sz="quarter" idx="14" hasCustomPrompt="1"/>
          </p:nvPr>
        </p:nvSpPr>
        <p:spPr>
          <a:xfrm>
            <a:off x="6106632" y="4396529"/>
            <a:ext cx="5440680" cy="1783080"/>
          </a:xfrm>
          <a:prstGeom prst="rect">
            <a:avLst/>
          </a:prstGeom>
          <a:solidFill>
            <a:schemeClr val="bg1">
              <a:lumMod val="75000"/>
            </a:schemeClr>
          </a:solidFill>
        </p:spPr>
        <p:txBody>
          <a:bodyPr>
            <a:normAutofit/>
          </a:bodyPr>
          <a:lstStyle>
            <a:lvl1pPr marL="0" indent="0">
              <a:buNone/>
              <a:defRPr sz="1000"/>
            </a:lvl1pPr>
          </a:lstStyle>
          <a:p>
            <a:r>
              <a:rPr lang="en-US"/>
              <a:t>Portfolio#</a:t>
            </a:r>
          </a:p>
        </p:txBody>
      </p:sp>
      <p:sp>
        <p:nvSpPr>
          <p:cNvPr id="6" name="Rectangle 38">
            <a:extLst>
              <a:ext uri="{FF2B5EF4-FFF2-40B4-BE49-F238E27FC236}">
                <a16:creationId xmlns:a16="http://schemas.microsoft.com/office/drawing/2014/main" xmlns="" id="{2DC07FD2-173E-42DD-96AD-93B842E6F3B6}"/>
              </a:ext>
            </a:extLst>
          </p:cNvPr>
          <p:cNvSpPr/>
          <p:nvPr userDrawn="1"/>
        </p:nvSpPr>
        <p:spPr>
          <a:xfrm>
            <a:off x="630620" y="-890534"/>
            <a:ext cx="2724151" cy="792127"/>
          </a:xfrm>
          <a:prstGeom prst="rect">
            <a:avLst/>
          </a:prstGeom>
          <a:solidFill>
            <a:srgbClr val="AF8E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39">
            <a:extLst>
              <a:ext uri="{FF2B5EF4-FFF2-40B4-BE49-F238E27FC236}">
                <a16:creationId xmlns:a16="http://schemas.microsoft.com/office/drawing/2014/main" xmlns="" id="{666952EA-295B-4028-9808-263EB448B29F}"/>
              </a:ext>
            </a:extLst>
          </p:cNvPr>
          <p:cNvSpPr/>
          <p:nvPr userDrawn="1"/>
        </p:nvSpPr>
        <p:spPr>
          <a:xfrm>
            <a:off x="3376994" y="-890534"/>
            <a:ext cx="2724151" cy="792127"/>
          </a:xfrm>
          <a:prstGeom prst="rect">
            <a:avLst/>
          </a:prstGeom>
          <a:solidFill>
            <a:srgbClr val="57442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40">
            <a:extLst>
              <a:ext uri="{FF2B5EF4-FFF2-40B4-BE49-F238E27FC236}">
                <a16:creationId xmlns:a16="http://schemas.microsoft.com/office/drawing/2014/main" xmlns="" id="{B52EFC94-EC7A-4518-851E-24A9CEB3CF8E}"/>
              </a:ext>
            </a:extLst>
          </p:cNvPr>
          <p:cNvSpPr/>
          <p:nvPr userDrawn="1"/>
        </p:nvSpPr>
        <p:spPr>
          <a:xfrm>
            <a:off x="6123369" y="-890534"/>
            <a:ext cx="2724151" cy="792127"/>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41">
            <a:extLst>
              <a:ext uri="{FF2B5EF4-FFF2-40B4-BE49-F238E27FC236}">
                <a16:creationId xmlns:a16="http://schemas.microsoft.com/office/drawing/2014/main" xmlns="" id="{9D4CD054-DBB8-4FCD-904F-9CA8B6F8BDF6}"/>
              </a:ext>
            </a:extLst>
          </p:cNvPr>
          <p:cNvSpPr/>
          <p:nvPr userDrawn="1"/>
        </p:nvSpPr>
        <p:spPr>
          <a:xfrm>
            <a:off x="8869745" y="-890534"/>
            <a:ext cx="2724151" cy="79212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169932762"/>
      </p:ext>
    </p:extLst>
  </p:cSld>
  <p:clrMapOvr>
    <a:masterClrMapping/>
  </p:clrMapOvr>
  <mc:AlternateContent xmlns:mc="http://schemas.openxmlformats.org/markup-compatibility/2006" xmlns:p14="http://schemas.microsoft.com/office/powerpoint/2010/main">
    <mc:Choice Requires="p14">
      <p:transition spd="slow" p14:dur="2000" advClick="0" advTm="0">
        <p14:honeycomb/>
      </p:transition>
    </mc:Choice>
    <mc:Fallback xmlns="">
      <p:transition spd="slow" advClick="0" advTm="0">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userDrawn="1">
  <p:cSld name="Portfolio #4">
    <p:spTree>
      <p:nvGrpSpPr>
        <p:cNvPr id="1" name=""/>
        <p:cNvGrpSpPr/>
        <p:nvPr/>
      </p:nvGrpSpPr>
      <p:grpSpPr>
        <a:xfrm>
          <a:off x="0" y="0"/>
          <a:ext cx="0" cy="0"/>
          <a:chOff x="0" y="0"/>
          <a:chExt cx="0" cy="0"/>
        </a:xfrm>
      </p:grpSpPr>
      <p:sp>
        <p:nvSpPr>
          <p:cNvPr id="2" name="Picture Placeholder 6"/>
          <p:cNvSpPr>
            <a:spLocks noGrp="1"/>
          </p:cNvSpPr>
          <p:nvPr>
            <p:ph type="pic" sz="quarter" idx="10" hasCustomPrompt="1"/>
          </p:nvPr>
        </p:nvSpPr>
        <p:spPr>
          <a:xfrm>
            <a:off x="609600" y="1905000"/>
            <a:ext cx="5440680" cy="3813048"/>
          </a:xfrm>
          <a:prstGeom prst="rect">
            <a:avLst/>
          </a:prstGeom>
          <a:solidFill>
            <a:schemeClr val="bg1">
              <a:lumMod val="75000"/>
            </a:schemeClr>
          </a:solidFill>
        </p:spPr>
        <p:txBody>
          <a:bodyPr>
            <a:normAutofit/>
          </a:bodyPr>
          <a:lstStyle>
            <a:lvl1pPr marL="0" indent="0">
              <a:buNone/>
              <a:defRPr sz="1000"/>
            </a:lvl1pPr>
          </a:lstStyle>
          <a:p>
            <a:r>
              <a:rPr lang="en-US"/>
              <a:t>Portfolio#</a:t>
            </a:r>
          </a:p>
        </p:txBody>
      </p:sp>
      <p:sp>
        <p:nvSpPr>
          <p:cNvPr id="3" name="Picture Placeholder 6"/>
          <p:cNvSpPr>
            <a:spLocks noGrp="1"/>
          </p:cNvSpPr>
          <p:nvPr>
            <p:ph type="pic" sz="quarter" idx="11" hasCustomPrompt="1"/>
          </p:nvPr>
        </p:nvSpPr>
        <p:spPr>
          <a:xfrm>
            <a:off x="6118225" y="1905000"/>
            <a:ext cx="2697480" cy="3813048"/>
          </a:xfrm>
          <a:prstGeom prst="rect">
            <a:avLst/>
          </a:prstGeom>
          <a:solidFill>
            <a:schemeClr val="bg1">
              <a:lumMod val="75000"/>
            </a:schemeClr>
          </a:solidFill>
        </p:spPr>
        <p:txBody>
          <a:bodyPr>
            <a:normAutofit/>
          </a:bodyPr>
          <a:lstStyle>
            <a:lvl1pPr marL="0" indent="0">
              <a:buNone/>
              <a:defRPr sz="1000"/>
            </a:lvl1pPr>
          </a:lstStyle>
          <a:p>
            <a:r>
              <a:rPr lang="en-US"/>
              <a:t>Portfolio#</a:t>
            </a:r>
          </a:p>
        </p:txBody>
      </p:sp>
      <p:sp>
        <p:nvSpPr>
          <p:cNvPr id="4" name="Picture Placeholder 6"/>
          <p:cNvSpPr>
            <a:spLocks noGrp="1"/>
          </p:cNvSpPr>
          <p:nvPr>
            <p:ph type="pic" sz="quarter" idx="12" hasCustomPrompt="1"/>
          </p:nvPr>
        </p:nvSpPr>
        <p:spPr>
          <a:xfrm>
            <a:off x="8885239" y="1905000"/>
            <a:ext cx="2697480" cy="3813048"/>
          </a:xfrm>
          <a:prstGeom prst="rect">
            <a:avLst/>
          </a:prstGeom>
          <a:solidFill>
            <a:schemeClr val="bg1">
              <a:lumMod val="75000"/>
            </a:schemeClr>
          </a:solidFill>
        </p:spPr>
        <p:txBody>
          <a:bodyPr>
            <a:normAutofit/>
          </a:bodyPr>
          <a:lstStyle>
            <a:lvl1pPr marL="0" indent="0">
              <a:buNone/>
              <a:defRPr sz="1000"/>
            </a:lvl1pPr>
          </a:lstStyle>
          <a:p>
            <a:r>
              <a:rPr lang="en-US"/>
              <a:t>Portfolio#</a:t>
            </a:r>
          </a:p>
        </p:txBody>
      </p:sp>
      <p:sp>
        <p:nvSpPr>
          <p:cNvPr id="5" name="Rectangle 38">
            <a:extLst>
              <a:ext uri="{FF2B5EF4-FFF2-40B4-BE49-F238E27FC236}">
                <a16:creationId xmlns:a16="http://schemas.microsoft.com/office/drawing/2014/main" xmlns="" id="{44624092-A75C-4846-B8AD-84F8C9C1CB92}"/>
              </a:ext>
            </a:extLst>
          </p:cNvPr>
          <p:cNvSpPr/>
          <p:nvPr userDrawn="1"/>
        </p:nvSpPr>
        <p:spPr>
          <a:xfrm>
            <a:off x="630620" y="-890534"/>
            <a:ext cx="2724151" cy="792127"/>
          </a:xfrm>
          <a:prstGeom prst="rect">
            <a:avLst/>
          </a:prstGeom>
          <a:solidFill>
            <a:srgbClr val="AF8E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39">
            <a:extLst>
              <a:ext uri="{FF2B5EF4-FFF2-40B4-BE49-F238E27FC236}">
                <a16:creationId xmlns:a16="http://schemas.microsoft.com/office/drawing/2014/main" xmlns="" id="{18768C49-A29D-4D0C-8B94-7F830F58EAD1}"/>
              </a:ext>
            </a:extLst>
          </p:cNvPr>
          <p:cNvSpPr/>
          <p:nvPr userDrawn="1"/>
        </p:nvSpPr>
        <p:spPr>
          <a:xfrm>
            <a:off x="3376994" y="-890534"/>
            <a:ext cx="2724151" cy="792127"/>
          </a:xfrm>
          <a:prstGeom prst="rect">
            <a:avLst/>
          </a:prstGeom>
          <a:solidFill>
            <a:srgbClr val="57442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40">
            <a:extLst>
              <a:ext uri="{FF2B5EF4-FFF2-40B4-BE49-F238E27FC236}">
                <a16:creationId xmlns:a16="http://schemas.microsoft.com/office/drawing/2014/main" xmlns="" id="{2E082C00-666C-422A-A398-F3BCD9D9EF99}"/>
              </a:ext>
            </a:extLst>
          </p:cNvPr>
          <p:cNvSpPr/>
          <p:nvPr userDrawn="1"/>
        </p:nvSpPr>
        <p:spPr>
          <a:xfrm>
            <a:off x="6123369" y="-890534"/>
            <a:ext cx="2724151" cy="792127"/>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41">
            <a:extLst>
              <a:ext uri="{FF2B5EF4-FFF2-40B4-BE49-F238E27FC236}">
                <a16:creationId xmlns:a16="http://schemas.microsoft.com/office/drawing/2014/main" xmlns="" id="{7A37BFAA-EFE5-4618-B1AF-5E8F60CF22AF}"/>
              </a:ext>
            </a:extLst>
          </p:cNvPr>
          <p:cNvSpPr/>
          <p:nvPr userDrawn="1"/>
        </p:nvSpPr>
        <p:spPr>
          <a:xfrm>
            <a:off x="8869745" y="-890534"/>
            <a:ext cx="2724151" cy="79212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993726217"/>
      </p:ext>
    </p:extLst>
  </p:cSld>
  <p:clrMapOvr>
    <a:masterClrMapping/>
  </p:clrMapOvr>
  <mc:AlternateContent xmlns:mc="http://schemas.openxmlformats.org/markup-compatibility/2006" xmlns:p14="http://schemas.microsoft.com/office/powerpoint/2010/main">
    <mc:Choice Requires="p14">
      <p:transition spd="slow" p14:dur="2000" advClick="0" advTm="0">
        <p14:honeycomb/>
      </p:transition>
    </mc:Choice>
    <mc:Fallback xmlns="">
      <p:transition spd="slow" advClick="0" advTm="0">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userDrawn="1">
  <p:cSld name="Single Image Standart">
    <p:spTree>
      <p:nvGrpSpPr>
        <p:cNvPr id="1" name=""/>
        <p:cNvGrpSpPr/>
        <p:nvPr/>
      </p:nvGrpSpPr>
      <p:grpSpPr>
        <a:xfrm>
          <a:off x="0" y="0"/>
          <a:ext cx="0" cy="0"/>
          <a:chOff x="0" y="0"/>
          <a:chExt cx="0" cy="0"/>
        </a:xfrm>
      </p:grpSpPr>
      <p:sp>
        <p:nvSpPr>
          <p:cNvPr id="13" name="Picture Placeholder 2"/>
          <p:cNvSpPr>
            <a:spLocks noGrp="1"/>
          </p:cNvSpPr>
          <p:nvPr>
            <p:ph type="pic" sz="quarter" idx="10" hasCustomPrompt="1"/>
          </p:nvPr>
        </p:nvSpPr>
        <p:spPr>
          <a:xfrm>
            <a:off x="609599" y="1904999"/>
            <a:ext cx="5486400" cy="3813048"/>
          </a:xfrm>
          <a:prstGeom prst="rect">
            <a:avLst/>
          </a:prstGeom>
          <a:solidFill>
            <a:schemeClr val="bg1">
              <a:lumMod val="75000"/>
            </a:schemeClr>
          </a:solidFill>
        </p:spPr>
        <p:txBody>
          <a:bodyPr>
            <a:normAutofit/>
          </a:bodyPr>
          <a:lstStyle>
            <a:lvl1pPr marL="0" indent="0">
              <a:buNone/>
              <a:defRPr sz="1200"/>
            </a:lvl1pPr>
          </a:lstStyle>
          <a:p>
            <a:r>
              <a:rPr lang="en-US"/>
              <a:t>Single Image#</a:t>
            </a:r>
          </a:p>
        </p:txBody>
      </p:sp>
      <p:sp>
        <p:nvSpPr>
          <p:cNvPr id="3" name="Rectangle 38">
            <a:extLst>
              <a:ext uri="{FF2B5EF4-FFF2-40B4-BE49-F238E27FC236}">
                <a16:creationId xmlns:a16="http://schemas.microsoft.com/office/drawing/2014/main" xmlns="" id="{231D2C1A-6A2C-44A5-BE77-1EEED1CEBF3F}"/>
              </a:ext>
            </a:extLst>
          </p:cNvPr>
          <p:cNvSpPr/>
          <p:nvPr userDrawn="1"/>
        </p:nvSpPr>
        <p:spPr>
          <a:xfrm>
            <a:off x="630620" y="-890534"/>
            <a:ext cx="2724151" cy="792127"/>
          </a:xfrm>
          <a:prstGeom prst="rect">
            <a:avLst/>
          </a:prstGeom>
          <a:solidFill>
            <a:srgbClr val="AF8E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9">
            <a:extLst>
              <a:ext uri="{FF2B5EF4-FFF2-40B4-BE49-F238E27FC236}">
                <a16:creationId xmlns:a16="http://schemas.microsoft.com/office/drawing/2014/main" xmlns="" id="{A8A37764-AA71-4043-B3C0-8C223FC2143F}"/>
              </a:ext>
            </a:extLst>
          </p:cNvPr>
          <p:cNvSpPr/>
          <p:nvPr userDrawn="1"/>
        </p:nvSpPr>
        <p:spPr>
          <a:xfrm>
            <a:off x="3376994" y="-890534"/>
            <a:ext cx="2724151" cy="792127"/>
          </a:xfrm>
          <a:prstGeom prst="rect">
            <a:avLst/>
          </a:prstGeom>
          <a:solidFill>
            <a:srgbClr val="57442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0">
            <a:extLst>
              <a:ext uri="{FF2B5EF4-FFF2-40B4-BE49-F238E27FC236}">
                <a16:creationId xmlns:a16="http://schemas.microsoft.com/office/drawing/2014/main" xmlns="" id="{4A40D83F-0D62-4AB4-A659-69B8A7CF22D5}"/>
              </a:ext>
            </a:extLst>
          </p:cNvPr>
          <p:cNvSpPr/>
          <p:nvPr userDrawn="1"/>
        </p:nvSpPr>
        <p:spPr>
          <a:xfrm>
            <a:off x="6123369" y="-890534"/>
            <a:ext cx="2724151" cy="792127"/>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41">
            <a:extLst>
              <a:ext uri="{FF2B5EF4-FFF2-40B4-BE49-F238E27FC236}">
                <a16:creationId xmlns:a16="http://schemas.microsoft.com/office/drawing/2014/main" xmlns="" id="{4632E34A-3F22-4F83-94AF-49BCB2925FB6}"/>
              </a:ext>
            </a:extLst>
          </p:cNvPr>
          <p:cNvSpPr/>
          <p:nvPr userDrawn="1"/>
        </p:nvSpPr>
        <p:spPr>
          <a:xfrm>
            <a:off x="8869745" y="-890534"/>
            <a:ext cx="2724151" cy="79212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929548016"/>
      </p:ext>
    </p:extLst>
  </p:cSld>
  <p:clrMapOvr>
    <a:masterClrMapping/>
  </p:clrMapOvr>
  <mc:AlternateContent xmlns:mc="http://schemas.openxmlformats.org/markup-compatibility/2006" xmlns:p14="http://schemas.microsoft.com/office/powerpoint/2010/main">
    <mc:Choice Requires="p14">
      <p:transition spd="slow" p14:dur="2000" advClick="0" advTm="0">
        <p14:honeycomb/>
      </p:transition>
    </mc:Choice>
    <mc:Fallback xmlns="">
      <p:transition spd="slow" advClick="0" advTm="0">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userDrawn="1">
  <p:cSld name="Default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1146073463"/>
      </p:ext>
    </p:extLst>
  </p:cSld>
  <p:clrMapOvr>
    <a:masterClrMapping/>
  </p:clrMapOvr>
  <mc:AlternateContent xmlns:mc="http://schemas.openxmlformats.org/markup-compatibility/2006" xmlns:p14="http://schemas.microsoft.com/office/powerpoint/2010/main">
    <mc:Choice Requires="p14">
      <p:transition spd="slow" p14:dur="2000" advClick="0" advTm="0">
        <p14:honeycomb/>
      </p:transition>
    </mc:Choice>
    <mc:Fallback xmlns="">
      <p:transition spd="slow" advClick="0" advTm="0">
        <p:fade/>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userDrawn="1">
  <p:cSld name="Desktop Mock Up#3">
    <p:spTree>
      <p:nvGrpSpPr>
        <p:cNvPr id="1" name=""/>
        <p:cNvGrpSpPr/>
        <p:nvPr/>
      </p:nvGrpSpPr>
      <p:grpSpPr>
        <a:xfrm>
          <a:off x="0" y="0"/>
          <a:ext cx="0" cy="0"/>
          <a:chOff x="0" y="0"/>
          <a:chExt cx="0" cy="0"/>
        </a:xfrm>
      </p:grpSpPr>
      <p:grpSp>
        <p:nvGrpSpPr>
          <p:cNvPr id="2" name="Group 1"/>
          <p:cNvGrpSpPr/>
          <p:nvPr userDrawn="1"/>
        </p:nvGrpSpPr>
        <p:grpSpPr>
          <a:xfrm>
            <a:off x="2784405" y="2019354"/>
            <a:ext cx="4645531" cy="4229467"/>
            <a:chOff x="369044" y="1942733"/>
            <a:chExt cx="4645530" cy="4229467"/>
          </a:xfrm>
        </p:grpSpPr>
        <p:pic>
          <p:nvPicPr>
            <p:cNvPr id="3" name="Picture 2"/>
            <p:cNvPicPr>
              <a:picLocks noChangeAspect="1"/>
            </p:cNvPicPr>
            <p:nvPr/>
          </p:nvPicPr>
          <p:blipFill>
            <a:blip r:embed="rId2" cstate="screen">
              <a:extLst>
                <a:ext uri="{28A0092B-C50C-407E-A947-70E740481C1C}">
                  <a14:useLocalDpi xmlns:a14="http://schemas.microsoft.com/office/drawing/2010/main"/>
                </a:ext>
              </a:extLst>
            </a:blip>
            <a:srcRect/>
            <a:stretch>
              <a:fillRect/>
            </a:stretch>
          </p:blipFill>
          <p:spPr bwMode="auto">
            <a:xfrm>
              <a:off x="369044" y="1942733"/>
              <a:ext cx="4645530" cy="4229467"/>
            </a:xfrm>
            <a:prstGeom prst="rect">
              <a:avLst/>
            </a:prstGeom>
            <a:noFill/>
            <a:ln w="9525">
              <a:noFill/>
              <a:miter lim="800000"/>
              <a:headEnd/>
              <a:tailEnd/>
            </a:ln>
          </p:spPr>
        </p:pic>
        <p:sp>
          <p:nvSpPr>
            <p:cNvPr id="4" name="Rectangle 3"/>
            <p:cNvSpPr/>
            <p:nvPr/>
          </p:nvSpPr>
          <p:spPr>
            <a:xfrm>
              <a:off x="873102" y="2485170"/>
              <a:ext cx="3767655" cy="2066419"/>
            </a:xfrm>
            <a:prstGeom prst="rect">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grpSp>
      <p:sp>
        <p:nvSpPr>
          <p:cNvPr id="5" name="Picture Placeholder 17"/>
          <p:cNvSpPr>
            <a:spLocks noGrp="1"/>
          </p:cNvSpPr>
          <p:nvPr>
            <p:ph type="pic" sz="quarter" idx="10" hasCustomPrompt="1"/>
          </p:nvPr>
        </p:nvSpPr>
        <p:spPr>
          <a:xfrm>
            <a:off x="3286673" y="2561791"/>
            <a:ext cx="3767328" cy="2066544"/>
          </a:xfrm>
          <a:prstGeom prst="rect">
            <a:avLst/>
          </a:prstGeom>
          <a:solidFill>
            <a:schemeClr val="bg1">
              <a:lumMod val="75000"/>
            </a:schemeClr>
          </a:solidFill>
        </p:spPr>
        <p:txBody>
          <a:bodyPr>
            <a:normAutofit/>
          </a:bodyPr>
          <a:lstStyle>
            <a:lvl1pPr marL="0" indent="0">
              <a:buNone/>
              <a:defRPr sz="900"/>
            </a:lvl1pPr>
          </a:lstStyle>
          <a:p>
            <a:r>
              <a:rPr lang="en-US"/>
              <a:t>Image Here#</a:t>
            </a:r>
          </a:p>
        </p:txBody>
      </p:sp>
    </p:spTree>
    <p:extLst>
      <p:ext uri="{BB962C8B-B14F-4D97-AF65-F5344CB8AC3E}">
        <p14:creationId xmlns:p14="http://schemas.microsoft.com/office/powerpoint/2010/main" val="1745502528"/>
      </p:ext>
    </p:extLst>
  </p:cSld>
  <p:clrMapOvr>
    <a:masterClrMapping/>
  </p:clrMapOvr>
  <mc:AlternateContent xmlns:mc="http://schemas.openxmlformats.org/markup-compatibility/2006" xmlns:p14="http://schemas.microsoft.com/office/powerpoint/2010/main">
    <mc:Choice Requires="p14">
      <p:transition spd="slow" p14:dur="2000" advClick="0" advTm="0">
        <p14:honeycomb/>
      </p:transition>
    </mc:Choice>
    <mc:Fallback xmlns="">
      <p:transition spd="slow" advClick="0" advTm="0">
        <p:fade/>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6"/>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895891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0C2DF346-5341-4714-A1D3-C68D1D187866}" type="datetimeFigureOut">
              <a:rPr lang="zh-CN" altLang="en-US" smtClean="0"/>
              <a:t>2019/8/3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2826D01A-B972-48DE-B16E-1C4621A7220D}" type="slidenum">
              <a:rPr lang="zh-CN" altLang="en-US" smtClean="0"/>
              <a:t>‹#›</a:t>
            </a:fld>
            <a:endParaRPr lang="zh-CN" altLang="en-US"/>
          </a:p>
        </p:txBody>
      </p:sp>
    </p:spTree>
    <p:extLst>
      <p:ext uri="{BB962C8B-B14F-4D97-AF65-F5344CB8AC3E}">
        <p14:creationId xmlns:p14="http://schemas.microsoft.com/office/powerpoint/2010/main" val="4023797913"/>
      </p:ext>
    </p:extLst>
  </p:cSld>
  <p:clrMapOvr>
    <a:masterClrMapping/>
  </p:clrMapOvr>
  <mc:AlternateContent xmlns:mc="http://schemas.openxmlformats.org/markup-compatibility/2006" xmlns:p14="http://schemas.microsoft.com/office/powerpoint/2010/main">
    <mc:Choice Requires="p14">
      <p:transition spd="slow" p14:dur="2000" advClick="0" advTm="0">
        <p14:honeycomb/>
      </p:transition>
    </mc:Choice>
    <mc:Fallback xmlns="">
      <p:transition spd="slow" advClick="0" advTm="0">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8446786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4612007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2019/8/3</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7200954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2019/8/3</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96332195"/>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2019/8/3</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85788470"/>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2019/8/3</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9484378"/>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50"/>
            <a:ext cx="4011084"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2019/8/3</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42347596"/>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2019/8/3</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15217305"/>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7575665"/>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687459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编辑母版文本样式</a:t>
            </a:r>
          </a:p>
        </p:txBody>
      </p:sp>
      <p:sp>
        <p:nvSpPr>
          <p:cNvPr id="4" name="日期占位符 3"/>
          <p:cNvSpPr>
            <a:spLocks noGrp="1"/>
          </p:cNvSpPr>
          <p:nvPr>
            <p:ph type="dt" sz="half" idx="10"/>
          </p:nvPr>
        </p:nvSpPr>
        <p:spPr/>
        <p:txBody>
          <a:bodyPr/>
          <a:lstStyle/>
          <a:p>
            <a:fld id="{0C2DF346-5341-4714-A1D3-C68D1D187866}" type="datetimeFigureOut">
              <a:rPr lang="zh-CN" altLang="en-US" smtClean="0"/>
              <a:t>2019/8/3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2826D01A-B972-48DE-B16E-1C4621A7220D}" type="slidenum">
              <a:rPr lang="zh-CN" altLang="en-US" smtClean="0"/>
              <a:t>‹#›</a:t>
            </a:fld>
            <a:endParaRPr lang="zh-CN" altLang="en-US"/>
          </a:p>
        </p:txBody>
      </p:sp>
    </p:spTree>
    <p:extLst>
      <p:ext uri="{BB962C8B-B14F-4D97-AF65-F5344CB8AC3E}">
        <p14:creationId xmlns:p14="http://schemas.microsoft.com/office/powerpoint/2010/main" val="1033216199"/>
      </p:ext>
    </p:extLst>
  </p:cSld>
  <p:clrMapOvr>
    <a:masterClrMapping/>
  </p:clrMapOvr>
  <mc:AlternateContent xmlns:mc="http://schemas.openxmlformats.org/markup-compatibility/2006" xmlns:p14="http://schemas.microsoft.com/office/powerpoint/2010/main">
    <mc:Choice Requires="p14">
      <p:transition spd="slow" p14:dur="2000" advClick="0" advTm="0">
        <p14:honeycomb/>
      </p:transition>
    </mc:Choice>
    <mc:Fallback xmlns="">
      <p:transition spd="slow" advClick="0" advTm="0">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838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6172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p:txBody>
          <a:bodyPr/>
          <a:lstStyle/>
          <a:p>
            <a:fld id="{0C2DF346-5341-4714-A1D3-C68D1D187866}" type="datetimeFigureOut">
              <a:rPr lang="zh-CN" altLang="en-US" smtClean="0"/>
              <a:t>2019/8/3</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2826D01A-B972-48DE-B16E-1C4621A7220D}" type="slidenum">
              <a:rPr lang="zh-CN" altLang="en-US" smtClean="0"/>
              <a:t>‹#›</a:t>
            </a:fld>
            <a:endParaRPr lang="zh-CN" altLang="en-US"/>
          </a:p>
        </p:txBody>
      </p:sp>
    </p:spTree>
    <p:extLst>
      <p:ext uri="{BB962C8B-B14F-4D97-AF65-F5344CB8AC3E}">
        <p14:creationId xmlns:p14="http://schemas.microsoft.com/office/powerpoint/2010/main" val="2731142228"/>
      </p:ext>
    </p:extLst>
  </p:cSld>
  <p:clrMapOvr>
    <a:masterClrMapping/>
  </p:clrMapOvr>
  <mc:AlternateContent xmlns:mc="http://schemas.openxmlformats.org/markup-compatibility/2006" xmlns:p14="http://schemas.microsoft.com/office/powerpoint/2010/main">
    <mc:Choice Requires="p14">
      <p:transition spd="slow" p14:dur="2000" advClick="0" advTm="0">
        <p14:honeycomb/>
      </p:transition>
    </mc:Choice>
    <mc:Fallback xmlns="">
      <p:transition spd="slow" advClick="0" advTm="0">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p:txBody>
          <a:bodyPr/>
          <a:lstStyle/>
          <a:p>
            <a:fld id="{0C2DF346-5341-4714-A1D3-C68D1D187866}" type="datetimeFigureOut">
              <a:rPr lang="zh-CN" altLang="en-US" smtClean="0"/>
              <a:t>2019/8/3</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2826D01A-B972-48DE-B16E-1C4621A7220D}" type="slidenum">
              <a:rPr lang="zh-CN" altLang="en-US" smtClean="0"/>
              <a:t>‹#›</a:t>
            </a:fld>
            <a:endParaRPr lang="zh-CN" altLang="en-US"/>
          </a:p>
        </p:txBody>
      </p:sp>
      <p:sp>
        <p:nvSpPr>
          <p:cNvPr id="11" name="矩形 10"/>
          <p:cNvSpPr/>
          <p:nvPr userDrawn="1"/>
        </p:nvSpPr>
        <p:spPr>
          <a:xfrm>
            <a:off x="11416864" y="6611779"/>
            <a:ext cx="775136" cy="246221"/>
          </a:xfrm>
          <a:prstGeom prst="rect">
            <a:avLst/>
          </a:prstGeom>
        </p:spPr>
        <p:txBody>
          <a:bodyPr wrap="square">
            <a:spAutoFit/>
          </a:bodyPr>
          <a:lstStyle/>
          <a:p>
            <a:r>
              <a:rPr lang="en-US" altLang="zh-CN" sz="100" dirty="0">
                <a:solidFill>
                  <a:schemeClr val="tx1">
                    <a:lumMod val="95000"/>
                    <a:lumOff val="5000"/>
                  </a:schemeClr>
                </a:solidFill>
                <a:latin typeface="Calibri"/>
                <a:ea typeface="宋体"/>
              </a:rPr>
              <a:t>PPT</a:t>
            </a:r>
            <a:r>
              <a:rPr lang="zh-CN" altLang="en-US" sz="100" dirty="0">
                <a:solidFill>
                  <a:schemeClr val="tx1">
                    <a:lumMod val="95000"/>
                    <a:lumOff val="5000"/>
                  </a:schemeClr>
                </a:solidFill>
                <a:latin typeface="Calibri"/>
                <a:ea typeface="宋体"/>
              </a:rPr>
              <a:t>模板下载：</a:t>
            </a:r>
            <a:r>
              <a:rPr lang="en-US" altLang="zh-CN" sz="100" dirty="0">
                <a:solidFill>
                  <a:schemeClr val="tx1">
                    <a:lumMod val="95000"/>
                    <a:lumOff val="5000"/>
                  </a:schemeClr>
                </a:solidFill>
                <a:latin typeface="Calibri"/>
                <a:ea typeface="宋体"/>
              </a:rPr>
              <a:t>www.1ppt.com/moban/     </a:t>
            </a:r>
            <a:r>
              <a:rPr lang="zh-CN" altLang="en-US" sz="100" dirty="0">
                <a:solidFill>
                  <a:schemeClr val="tx1">
                    <a:lumMod val="95000"/>
                    <a:lumOff val="5000"/>
                  </a:schemeClr>
                </a:solidFill>
                <a:latin typeface="Calibri"/>
                <a:ea typeface="宋体"/>
              </a:rPr>
              <a:t>行业</a:t>
            </a:r>
            <a:r>
              <a:rPr lang="en-US" altLang="zh-CN" sz="100" dirty="0">
                <a:solidFill>
                  <a:schemeClr val="tx1">
                    <a:lumMod val="95000"/>
                    <a:lumOff val="5000"/>
                  </a:schemeClr>
                </a:solidFill>
                <a:latin typeface="Calibri"/>
                <a:ea typeface="宋体"/>
              </a:rPr>
              <a:t>PPT</a:t>
            </a:r>
            <a:r>
              <a:rPr lang="zh-CN" altLang="en-US" sz="100" dirty="0">
                <a:solidFill>
                  <a:schemeClr val="tx1">
                    <a:lumMod val="95000"/>
                    <a:lumOff val="5000"/>
                  </a:schemeClr>
                </a:solidFill>
                <a:latin typeface="Calibri"/>
                <a:ea typeface="宋体"/>
              </a:rPr>
              <a:t>模板：</a:t>
            </a:r>
            <a:r>
              <a:rPr lang="en-US" altLang="zh-CN" sz="100" dirty="0">
                <a:solidFill>
                  <a:schemeClr val="tx1">
                    <a:lumMod val="95000"/>
                    <a:lumOff val="5000"/>
                  </a:schemeClr>
                </a:solidFill>
                <a:latin typeface="Calibri"/>
                <a:ea typeface="宋体"/>
              </a:rPr>
              <a:t>www.1ppt.com/hangye/ </a:t>
            </a:r>
          </a:p>
          <a:p>
            <a:r>
              <a:rPr lang="zh-CN" altLang="en-US" sz="100" dirty="0">
                <a:solidFill>
                  <a:schemeClr val="tx1">
                    <a:lumMod val="95000"/>
                    <a:lumOff val="5000"/>
                  </a:schemeClr>
                </a:solidFill>
                <a:latin typeface="Calibri"/>
                <a:ea typeface="宋体"/>
              </a:rPr>
              <a:t>节日</a:t>
            </a:r>
            <a:r>
              <a:rPr lang="en-US" altLang="zh-CN" sz="100" dirty="0">
                <a:solidFill>
                  <a:schemeClr val="tx1">
                    <a:lumMod val="95000"/>
                    <a:lumOff val="5000"/>
                  </a:schemeClr>
                </a:solidFill>
                <a:latin typeface="Calibri"/>
                <a:ea typeface="宋体"/>
              </a:rPr>
              <a:t>PPT</a:t>
            </a:r>
            <a:r>
              <a:rPr lang="zh-CN" altLang="en-US" sz="100" dirty="0">
                <a:solidFill>
                  <a:schemeClr val="tx1">
                    <a:lumMod val="95000"/>
                    <a:lumOff val="5000"/>
                  </a:schemeClr>
                </a:solidFill>
                <a:latin typeface="Calibri"/>
                <a:ea typeface="宋体"/>
              </a:rPr>
              <a:t>模板：</a:t>
            </a:r>
            <a:r>
              <a:rPr lang="en-US" altLang="zh-CN" sz="100" dirty="0">
                <a:solidFill>
                  <a:schemeClr val="tx1">
                    <a:lumMod val="95000"/>
                    <a:lumOff val="5000"/>
                  </a:schemeClr>
                </a:solidFill>
                <a:latin typeface="Calibri"/>
                <a:ea typeface="宋体"/>
              </a:rPr>
              <a:t>www.1ppt.com/jieri/           PPT</a:t>
            </a:r>
            <a:r>
              <a:rPr lang="zh-CN" altLang="en-US" sz="100" dirty="0">
                <a:solidFill>
                  <a:schemeClr val="tx1">
                    <a:lumMod val="95000"/>
                    <a:lumOff val="5000"/>
                  </a:schemeClr>
                </a:solidFill>
                <a:latin typeface="Calibri"/>
                <a:ea typeface="宋体"/>
              </a:rPr>
              <a:t>素材下载：</a:t>
            </a:r>
            <a:r>
              <a:rPr lang="en-US" altLang="zh-CN" sz="100" dirty="0">
                <a:solidFill>
                  <a:schemeClr val="tx1">
                    <a:lumMod val="95000"/>
                    <a:lumOff val="5000"/>
                  </a:schemeClr>
                </a:solidFill>
                <a:latin typeface="Calibri"/>
                <a:ea typeface="宋体"/>
              </a:rPr>
              <a:t>www.1ppt.com/sucai/</a:t>
            </a:r>
          </a:p>
          <a:p>
            <a:r>
              <a:rPr lang="en-US" altLang="zh-CN" sz="100" dirty="0">
                <a:solidFill>
                  <a:schemeClr val="tx1">
                    <a:lumMod val="95000"/>
                    <a:lumOff val="5000"/>
                  </a:schemeClr>
                </a:solidFill>
                <a:latin typeface="Calibri"/>
                <a:ea typeface="宋体"/>
              </a:rPr>
              <a:t>PPT</a:t>
            </a:r>
            <a:r>
              <a:rPr lang="zh-CN" altLang="en-US" sz="100" dirty="0">
                <a:solidFill>
                  <a:schemeClr val="tx1">
                    <a:lumMod val="95000"/>
                    <a:lumOff val="5000"/>
                  </a:schemeClr>
                </a:solidFill>
                <a:latin typeface="Calibri"/>
                <a:ea typeface="宋体"/>
              </a:rPr>
              <a:t>背景图片：</a:t>
            </a:r>
            <a:r>
              <a:rPr lang="en-US" altLang="zh-CN" sz="100" dirty="0">
                <a:solidFill>
                  <a:schemeClr val="tx1">
                    <a:lumMod val="95000"/>
                    <a:lumOff val="5000"/>
                  </a:schemeClr>
                </a:solidFill>
                <a:latin typeface="Calibri"/>
                <a:ea typeface="宋体"/>
              </a:rPr>
              <a:t>www.1ppt.com/beijing/      PPT</a:t>
            </a:r>
            <a:r>
              <a:rPr lang="zh-CN" altLang="en-US" sz="100" dirty="0">
                <a:solidFill>
                  <a:schemeClr val="tx1">
                    <a:lumMod val="95000"/>
                    <a:lumOff val="5000"/>
                  </a:schemeClr>
                </a:solidFill>
                <a:latin typeface="Calibri"/>
                <a:ea typeface="宋体"/>
              </a:rPr>
              <a:t>图表下载：</a:t>
            </a:r>
            <a:r>
              <a:rPr lang="en-US" altLang="zh-CN" sz="100" dirty="0">
                <a:solidFill>
                  <a:schemeClr val="tx1">
                    <a:lumMod val="95000"/>
                    <a:lumOff val="5000"/>
                  </a:schemeClr>
                </a:solidFill>
                <a:latin typeface="Calibri"/>
                <a:ea typeface="宋体"/>
              </a:rPr>
              <a:t>www.1ppt.com/tubiao/      </a:t>
            </a:r>
          </a:p>
          <a:p>
            <a:r>
              <a:rPr lang="zh-CN" altLang="en-US" sz="100" dirty="0">
                <a:solidFill>
                  <a:schemeClr val="tx1">
                    <a:lumMod val="95000"/>
                    <a:lumOff val="5000"/>
                  </a:schemeClr>
                </a:solidFill>
                <a:latin typeface="Calibri"/>
                <a:ea typeface="宋体"/>
              </a:rPr>
              <a:t>优秀</a:t>
            </a:r>
            <a:r>
              <a:rPr lang="en-US" altLang="zh-CN" sz="100" dirty="0">
                <a:solidFill>
                  <a:schemeClr val="tx1">
                    <a:lumMod val="95000"/>
                    <a:lumOff val="5000"/>
                  </a:schemeClr>
                </a:solidFill>
                <a:latin typeface="Calibri"/>
                <a:ea typeface="宋体"/>
              </a:rPr>
              <a:t>PPT</a:t>
            </a:r>
            <a:r>
              <a:rPr lang="zh-CN" altLang="en-US" sz="100" dirty="0">
                <a:solidFill>
                  <a:schemeClr val="tx1">
                    <a:lumMod val="95000"/>
                    <a:lumOff val="5000"/>
                  </a:schemeClr>
                </a:solidFill>
                <a:latin typeface="Calibri"/>
                <a:ea typeface="宋体"/>
              </a:rPr>
              <a:t>下载：</a:t>
            </a:r>
            <a:r>
              <a:rPr lang="en-US" altLang="zh-CN" sz="100" dirty="0">
                <a:solidFill>
                  <a:schemeClr val="tx1">
                    <a:lumMod val="95000"/>
                    <a:lumOff val="5000"/>
                  </a:schemeClr>
                </a:solidFill>
                <a:latin typeface="Calibri"/>
                <a:ea typeface="宋体"/>
              </a:rPr>
              <a:t>www.1ppt.com/xiazai/        PPT</a:t>
            </a:r>
            <a:r>
              <a:rPr lang="zh-CN" altLang="en-US" sz="100" dirty="0">
                <a:solidFill>
                  <a:schemeClr val="tx1">
                    <a:lumMod val="95000"/>
                    <a:lumOff val="5000"/>
                  </a:schemeClr>
                </a:solidFill>
                <a:latin typeface="Calibri"/>
                <a:ea typeface="宋体"/>
              </a:rPr>
              <a:t>教程： </a:t>
            </a:r>
            <a:r>
              <a:rPr lang="en-US" altLang="zh-CN" sz="100" dirty="0">
                <a:solidFill>
                  <a:schemeClr val="tx1">
                    <a:lumMod val="95000"/>
                    <a:lumOff val="5000"/>
                  </a:schemeClr>
                </a:solidFill>
                <a:latin typeface="Calibri"/>
                <a:ea typeface="宋体"/>
              </a:rPr>
              <a:t>www.1ppt.com/powerpoint/      </a:t>
            </a:r>
          </a:p>
          <a:p>
            <a:r>
              <a:rPr lang="en-US" altLang="zh-CN" sz="100" dirty="0">
                <a:solidFill>
                  <a:schemeClr val="tx1">
                    <a:lumMod val="95000"/>
                    <a:lumOff val="5000"/>
                  </a:schemeClr>
                </a:solidFill>
                <a:latin typeface="Calibri"/>
                <a:ea typeface="宋体"/>
              </a:rPr>
              <a:t>Word</a:t>
            </a:r>
            <a:r>
              <a:rPr lang="zh-CN" altLang="en-US" sz="100" dirty="0">
                <a:solidFill>
                  <a:schemeClr val="tx1">
                    <a:lumMod val="95000"/>
                    <a:lumOff val="5000"/>
                  </a:schemeClr>
                </a:solidFill>
                <a:latin typeface="Calibri"/>
                <a:ea typeface="宋体"/>
              </a:rPr>
              <a:t>教程： </a:t>
            </a:r>
            <a:r>
              <a:rPr lang="en-US" altLang="zh-CN" sz="100" dirty="0">
                <a:solidFill>
                  <a:schemeClr val="tx1">
                    <a:lumMod val="95000"/>
                    <a:lumOff val="5000"/>
                  </a:schemeClr>
                </a:solidFill>
                <a:latin typeface="Calibri"/>
                <a:ea typeface="宋体"/>
              </a:rPr>
              <a:t>www.1ppt.com/word/              Excel</a:t>
            </a:r>
            <a:r>
              <a:rPr lang="zh-CN" altLang="en-US" sz="100" dirty="0">
                <a:solidFill>
                  <a:schemeClr val="tx1">
                    <a:lumMod val="95000"/>
                    <a:lumOff val="5000"/>
                  </a:schemeClr>
                </a:solidFill>
                <a:latin typeface="Calibri"/>
                <a:ea typeface="宋体"/>
              </a:rPr>
              <a:t>教程：</a:t>
            </a:r>
            <a:r>
              <a:rPr lang="en-US" altLang="zh-CN" sz="100" dirty="0">
                <a:solidFill>
                  <a:schemeClr val="tx1">
                    <a:lumMod val="95000"/>
                    <a:lumOff val="5000"/>
                  </a:schemeClr>
                </a:solidFill>
                <a:latin typeface="Calibri"/>
                <a:ea typeface="宋体"/>
              </a:rPr>
              <a:t>www.1ppt.com/excel/  </a:t>
            </a:r>
          </a:p>
          <a:p>
            <a:r>
              <a:rPr lang="zh-CN" altLang="en-US" sz="100" dirty="0">
                <a:solidFill>
                  <a:schemeClr val="tx1">
                    <a:lumMod val="95000"/>
                    <a:lumOff val="5000"/>
                  </a:schemeClr>
                </a:solidFill>
                <a:latin typeface="Calibri"/>
                <a:ea typeface="宋体"/>
              </a:rPr>
              <a:t>资料下载：</a:t>
            </a:r>
            <a:r>
              <a:rPr lang="en-US" altLang="zh-CN" sz="100" dirty="0">
                <a:solidFill>
                  <a:schemeClr val="tx1">
                    <a:lumMod val="95000"/>
                    <a:lumOff val="5000"/>
                  </a:schemeClr>
                </a:solidFill>
                <a:latin typeface="Calibri"/>
                <a:ea typeface="宋体"/>
              </a:rPr>
              <a:t>www.1ppt.com/ziliao/                PPT</a:t>
            </a:r>
            <a:r>
              <a:rPr lang="zh-CN" altLang="en-US" sz="100" dirty="0">
                <a:solidFill>
                  <a:schemeClr val="tx1">
                    <a:lumMod val="95000"/>
                    <a:lumOff val="5000"/>
                  </a:schemeClr>
                </a:solidFill>
                <a:latin typeface="Calibri"/>
                <a:ea typeface="宋体"/>
              </a:rPr>
              <a:t>课件下载：</a:t>
            </a:r>
            <a:r>
              <a:rPr lang="en-US" altLang="zh-CN" sz="100" dirty="0">
                <a:solidFill>
                  <a:schemeClr val="tx1">
                    <a:lumMod val="95000"/>
                    <a:lumOff val="5000"/>
                  </a:schemeClr>
                </a:solidFill>
                <a:latin typeface="Calibri"/>
                <a:ea typeface="宋体"/>
              </a:rPr>
              <a:t>www.1ppt.com/kejian/ </a:t>
            </a:r>
          </a:p>
          <a:p>
            <a:r>
              <a:rPr lang="zh-CN" altLang="en-US" sz="100" dirty="0">
                <a:solidFill>
                  <a:schemeClr val="tx1">
                    <a:lumMod val="95000"/>
                    <a:lumOff val="5000"/>
                  </a:schemeClr>
                </a:solidFill>
                <a:latin typeface="Calibri"/>
                <a:ea typeface="宋体"/>
              </a:rPr>
              <a:t>范文下载：</a:t>
            </a:r>
            <a:r>
              <a:rPr lang="en-US" altLang="zh-CN" sz="100" dirty="0">
                <a:solidFill>
                  <a:schemeClr val="tx1">
                    <a:lumMod val="95000"/>
                    <a:lumOff val="5000"/>
                  </a:schemeClr>
                </a:solidFill>
                <a:latin typeface="Calibri"/>
                <a:ea typeface="宋体"/>
              </a:rPr>
              <a:t>www.1ppt.com/fanwen/             </a:t>
            </a:r>
            <a:r>
              <a:rPr lang="zh-CN" altLang="en-US" sz="100" dirty="0">
                <a:solidFill>
                  <a:schemeClr val="tx1">
                    <a:lumMod val="95000"/>
                    <a:lumOff val="5000"/>
                  </a:schemeClr>
                </a:solidFill>
                <a:latin typeface="Calibri"/>
                <a:ea typeface="宋体"/>
              </a:rPr>
              <a:t>试卷下载：</a:t>
            </a:r>
            <a:r>
              <a:rPr lang="en-US" altLang="zh-CN" sz="100" dirty="0">
                <a:solidFill>
                  <a:schemeClr val="tx1">
                    <a:lumMod val="95000"/>
                    <a:lumOff val="5000"/>
                  </a:schemeClr>
                </a:solidFill>
                <a:latin typeface="Calibri"/>
                <a:ea typeface="宋体"/>
              </a:rPr>
              <a:t>www.1ppt.com/shiti/  </a:t>
            </a:r>
          </a:p>
          <a:p>
            <a:r>
              <a:rPr lang="zh-CN" altLang="en-US" sz="100" dirty="0">
                <a:solidFill>
                  <a:schemeClr val="tx1">
                    <a:lumMod val="95000"/>
                    <a:lumOff val="5000"/>
                  </a:schemeClr>
                </a:solidFill>
                <a:latin typeface="Calibri"/>
                <a:ea typeface="宋体"/>
              </a:rPr>
              <a:t>教案下载：</a:t>
            </a:r>
            <a:r>
              <a:rPr lang="en-US" altLang="zh-CN" sz="100" dirty="0">
                <a:solidFill>
                  <a:schemeClr val="tx1">
                    <a:lumMod val="95000"/>
                    <a:lumOff val="5000"/>
                  </a:schemeClr>
                </a:solidFill>
                <a:latin typeface="Calibri"/>
                <a:ea typeface="宋体"/>
              </a:rPr>
              <a:t>www.1ppt.com/jiaoan/  </a:t>
            </a:r>
            <a:r>
              <a:rPr lang="en-US" altLang="zh-CN" sz="100" dirty="0" smtClean="0">
                <a:solidFill>
                  <a:schemeClr val="tx1">
                    <a:lumMod val="95000"/>
                    <a:lumOff val="5000"/>
                  </a:schemeClr>
                </a:solidFill>
                <a:latin typeface="Calibri"/>
                <a:ea typeface="宋体"/>
              </a:rPr>
              <a:t>      </a:t>
            </a:r>
            <a:endParaRPr lang="en-US" altLang="zh-CN" sz="100" dirty="0">
              <a:solidFill>
                <a:schemeClr val="tx1">
                  <a:lumMod val="95000"/>
                  <a:lumOff val="5000"/>
                </a:schemeClr>
              </a:solidFill>
              <a:latin typeface="Calibri"/>
              <a:ea typeface="宋体"/>
            </a:endParaRPr>
          </a:p>
          <a:p>
            <a:r>
              <a:rPr lang="zh-CN" altLang="en-US" sz="100" dirty="0" smtClean="0">
                <a:solidFill>
                  <a:schemeClr val="tx1">
                    <a:lumMod val="95000"/>
                    <a:lumOff val="5000"/>
                  </a:schemeClr>
                </a:solidFill>
                <a:latin typeface="Calibri"/>
                <a:ea typeface="宋体"/>
              </a:rPr>
              <a:t>字体下载：</a:t>
            </a:r>
            <a:r>
              <a:rPr lang="en-US" altLang="zh-CN" sz="100" dirty="0" smtClean="0">
                <a:solidFill>
                  <a:schemeClr val="tx1">
                    <a:lumMod val="95000"/>
                    <a:lumOff val="5000"/>
                  </a:schemeClr>
                </a:solidFill>
                <a:latin typeface="Calibri"/>
                <a:ea typeface="宋体"/>
              </a:rPr>
              <a:t>www.1ppt.com/ziti/</a:t>
            </a:r>
            <a:endParaRPr lang="en-US" altLang="zh-CN" sz="100" dirty="0">
              <a:solidFill>
                <a:schemeClr val="tx1">
                  <a:lumMod val="95000"/>
                  <a:lumOff val="5000"/>
                </a:schemeClr>
              </a:solidFill>
              <a:latin typeface="Calibri"/>
              <a:ea typeface="宋体"/>
            </a:endParaRPr>
          </a:p>
          <a:p>
            <a:r>
              <a:rPr lang="en-US" altLang="zh-CN" sz="100" dirty="0">
                <a:solidFill>
                  <a:schemeClr val="tx1">
                    <a:lumMod val="95000"/>
                    <a:lumOff val="5000"/>
                  </a:schemeClr>
                </a:solidFill>
                <a:latin typeface="Calibri"/>
                <a:ea typeface="宋体"/>
              </a:rPr>
              <a:t> </a:t>
            </a:r>
            <a:endParaRPr lang="zh-CN" altLang="en-US" sz="100" dirty="0">
              <a:solidFill>
                <a:schemeClr val="tx1">
                  <a:lumMod val="95000"/>
                  <a:lumOff val="5000"/>
                </a:schemeClr>
              </a:solidFill>
              <a:latin typeface="Calibri"/>
              <a:ea typeface="宋体"/>
            </a:endParaRPr>
          </a:p>
        </p:txBody>
      </p:sp>
    </p:spTree>
    <p:extLst>
      <p:ext uri="{BB962C8B-B14F-4D97-AF65-F5344CB8AC3E}">
        <p14:creationId xmlns:p14="http://schemas.microsoft.com/office/powerpoint/2010/main" val="1226845958"/>
      </p:ext>
    </p:extLst>
  </p:cSld>
  <p:clrMapOvr>
    <a:masterClrMapping/>
  </p:clrMapOvr>
  <mc:AlternateContent xmlns:mc="http://schemas.openxmlformats.org/markup-compatibility/2006" xmlns:p14="http://schemas.microsoft.com/office/powerpoint/2010/main">
    <mc:Choice Requires="p14">
      <p:transition spd="slow" p14:dur="2000" advClick="0" advTm="0">
        <p14:honeycomb/>
      </p:transition>
    </mc:Choice>
    <mc:Fallback xmlns="">
      <p:transition spd="slow" advClick="0" advTm="0">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0C2DF346-5341-4714-A1D3-C68D1D187866}" type="datetimeFigureOut">
              <a:rPr lang="zh-CN" altLang="en-US" smtClean="0"/>
              <a:t>2019/8/3</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2826D01A-B972-48DE-B16E-1C4621A7220D}" type="slidenum">
              <a:rPr lang="zh-CN" altLang="en-US" smtClean="0"/>
              <a:t>‹#›</a:t>
            </a:fld>
            <a:endParaRPr lang="zh-CN" altLang="en-US"/>
          </a:p>
        </p:txBody>
      </p:sp>
    </p:spTree>
    <p:extLst>
      <p:ext uri="{BB962C8B-B14F-4D97-AF65-F5344CB8AC3E}">
        <p14:creationId xmlns:p14="http://schemas.microsoft.com/office/powerpoint/2010/main" val="2693921723"/>
      </p:ext>
    </p:extLst>
  </p:cSld>
  <p:clrMapOvr>
    <a:masterClrMapping/>
  </p:clrMapOvr>
  <mc:AlternateContent xmlns:mc="http://schemas.openxmlformats.org/markup-compatibility/2006" xmlns:p14="http://schemas.microsoft.com/office/powerpoint/2010/main">
    <mc:Choice Requires="p14">
      <p:transition spd="slow" p14:dur="2000" advClick="0" advTm="0">
        <p14:honeycomb/>
      </p:transition>
    </mc:Choice>
    <mc:Fallback xmlns="">
      <p:transition spd="slow" advClick="0" advTm="0">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0C2DF346-5341-4714-A1D3-C68D1D187866}" type="datetimeFigureOut">
              <a:rPr lang="zh-CN" altLang="en-US" smtClean="0"/>
              <a:t>2019/8/3</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2826D01A-B972-48DE-B16E-1C4621A7220D}" type="slidenum">
              <a:rPr lang="zh-CN" altLang="en-US" smtClean="0"/>
              <a:t>‹#›</a:t>
            </a:fld>
            <a:endParaRPr lang="zh-CN" altLang="en-US"/>
          </a:p>
        </p:txBody>
      </p:sp>
    </p:spTree>
    <p:extLst>
      <p:ext uri="{BB962C8B-B14F-4D97-AF65-F5344CB8AC3E}">
        <p14:creationId xmlns:p14="http://schemas.microsoft.com/office/powerpoint/2010/main" val="639726417"/>
      </p:ext>
    </p:extLst>
  </p:cSld>
  <p:clrMapOvr>
    <a:masterClrMapping/>
  </p:clrMapOvr>
  <mc:AlternateContent xmlns:mc="http://schemas.openxmlformats.org/markup-compatibility/2006" xmlns:p14="http://schemas.microsoft.com/office/powerpoint/2010/main">
    <mc:Choice Requires="p14">
      <p:transition spd="slow" p14:dur="2000" advClick="0" advTm="0">
        <p14:honeycomb/>
      </p:transition>
    </mc:Choice>
    <mc:Fallback xmlns="">
      <p:transition spd="slow" advClick="0" advTm="0">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p:cNvSpPr>
            <a:spLocks noGrp="1"/>
          </p:cNvSpPr>
          <p:nvPr>
            <p:ph type="dt" sz="half" idx="10"/>
          </p:nvPr>
        </p:nvSpPr>
        <p:spPr/>
        <p:txBody>
          <a:bodyPr/>
          <a:lstStyle/>
          <a:p>
            <a:fld id="{0C2DF346-5341-4714-A1D3-C68D1D187866}" type="datetimeFigureOut">
              <a:rPr lang="zh-CN" altLang="en-US" smtClean="0"/>
              <a:t>2019/8/3</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2826D01A-B972-48DE-B16E-1C4621A7220D}" type="slidenum">
              <a:rPr lang="zh-CN" altLang="en-US" smtClean="0"/>
              <a:t>‹#›</a:t>
            </a:fld>
            <a:endParaRPr lang="zh-CN" altLang="en-US"/>
          </a:p>
        </p:txBody>
      </p:sp>
    </p:spTree>
    <p:extLst>
      <p:ext uri="{BB962C8B-B14F-4D97-AF65-F5344CB8AC3E}">
        <p14:creationId xmlns:p14="http://schemas.microsoft.com/office/powerpoint/2010/main" val="185189254"/>
      </p:ext>
    </p:extLst>
  </p:cSld>
  <p:clrMapOvr>
    <a:masterClrMapping/>
  </p:clrMapOvr>
  <mc:AlternateContent xmlns:mc="http://schemas.openxmlformats.org/markup-compatibility/2006" xmlns:p14="http://schemas.microsoft.com/office/powerpoint/2010/main">
    <mc:Choice Requires="p14">
      <p:transition spd="slow" p14:dur="2000" advClick="0" advTm="0">
        <p14:honeycomb/>
      </p:transition>
    </mc:Choice>
    <mc:Fallback xmlns="">
      <p:transition spd="slow" advClick="0" advTm="0">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p:cNvSpPr>
            <a:spLocks noGrp="1"/>
          </p:cNvSpPr>
          <p:nvPr>
            <p:ph type="dt" sz="half" idx="10"/>
          </p:nvPr>
        </p:nvSpPr>
        <p:spPr/>
        <p:txBody>
          <a:bodyPr/>
          <a:lstStyle/>
          <a:p>
            <a:fld id="{0C2DF346-5341-4714-A1D3-C68D1D187866}" type="datetimeFigureOut">
              <a:rPr lang="zh-CN" altLang="en-US" smtClean="0"/>
              <a:t>2019/8/3</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2826D01A-B972-48DE-B16E-1C4621A7220D}" type="slidenum">
              <a:rPr lang="zh-CN" altLang="en-US" smtClean="0"/>
              <a:t>‹#›</a:t>
            </a:fld>
            <a:endParaRPr lang="zh-CN" altLang="en-US"/>
          </a:p>
        </p:txBody>
      </p:sp>
    </p:spTree>
    <p:extLst>
      <p:ext uri="{BB962C8B-B14F-4D97-AF65-F5344CB8AC3E}">
        <p14:creationId xmlns:p14="http://schemas.microsoft.com/office/powerpoint/2010/main" val="4209260493"/>
      </p:ext>
    </p:extLst>
  </p:cSld>
  <p:clrMapOvr>
    <a:masterClrMapping/>
  </p:clrMapOvr>
  <mc:AlternateContent xmlns:mc="http://schemas.openxmlformats.org/markup-compatibility/2006" xmlns:p14="http://schemas.microsoft.com/office/powerpoint/2010/main">
    <mc:Choice Requires="p14">
      <p:transition spd="slow" p14:dur="2000" advClick="0" advTm="0">
        <p14:honeycomb/>
      </p:transition>
    </mc:Choice>
    <mc:Fallback xmlns="">
      <p:transition spd="slow" advClick="0" advTm="0">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6.xml"/><Relationship Id="rId3" Type="http://schemas.openxmlformats.org/officeDocument/2006/relationships/slideLayout" Target="../slideLayouts/slideLayout21.xml"/><Relationship Id="rId7" Type="http://schemas.openxmlformats.org/officeDocument/2006/relationships/slideLayout" Target="../slideLayouts/slideLayout25.xml"/><Relationship Id="rId12" Type="http://schemas.openxmlformats.org/officeDocument/2006/relationships/theme" Target="../theme/theme2.xml"/><Relationship Id="rId2" Type="http://schemas.openxmlformats.org/officeDocument/2006/relationships/slideLayout" Target="../slideLayouts/slideLayout20.xml"/><Relationship Id="rId1" Type="http://schemas.openxmlformats.org/officeDocument/2006/relationships/slideLayout" Target="../slideLayouts/slideLayout19.xml"/><Relationship Id="rId6" Type="http://schemas.openxmlformats.org/officeDocument/2006/relationships/slideLayout" Target="../slideLayouts/slideLayout24.xml"/><Relationship Id="rId11" Type="http://schemas.openxmlformats.org/officeDocument/2006/relationships/slideLayout" Target="../slideLayouts/slideLayout29.xml"/><Relationship Id="rId5" Type="http://schemas.openxmlformats.org/officeDocument/2006/relationships/slideLayout" Target="../slideLayouts/slideLayout23.xml"/><Relationship Id="rId10" Type="http://schemas.openxmlformats.org/officeDocument/2006/relationships/slideLayout" Target="../slideLayouts/slideLayout28.xml"/><Relationship Id="rId4" Type="http://schemas.openxmlformats.org/officeDocument/2006/relationships/slideLayout" Target="../slideLayouts/slideLayout22.xml"/><Relationship Id="rId9" Type="http://schemas.openxmlformats.org/officeDocument/2006/relationships/slideLayout" Target="../slideLayouts/slideLayout2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a:gsLst>
            <a:gs pos="0">
              <a:srgbClr val="262626">
                <a:alpha val="0"/>
              </a:srgbClr>
            </a:gs>
            <a:gs pos="21000">
              <a:srgbClr val="262626"/>
            </a:gs>
            <a:gs pos="0">
              <a:schemeClr val="tx1">
                <a:lumMod val="95000"/>
                <a:lumOff val="5000"/>
              </a:schemeClr>
            </a:gs>
            <a:gs pos="55000">
              <a:srgbClr val="57442F"/>
            </a:gs>
            <a:gs pos="100000">
              <a:schemeClr val="tx1">
                <a:lumMod val="95000"/>
                <a:lumOff val="5000"/>
              </a:schemeClr>
            </a:gs>
          </a:gsLst>
          <a:lin ang="4800000" scaled="0"/>
        </a:grad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C2DF346-5341-4714-A1D3-C68D1D187866}" type="datetimeFigureOut">
              <a:rPr lang="zh-CN" altLang="en-US" smtClean="0"/>
              <a:t>2019/8/3</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826D01A-B972-48DE-B16E-1C4621A7220D}" type="slidenum">
              <a:rPr lang="zh-CN" altLang="en-US" smtClean="0"/>
              <a:t>‹#›</a:t>
            </a:fld>
            <a:endParaRPr lang="zh-CN" altLang="en-US"/>
          </a:p>
        </p:txBody>
      </p:sp>
      <p:sp>
        <p:nvSpPr>
          <p:cNvPr id="7" name="Rectangle 38">
            <a:extLst>
              <a:ext uri="{FF2B5EF4-FFF2-40B4-BE49-F238E27FC236}">
                <a16:creationId xmlns:a16="http://schemas.microsoft.com/office/drawing/2014/main" xmlns="" id="{8B8635C7-11BE-4B3A-BF9F-D573DB2C519C}"/>
              </a:ext>
            </a:extLst>
          </p:cNvPr>
          <p:cNvSpPr/>
          <p:nvPr userDrawn="1"/>
        </p:nvSpPr>
        <p:spPr>
          <a:xfrm>
            <a:off x="630620" y="-890534"/>
            <a:ext cx="2724151" cy="792127"/>
          </a:xfrm>
          <a:prstGeom prst="rect">
            <a:avLst/>
          </a:prstGeom>
          <a:solidFill>
            <a:srgbClr val="AF8E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39">
            <a:extLst>
              <a:ext uri="{FF2B5EF4-FFF2-40B4-BE49-F238E27FC236}">
                <a16:creationId xmlns:a16="http://schemas.microsoft.com/office/drawing/2014/main" xmlns="" id="{BF4EDB53-8079-42D9-B77C-23EE81B1BE53}"/>
              </a:ext>
            </a:extLst>
          </p:cNvPr>
          <p:cNvSpPr/>
          <p:nvPr userDrawn="1"/>
        </p:nvSpPr>
        <p:spPr>
          <a:xfrm>
            <a:off x="3376994" y="-890534"/>
            <a:ext cx="2724151" cy="792127"/>
          </a:xfrm>
          <a:prstGeom prst="rect">
            <a:avLst/>
          </a:prstGeom>
          <a:solidFill>
            <a:srgbClr val="57442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40">
            <a:extLst>
              <a:ext uri="{FF2B5EF4-FFF2-40B4-BE49-F238E27FC236}">
                <a16:creationId xmlns:a16="http://schemas.microsoft.com/office/drawing/2014/main" xmlns="" id="{72D5B06D-E5D0-4993-B55C-A6B22F260CF1}"/>
              </a:ext>
            </a:extLst>
          </p:cNvPr>
          <p:cNvSpPr/>
          <p:nvPr userDrawn="1"/>
        </p:nvSpPr>
        <p:spPr>
          <a:xfrm>
            <a:off x="6123369" y="-890534"/>
            <a:ext cx="2724151" cy="792127"/>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41">
            <a:extLst>
              <a:ext uri="{FF2B5EF4-FFF2-40B4-BE49-F238E27FC236}">
                <a16:creationId xmlns:a16="http://schemas.microsoft.com/office/drawing/2014/main" xmlns="" id="{F55534C1-E9E1-4143-A290-133952D47B08}"/>
              </a:ext>
            </a:extLst>
          </p:cNvPr>
          <p:cNvSpPr/>
          <p:nvPr userDrawn="1"/>
        </p:nvSpPr>
        <p:spPr>
          <a:xfrm>
            <a:off x="8869745" y="-890534"/>
            <a:ext cx="2724151" cy="79212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7018033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7" r:id="rId17"/>
    <p:sldLayoutId id="2147483668" r:id="rId18"/>
  </p:sldLayoutIdLst>
  <mc:AlternateContent xmlns:mc="http://schemas.openxmlformats.org/markup-compatibility/2006" xmlns:p14="http://schemas.microsoft.com/office/powerpoint/2010/main">
    <mc:Choice Requires="p14">
      <p:transition spd="slow" p14:dur="2000" advClick="0" advTm="0">
        <p14:honeycomb/>
      </p:transition>
    </mc:Choice>
    <mc:Fallback xmlns="">
      <p:transition spd="slow" advClick="0" advTm="0">
        <p:fade/>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solidFill>
                  <a:prstClr val="black">
                    <a:tint val="75000"/>
                  </a:prstClr>
                </a:solidFill>
              </a:rPr>
              <a:pPr/>
              <a:t>2019/8/3</a:t>
            </a:fld>
            <a:endParaRPr lang="zh-CN" altLang="en-US">
              <a:solidFill>
                <a:prstClr val="black">
                  <a:tint val="75000"/>
                </a:prstClr>
              </a:solidFill>
            </a:endParaRPr>
          </a:p>
        </p:txBody>
      </p:sp>
      <p:sp>
        <p:nvSpPr>
          <p:cNvPr id="5" name="页脚占位符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60932860"/>
      </p:ext>
    </p:extLst>
  </p:cSld>
  <p:clrMap bg1="lt1" tx1="dk1" bg2="lt2" tx2="dk2" accent1="accent1" accent2="accent2" accent3="accent3" accent4="accent4" accent5="accent5" accent6="accent6" hlink="hlink" folHlink="folHlink"/>
  <p:sldLayoutIdLst>
    <p:sldLayoutId id="2147483670" r:id="rId1"/>
    <p:sldLayoutId id="2147483671" r:id="rId2"/>
    <p:sldLayoutId id="2147483672" r:id="rId3"/>
    <p:sldLayoutId id="2147483673" r:id="rId4"/>
    <p:sldLayoutId id="2147483674" r:id="rId5"/>
    <p:sldLayoutId id="2147483675" r:id="rId6"/>
    <p:sldLayoutId id="2147483676" r:id="rId7"/>
    <p:sldLayoutId id="2147483677" r:id="rId8"/>
    <p:sldLayoutId id="2147483678" r:id="rId9"/>
    <p:sldLayoutId id="2147483679" r:id="rId10"/>
    <p:sldLayoutId id="2147483680"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15.xml"/><Relationship Id="rId1" Type="http://schemas.openxmlformats.org/officeDocument/2006/relationships/slideLayout" Target="../slideLayouts/slideLayout7.xml"/><Relationship Id="rId4" Type="http://schemas.openxmlformats.org/officeDocument/2006/relationships/image" Target="../media/image21.jpeg"/></Relationships>
</file>

<file path=ppt/slides/_rels/slide16.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18.xml"/><Relationship Id="rId1" Type="http://schemas.openxmlformats.org/officeDocument/2006/relationships/slideLayout" Target="../slideLayouts/slideLayout7.xml"/><Relationship Id="rId4" Type="http://schemas.openxmlformats.org/officeDocument/2006/relationships/image" Target="../media/image23.jpeg"/></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7.xml"/></Relationships>
</file>

<file path=ppt/slides/_rels/slide22.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22.xml"/><Relationship Id="rId1" Type="http://schemas.openxmlformats.org/officeDocument/2006/relationships/slideLayout" Target="../slideLayouts/slideLayout18.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7.xml"/></Relationships>
</file>

<file path=ppt/slides/_rels/slide24.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24.xml"/><Relationship Id="rId1" Type="http://schemas.openxmlformats.org/officeDocument/2006/relationships/slideLayout" Target="../slideLayouts/slideLayout17.xml"/></Relationships>
</file>

<file path=ppt/slides/_rels/slide2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5.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25.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27.png"/><Relationship Id="rId1" Type="http://schemas.openxmlformats.org/officeDocument/2006/relationships/slideLayout" Target="../slideLayouts/slideLayout20.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26.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5.xml"/><Relationship Id="rId1" Type="http://schemas.openxmlformats.org/officeDocument/2006/relationships/slideLayout" Target="../slideLayouts/slideLayout12.xml"/><Relationship Id="rId6" Type="http://schemas.openxmlformats.org/officeDocument/2006/relationships/image" Target="../media/image9.jpeg"/><Relationship Id="rId5" Type="http://schemas.openxmlformats.org/officeDocument/2006/relationships/image" Target="../media/image8.jpeg"/><Relationship Id="rId4" Type="http://schemas.openxmlformats.org/officeDocument/2006/relationships/image" Target="../media/image7.jpeg"/></Relationships>
</file>

<file path=ppt/slides/_rels/slide6.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6.xml"/><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7.xml"/><Relationship Id="rId1" Type="http://schemas.openxmlformats.org/officeDocument/2006/relationships/slideLayout" Target="../slideLayouts/slideLayout14.xml"/><Relationship Id="rId6" Type="http://schemas.openxmlformats.org/officeDocument/2006/relationships/image" Target="../media/image14.jpeg"/><Relationship Id="rId5" Type="http://schemas.openxmlformats.org/officeDocument/2006/relationships/image" Target="../media/image13.jpeg"/><Relationship Id="rId4" Type="http://schemas.openxmlformats.org/officeDocument/2006/relationships/image" Target="../media/image12.jpeg"/></Relationships>
</file>

<file path=ppt/slides/_rels/slide8.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8.xml"/><Relationship Id="rId1" Type="http://schemas.openxmlformats.org/officeDocument/2006/relationships/slideLayout" Target="../slideLayouts/slideLayout15.xml"/><Relationship Id="rId5" Type="http://schemas.openxmlformats.org/officeDocument/2006/relationships/image" Target="../media/image17.jpeg"/><Relationship Id="rId4" Type="http://schemas.openxmlformats.org/officeDocument/2006/relationships/image" Target="../media/image16.jpeg"/></Relationships>
</file>

<file path=ppt/slides/_rels/slide9.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9.xml"/><Relationship Id="rId1" Type="http://schemas.openxmlformats.org/officeDocument/2006/relationships/slideLayout" Target="../slideLayouts/slideLayout1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Rectangle 33"/>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bwMode="white">
          <a:xfrm>
            <a:off x="0" y="0"/>
            <a:ext cx="12192000" cy="6858000"/>
          </a:xfrm>
          <a:prstGeom prst="rect">
            <a:avLst/>
          </a:prstGeom>
          <a:solidFill>
            <a:schemeClr val="bg1"/>
          </a:solidFill>
          <a:ln>
            <a:noFill/>
          </a:ln>
          <a:effectLst/>
        </p:spPr>
      </p:sp>
      <p:pic>
        <p:nvPicPr>
          <p:cNvPr id="6" name="图片 5"/>
          <p:cNvPicPr>
            <a:picLocks noChangeAspect="1"/>
          </p:cNvPicPr>
          <p:nvPr/>
        </p:nvPicPr>
        <p:blipFill rotWithShape="1">
          <a:blip r:embed="rId3" cstate="screen">
            <a:extLst>
              <a:ext uri="{28A0092B-C50C-407E-A947-70E740481C1C}">
                <a14:useLocalDpi xmlns:a14="http://schemas.microsoft.com/office/drawing/2010/main"/>
              </a:ext>
            </a:extLst>
          </a:blip>
          <a:srcRect r="-2" b="-1"/>
          <a:stretch/>
        </p:blipFill>
        <p:spPr>
          <a:xfrm>
            <a:off x="4818888" y="10"/>
            <a:ext cx="7373112" cy="6857989"/>
          </a:xfrm>
          <a:prstGeom prst="rect">
            <a:avLst/>
          </a:prstGeom>
        </p:spPr>
      </p:pic>
      <p:sp>
        <p:nvSpPr>
          <p:cNvPr id="36" name="Freeform 8"/>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851" y="-479"/>
            <a:ext cx="9468701" cy="6858478"/>
          </a:xfrm>
          <a:custGeom>
            <a:avLst/>
            <a:gdLst>
              <a:gd name="connsiteX0" fmla="*/ 0 w 8078051"/>
              <a:gd name="connsiteY0" fmla="*/ 0 h 5829300"/>
              <a:gd name="connsiteX1" fmla="*/ 4453793 w 8078051"/>
              <a:gd name="connsiteY1" fmla="*/ 0 h 5829300"/>
              <a:gd name="connsiteX2" fmla="*/ 5363426 w 8078051"/>
              <a:gd name="connsiteY2" fmla="*/ 0 h 5829300"/>
              <a:gd name="connsiteX3" fmla="*/ 5368184 w 8078051"/>
              <a:gd name="connsiteY3" fmla="*/ 0 h 5829300"/>
              <a:gd name="connsiteX4" fmla="*/ 8078051 w 8078051"/>
              <a:gd name="connsiteY4" fmla="*/ 5829300 h 5829300"/>
              <a:gd name="connsiteX5" fmla="*/ 1743926 w 8078051"/>
              <a:gd name="connsiteY5" fmla="*/ 5829300 h 5829300"/>
              <a:gd name="connsiteX6" fmla="*/ 1744148 w 8078051"/>
              <a:gd name="connsiteY6" fmla="*/ 5828822 h 5829300"/>
              <a:gd name="connsiteX7" fmla="*/ 0 w 8078051"/>
              <a:gd name="connsiteY7" fmla="*/ 5828822 h 5829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78051" h="5829300">
                <a:moveTo>
                  <a:pt x="0" y="0"/>
                </a:moveTo>
                <a:lnTo>
                  <a:pt x="4453793" y="0"/>
                </a:lnTo>
                <a:lnTo>
                  <a:pt x="5363426" y="0"/>
                </a:lnTo>
                <a:lnTo>
                  <a:pt x="5368184" y="0"/>
                </a:lnTo>
                <a:lnTo>
                  <a:pt x="8078051" y="5829300"/>
                </a:lnTo>
                <a:lnTo>
                  <a:pt x="1743926" y="5829300"/>
                </a:lnTo>
                <a:lnTo>
                  <a:pt x="1744148" y="5828822"/>
                </a:lnTo>
                <a:lnTo>
                  <a:pt x="0" y="5828822"/>
                </a:lnTo>
                <a:close/>
              </a:path>
            </a:pathLst>
          </a:custGeom>
          <a:solidFill>
            <a:schemeClr val="bg1">
              <a:lumMod val="85000"/>
              <a:lumOff val="1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Freeform 11"/>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852" y="-479"/>
            <a:ext cx="8078052" cy="6858478"/>
          </a:xfrm>
          <a:custGeom>
            <a:avLst/>
            <a:gdLst>
              <a:gd name="connsiteX0" fmla="*/ 0 w 8078052"/>
              <a:gd name="connsiteY0" fmla="*/ 0 h 6858478"/>
              <a:gd name="connsiteX1" fmla="*/ 3829872 w 8078052"/>
              <a:gd name="connsiteY1" fmla="*/ 0 h 6858478"/>
              <a:gd name="connsiteX2" fmla="*/ 4896100 w 8078052"/>
              <a:gd name="connsiteY2" fmla="*/ 0 h 6858478"/>
              <a:gd name="connsiteX3" fmla="*/ 4901677 w 8078052"/>
              <a:gd name="connsiteY3" fmla="*/ 0 h 6858478"/>
              <a:gd name="connsiteX4" fmla="*/ 8078052 w 8078052"/>
              <a:gd name="connsiteY4" fmla="*/ 6858478 h 6858478"/>
              <a:gd name="connsiteX5" fmla="*/ 653497 w 8078052"/>
              <a:gd name="connsiteY5" fmla="*/ 6858478 h 6858478"/>
              <a:gd name="connsiteX6" fmla="*/ 653757 w 8078052"/>
              <a:gd name="connsiteY6" fmla="*/ 6857916 h 6858478"/>
              <a:gd name="connsiteX7" fmla="*/ 0 w 8078052"/>
              <a:gd name="connsiteY7" fmla="*/ 6857916 h 685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78052" h="6858478">
                <a:moveTo>
                  <a:pt x="0" y="0"/>
                </a:moveTo>
                <a:lnTo>
                  <a:pt x="3829872" y="0"/>
                </a:lnTo>
                <a:lnTo>
                  <a:pt x="4896100" y="0"/>
                </a:lnTo>
                <a:lnTo>
                  <a:pt x="4901677" y="0"/>
                </a:lnTo>
                <a:lnTo>
                  <a:pt x="8078052" y="6858478"/>
                </a:lnTo>
                <a:lnTo>
                  <a:pt x="653497" y="6858478"/>
                </a:lnTo>
                <a:lnTo>
                  <a:pt x="653757" y="6857916"/>
                </a:lnTo>
                <a:lnTo>
                  <a:pt x="0" y="6857916"/>
                </a:lnTo>
                <a:close/>
              </a:path>
            </a:pathLst>
          </a:cu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文本框 21"/>
          <p:cNvSpPr txBox="1"/>
          <p:nvPr/>
        </p:nvSpPr>
        <p:spPr>
          <a:xfrm>
            <a:off x="560482" y="4611325"/>
            <a:ext cx="6354137" cy="771525"/>
          </a:xfrm>
          <a:prstGeom prst="ellipse">
            <a:avLst/>
          </a:prstGeom>
        </p:spPr>
        <p:txBody>
          <a:bodyPr vert="horz" lIns="91440" tIns="45720" rIns="91440" bIns="45720" rtlCol="0" anchor="t">
            <a:normAutofit/>
          </a:bodyPr>
          <a:lstStyle/>
          <a:p>
            <a:pPr>
              <a:lnSpc>
                <a:spcPct val="90000"/>
              </a:lnSpc>
              <a:spcBef>
                <a:spcPct val="0"/>
              </a:spcBef>
            </a:pPr>
            <a:r>
              <a:rPr lang="zh-CN" altLang="en-US" sz="2400" dirty="0">
                <a:solidFill>
                  <a:srgbClr val="CEB9A2"/>
                </a:solidFill>
                <a:latin typeface="微软雅黑" panose="020B0503020204020204" pitchFamily="34" charset="-122"/>
                <a:ea typeface="微软雅黑" panose="020B0503020204020204" pitchFamily="34" charset="-122"/>
                <a:cs typeface="+mj-cs"/>
              </a:rPr>
              <a:t>请插入您的小标题或相关的内容</a:t>
            </a:r>
          </a:p>
        </p:txBody>
      </p:sp>
      <p:sp>
        <p:nvSpPr>
          <p:cNvPr id="23" name="文本框 22"/>
          <p:cNvSpPr txBox="1"/>
          <p:nvPr/>
        </p:nvSpPr>
        <p:spPr>
          <a:xfrm>
            <a:off x="461699" y="316501"/>
            <a:ext cx="1947745" cy="822305"/>
          </a:xfrm>
          <a:prstGeom prst="ellipse">
            <a:avLst/>
          </a:prstGeom>
        </p:spPr>
        <p:txBody>
          <a:bodyPr wrap="none">
            <a:spAutoFit/>
          </a:bodyPr>
          <a:lstStyle>
            <a:defPPr>
              <a:defRPr lang="en-US"/>
            </a:defPPr>
            <a:lvl1pPr>
              <a:defRPr sz="5400" b="1">
                <a:gradFill flip="none" rotWithShape="1">
                  <a:gsLst>
                    <a:gs pos="0">
                      <a:srgbClr val="FBF1DC"/>
                    </a:gs>
                    <a:gs pos="21000">
                      <a:srgbClr val="BFA57B"/>
                    </a:gs>
                    <a:gs pos="0">
                      <a:srgbClr val="F1E4CC"/>
                    </a:gs>
                    <a:gs pos="55000">
                      <a:srgbClr val="886A49"/>
                    </a:gs>
                    <a:gs pos="68000">
                      <a:srgbClr val="56422F"/>
                    </a:gs>
                    <a:gs pos="76000">
                      <a:srgbClr val="CCB58C"/>
                    </a:gs>
                  </a:gsLst>
                  <a:lin ang="1200000" scaled="0"/>
                  <a:tileRect/>
                </a:gradFill>
                <a:latin typeface="微软雅黑" panose="020B0503020204020204" pitchFamily="34" charset="-122"/>
                <a:ea typeface="微软雅黑" panose="020B0503020204020204" pitchFamily="34" charset="-122"/>
              </a:defRPr>
            </a:lvl1pPr>
            <a:lvl2pPr>
              <a:defRPr/>
            </a:lvl2pPr>
            <a:lvl3pPr>
              <a:defRPr/>
            </a:lvl3pPr>
            <a:lvl4pPr>
              <a:defRPr/>
            </a:lvl4pPr>
            <a:lvl5pPr>
              <a:defRPr/>
            </a:lvl5pPr>
            <a:lvl6pPr>
              <a:defRPr/>
            </a:lvl6pPr>
            <a:lvl7pPr>
              <a:defRPr/>
            </a:lvl7pPr>
            <a:lvl8pPr>
              <a:defRPr/>
            </a:lvl8pPr>
            <a:lvl9pPr>
              <a:defRPr/>
            </a:lvl9pPr>
          </a:lstStyle>
          <a:p>
            <a:r>
              <a:rPr lang="en-US" altLang="zh-CN" sz="3200" dirty="0"/>
              <a:t>LOGO</a:t>
            </a:r>
            <a:endParaRPr lang="zh-CN" altLang="en-US" sz="3200" dirty="0"/>
          </a:p>
        </p:txBody>
      </p:sp>
      <p:sp>
        <p:nvSpPr>
          <p:cNvPr id="25" name="矩形 24"/>
          <p:cNvSpPr/>
          <p:nvPr/>
        </p:nvSpPr>
        <p:spPr>
          <a:xfrm>
            <a:off x="1466126" y="3444469"/>
            <a:ext cx="4493538" cy="830997"/>
          </a:xfrm>
          <a:prstGeom prst="rect">
            <a:avLst/>
          </a:prstGeom>
        </p:spPr>
        <p:txBody>
          <a:bodyPr wrap="none">
            <a:spAutoFit/>
          </a:bodyPr>
          <a:lstStyle/>
          <a:p>
            <a:r>
              <a:rPr lang="zh-CN" altLang="en-US" sz="4800" b="1" dirty="0">
                <a:gradFill flip="none" rotWithShape="1">
                  <a:gsLst>
                    <a:gs pos="0">
                      <a:srgbClr val="FBF1DC"/>
                    </a:gs>
                    <a:gs pos="21000">
                      <a:srgbClr val="BFA57B"/>
                    </a:gs>
                    <a:gs pos="0">
                      <a:srgbClr val="F1E4CC"/>
                    </a:gs>
                    <a:gs pos="55000">
                      <a:srgbClr val="886A49"/>
                    </a:gs>
                    <a:gs pos="76000">
                      <a:srgbClr val="CCB58C"/>
                    </a:gs>
                  </a:gsLst>
                  <a:lin ang="1200000" scaled="0"/>
                  <a:tileRect/>
                </a:gradFill>
                <a:latin typeface="微软雅黑" panose="020B0503020204020204" pitchFamily="34" charset="-122"/>
                <a:ea typeface="微软雅黑" panose="020B0503020204020204" pitchFamily="34" charset="-122"/>
              </a:rPr>
              <a:t>红</a:t>
            </a:r>
            <a:r>
              <a:rPr lang="zh-CN" altLang="en-US" sz="4800" b="1" dirty="0" smtClean="0">
                <a:gradFill flip="none" rotWithShape="1">
                  <a:gsLst>
                    <a:gs pos="0">
                      <a:srgbClr val="FBF1DC"/>
                    </a:gs>
                    <a:gs pos="21000">
                      <a:srgbClr val="BFA57B"/>
                    </a:gs>
                    <a:gs pos="0">
                      <a:srgbClr val="F1E4CC"/>
                    </a:gs>
                    <a:gs pos="55000">
                      <a:srgbClr val="886A49"/>
                    </a:gs>
                    <a:gs pos="76000">
                      <a:srgbClr val="CCB58C"/>
                    </a:gs>
                  </a:gsLst>
                  <a:lin ang="1200000" scaled="0"/>
                  <a:tileRect/>
                </a:gradFill>
                <a:latin typeface="微软雅黑" panose="020B0503020204020204" pitchFamily="34" charset="-122"/>
                <a:ea typeface="微软雅黑" panose="020B0503020204020204" pitchFamily="34" charset="-122"/>
              </a:rPr>
              <a:t>酒葡萄酒介绍</a:t>
            </a:r>
            <a:endParaRPr lang="zh-CN" altLang="en-US" sz="4800" b="1" dirty="0">
              <a:gradFill flip="none" rotWithShape="1">
                <a:gsLst>
                  <a:gs pos="0">
                    <a:srgbClr val="FBF1DC"/>
                  </a:gs>
                  <a:gs pos="21000">
                    <a:srgbClr val="BFA57B"/>
                  </a:gs>
                  <a:gs pos="0">
                    <a:srgbClr val="F1E4CC"/>
                  </a:gs>
                  <a:gs pos="55000">
                    <a:srgbClr val="886A49"/>
                  </a:gs>
                  <a:gs pos="76000">
                    <a:srgbClr val="CCB58C"/>
                  </a:gs>
                </a:gsLst>
                <a:lin ang="1200000" scaled="0"/>
                <a:tileRect/>
              </a:gradFill>
              <a:latin typeface="微软雅黑" panose="020B0503020204020204" pitchFamily="34" charset="-122"/>
              <a:ea typeface="微软雅黑" panose="020B0503020204020204" pitchFamily="34" charset="-122"/>
            </a:endParaRPr>
          </a:p>
        </p:txBody>
      </p:sp>
      <p:cxnSp>
        <p:nvCxnSpPr>
          <p:cNvPr id="26" name="直接连接符 25"/>
          <p:cNvCxnSpPr>
            <a:cxnSpLocks/>
          </p:cNvCxnSpPr>
          <p:nvPr/>
        </p:nvCxnSpPr>
        <p:spPr>
          <a:xfrm>
            <a:off x="883194" y="3922122"/>
            <a:ext cx="604629" cy="0"/>
          </a:xfrm>
          <a:prstGeom prst="line">
            <a:avLst/>
          </a:prstGeom>
          <a:ln>
            <a:solidFill>
              <a:srgbClr val="D8C7A8"/>
            </a:solidFill>
          </a:ln>
        </p:spPr>
        <p:style>
          <a:lnRef idx="1">
            <a:schemeClr val="accent1"/>
          </a:lnRef>
          <a:fillRef idx="0">
            <a:schemeClr val="accent1"/>
          </a:fillRef>
          <a:effectRef idx="0">
            <a:schemeClr val="accent1"/>
          </a:effectRef>
          <a:fontRef idx="minor">
            <a:schemeClr val="tx1"/>
          </a:fontRef>
        </p:style>
      </p:cxnSp>
      <p:cxnSp>
        <p:nvCxnSpPr>
          <p:cNvPr id="27" name="直接连接符 26"/>
          <p:cNvCxnSpPr>
            <a:cxnSpLocks/>
          </p:cNvCxnSpPr>
          <p:nvPr/>
        </p:nvCxnSpPr>
        <p:spPr>
          <a:xfrm>
            <a:off x="5907376" y="3919768"/>
            <a:ext cx="605667" cy="0"/>
          </a:xfrm>
          <a:prstGeom prst="line">
            <a:avLst/>
          </a:prstGeom>
          <a:ln>
            <a:solidFill>
              <a:srgbClr val="D8C7A8"/>
            </a:solidFill>
          </a:ln>
        </p:spPr>
        <p:style>
          <a:lnRef idx="1">
            <a:schemeClr val="accent1"/>
          </a:lnRef>
          <a:fillRef idx="0">
            <a:schemeClr val="accent1"/>
          </a:fillRef>
          <a:effectRef idx="0">
            <a:schemeClr val="accent1"/>
          </a:effectRef>
          <a:fontRef idx="minor">
            <a:schemeClr val="tx1"/>
          </a:fontRef>
        </p:style>
      </p:cxnSp>
      <p:cxnSp>
        <p:nvCxnSpPr>
          <p:cNvPr id="28" name="直接连接符 27"/>
          <p:cNvCxnSpPr>
            <a:cxnSpLocks/>
          </p:cNvCxnSpPr>
          <p:nvPr/>
        </p:nvCxnSpPr>
        <p:spPr>
          <a:xfrm>
            <a:off x="882156" y="5399496"/>
            <a:ext cx="5630887" cy="0"/>
          </a:xfrm>
          <a:prstGeom prst="line">
            <a:avLst/>
          </a:prstGeom>
          <a:ln>
            <a:solidFill>
              <a:srgbClr val="D8C7A8"/>
            </a:solidFill>
          </a:ln>
        </p:spPr>
        <p:style>
          <a:lnRef idx="1">
            <a:schemeClr val="accent1"/>
          </a:lnRef>
          <a:fillRef idx="0">
            <a:schemeClr val="accent1"/>
          </a:fillRef>
          <a:effectRef idx="0">
            <a:schemeClr val="accent1"/>
          </a:effectRef>
          <a:fontRef idx="minor">
            <a:schemeClr val="tx1"/>
          </a:fontRef>
        </p:style>
      </p:cxnSp>
      <p:cxnSp>
        <p:nvCxnSpPr>
          <p:cNvPr id="30" name="直接连接符 29"/>
          <p:cNvCxnSpPr>
            <a:cxnSpLocks/>
          </p:cNvCxnSpPr>
          <p:nvPr/>
        </p:nvCxnSpPr>
        <p:spPr>
          <a:xfrm>
            <a:off x="882156" y="3919768"/>
            <a:ext cx="0" cy="1475939"/>
          </a:xfrm>
          <a:prstGeom prst="line">
            <a:avLst/>
          </a:prstGeom>
          <a:ln>
            <a:solidFill>
              <a:srgbClr val="D8C7A8"/>
            </a:solidFill>
          </a:ln>
        </p:spPr>
        <p:style>
          <a:lnRef idx="1">
            <a:schemeClr val="accent1"/>
          </a:lnRef>
          <a:fillRef idx="0">
            <a:schemeClr val="accent1"/>
          </a:fillRef>
          <a:effectRef idx="0">
            <a:schemeClr val="accent1"/>
          </a:effectRef>
          <a:fontRef idx="minor">
            <a:schemeClr val="tx1"/>
          </a:fontRef>
        </p:style>
      </p:cxnSp>
      <p:cxnSp>
        <p:nvCxnSpPr>
          <p:cNvPr id="31" name="直接连接符 30"/>
          <p:cNvCxnSpPr>
            <a:cxnSpLocks/>
          </p:cNvCxnSpPr>
          <p:nvPr/>
        </p:nvCxnSpPr>
        <p:spPr>
          <a:xfrm>
            <a:off x="6533363" y="3930541"/>
            <a:ext cx="0" cy="1465166"/>
          </a:xfrm>
          <a:prstGeom prst="line">
            <a:avLst/>
          </a:prstGeom>
          <a:ln>
            <a:solidFill>
              <a:srgbClr val="D8C7A8"/>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42337555"/>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2000" advClick="0" advTm="0">
        <p14:honeycomb/>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wd">
                                    <p:tmPct val="10000"/>
                                  </p:iterate>
                                  <p:childTnLst>
                                    <p:set>
                                      <p:cBhvr>
                                        <p:cTn id="6" dur="1" fill="hold">
                                          <p:stCondLst>
                                            <p:cond delay="0"/>
                                          </p:stCondLst>
                                        </p:cTn>
                                        <p:tgtEl>
                                          <p:spTgt spid="25"/>
                                        </p:tgtEl>
                                        <p:attrNameLst>
                                          <p:attrName>style.visibility</p:attrName>
                                        </p:attrNameLst>
                                      </p:cBhvr>
                                      <p:to>
                                        <p:strVal val="visible"/>
                                      </p:to>
                                    </p:set>
                                    <p:anim calcmode="lin" valueType="num">
                                      <p:cBhvr>
                                        <p:cTn id="7" dur="500" fill="hold"/>
                                        <p:tgtEl>
                                          <p:spTgt spid="25"/>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5"/>
                                        </p:tgtEl>
                                        <p:attrNameLst>
                                          <p:attrName>ppt_y</p:attrName>
                                        </p:attrNameLst>
                                      </p:cBhvr>
                                      <p:tavLst>
                                        <p:tav tm="0">
                                          <p:val>
                                            <p:strVal val="#ppt_y"/>
                                          </p:val>
                                        </p:tav>
                                        <p:tav tm="100000">
                                          <p:val>
                                            <p:strVal val="#ppt_y"/>
                                          </p:val>
                                        </p:tav>
                                      </p:tavLst>
                                    </p:anim>
                                    <p:anim calcmode="lin" valueType="num">
                                      <p:cBhvr>
                                        <p:cTn id="9" dur="500" fill="hold"/>
                                        <p:tgtEl>
                                          <p:spTgt spid="25"/>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5"/>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25"/>
                                        </p:tgtEl>
                                      </p:cBhvr>
                                    </p:animEffect>
                                  </p:childTnLst>
                                </p:cTn>
                              </p:par>
                            </p:childTnLst>
                          </p:cTn>
                        </p:par>
                        <p:par>
                          <p:cTn id="12" fill="hold">
                            <p:stCondLst>
                              <p:cond delay="800"/>
                            </p:stCondLst>
                            <p:childTnLst>
                              <p:par>
                                <p:cTn id="13" presetID="10" presetClass="entr" presetSubtype="0" fill="hold" nodeType="afterEffect">
                                  <p:stCondLst>
                                    <p:cond delay="0"/>
                                  </p:stCondLst>
                                  <p:childTnLst>
                                    <p:set>
                                      <p:cBhvr>
                                        <p:cTn id="14" dur="1" fill="hold">
                                          <p:stCondLst>
                                            <p:cond delay="0"/>
                                          </p:stCondLst>
                                        </p:cTn>
                                        <p:tgtEl>
                                          <p:spTgt spid="26"/>
                                        </p:tgtEl>
                                        <p:attrNameLst>
                                          <p:attrName>style.visibility</p:attrName>
                                        </p:attrNameLst>
                                      </p:cBhvr>
                                      <p:to>
                                        <p:strVal val="visible"/>
                                      </p:to>
                                    </p:set>
                                    <p:animEffect transition="in" filter="fade">
                                      <p:cBhvr>
                                        <p:cTn id="15" dur="350"/>
                                        <p:tgtEl>
                                          <p:spTgt spid="26"/>
                                        </p:tgtEl>
                                      </p:cBhvr>
                                    </p:animEffect>
                                  </p:childTnLst>
                                </p:cTn>
                              </p:par>
                            </p:childTnLst>
                          </p:cTn>
                        </p:par>
                        <p:par>
                          <p:cTn id="16" fill="hold">
                            <p:stCondLst>
                              <p:cond delay="1150"/>
                            </p:stCondLst>
                            <p:childTnLst>
                              <p:par>
                                <p:cTn id="17" presetID="10" presetClass="entr" presetSubtype="0" fill="hold" nodeType="afterEffect">
                                  <p:stCondLst>
                                    <p:cond delay="0"/>
                                  </p:stCondLst>
                                  <p:childTnLst>
                                    <p:set>
                                      <p:cBhvr>
                                        <p:cTn id="18" dur="1" fill="hold">
                                          <p:stCondLst>
                                            <p:cond delay="0"/>
                                          </p:stCondLst>
                                        </p:cTn>
                                        <p:tgtEl>
                                          <p:spTgt spid="30"/>
                                        </p:tgtEl>
                                        <p:attrNameLst>
                                          <p:attrName>style.visibility</p:attrName>
                                        </p:attrNameLst>
                                      </p:cBhvr>
                                      <p:to>
                                        <p:strVal val="visible"/>
                                      </p:to>
                                    </p:set>
                                    <p:animEffect transition="in" filter="fade">
                                      <p:cBhvr>
                                        <p:cTn id="19" dur="350"/>
                                        <p:tgtEl>
                                          <p:spTgt spid="30"/>
                                        </p:tgtEl>
                                      </p:cBhvr>
                                    </p:animEffect>
                                  </p:childTnLst>
                                </p:cTn>
                              </p:par>
                            </p:childTnLst>
                          </p:cTn>
                        </p:par>
                        <p:par>
                          <p:cTn id="20" fill="hold">
                            <p:stCondLst>
                              <p:cond delay="1500"/>
                            </p:stCondLst>
                            <p:childTnLst>
                              <p:par>
                                <p:cTn id="21" presetID="10" presetClass="entr" presetSubtype="0" fill="hold" nodeType="afterEffect">
                                  <p:stCondLst>
                                    <p:cond delay="0"/>
                                  </p:stCondLst>
                                  <p:childTnLst>
                                    <p:set>
                                      <p:cBhvr>
                                        <p:cTn id="22" dur="1" fill="hold">
                                          <p:stCondLst>
                                            <p:cond delay="0"/>
                                          </p:stCondLst>
                                        </p:cTn>
                                        <p:tgtEl>
                                          <p:spTgt spid="28"/>
                                        </p:tgtEl>
                                        <p:attrNameLst>
                                          <p:attrName>style.visibility</p:attrName>
                                        </p:attrNameLst>
                                      </p:cBhvr>
                                      <p:to>
                                        <p:strVal val="visible"/>
                                      </p:to>
                                    </p:set>
                                    <p:animEffect transition="in" filter="fade">
                                      <p:cBhvr>
                                        <p:cTn id="23" dur="350"/>
                                        <p:tgtEl>
                                          <p:spTgt spid="28"/>
                                        </p:tgtEl>
                                      </p:cBhvr>
                                    </p:animEffect>
                                  </p:childTnLst>
                                </p:cTn>
                              </p:par>
                            </p:childTnLst>
                          </p:cTn>
                        </p:par>
                        <p:par>
                          <p:cTn id="24" fill="hold">
                            <p:stCondLst>
                              <p:cond delay="1850"/>
                            </p:stCondLst>
                            <p:childTnLst>
                              <p:par>
                                <p:cTn id="25" presetID="10" presetClass="entr" presetSubtype="0" fill="hold" nodeType="afterEffect">
                                  <p:stCondLst>
                                    <p:cond delay="0"/>
                                  </p:stCondLst>
                                  <p:childTnLst>
                                    <p:set>
                                      <p:cBhvr>
                                        <p:cTn id="26" dur="1" fill="hold">
                                          <p:stCondLst>
                                            <p:cond delay="0"/>
                                          </p:stCondLst>
                                        </p:cTn>
                                        <p:tgtEl>
                                          <p:spTgt spid="31"/>
                                        </p:tgtEl>
                                        <p:attrNameLst>
                                          <p:attrName>style.visibility</p:attrName>
                                        </p:attrNameLst>
                                      </p:cBhvr>
                                      <p:to>
                                        <p:strVal val="visible"/>
                                      </p:to>
                                    </p:set>
                                    <p:animEffect transition="in" filter="fade">
                                      <p:cBhvr>
                                        <p:cTn id="27" dur="350"/>
                                        <p:tgtEl>
                                          <p:spTgt spid="31"/>
                                        </p:tgtEl>
                                      </p:cBhvr>
                                    </p:animEffect>
                                  </p:childTnLst>
                                </p:cTn>
                              </p:par>
                            </p:childTnLst>
                          </p:cTn>
                        </p:par>
                        <p:par>
                          <p:cTn id="28" fill="hold">
                            <p:stCondLst>
                              <p:cond delay="2200"/>
                            </p:stCondLst>
                            <p:childTnLst>
                              <p:par>
                                <p:cTn id="29" presetID="10" presetClass="entr" presetSubtype="0" fill="hold" nodeType="afterEffect">
                                  <p:stCondLst>
                                    <p:cond delay="0"/>
                                  </p:stCondLst>
                                  <p:childTnLst>
                                    <p:set>
                                      <p:cBhvr>
                                        <p:cTn id="30" dur="1" fill="hold">
                                          <p:stCondLst>
                                            <p:cond delay="0"/>
                                          </p:stCondLst>
                                        </p:cTn>
                                        <p:tgtEl>
                                          <p:spTgt spid="27"/>
                                        </p:tgtEl>
                                        <p:attrNameLst>
                                          <p:attrName>style.visibility</p:attrName>
                                        </p:attrNameLst>
                                      </p:cBhvr>
                                      <p:to>
                                        <p:strVal val="visible"/>
                                      </p:to>
                                    </p:set>
                                    <p:animEffect transition="in" filter="fade">
                                      <p:cBhvr>
                                        <p:cTn id="31" dur="350"/>
                                        <p:tgtEl>
                                          <p:spTgt spid="27"/>
                                        </p:tgtEl>
                                      </p:cBhvr>
                                    </p:animEffect>
                                  </p:childTnLst>
                                </p:cTn>
                              </p:par>
                            </p:childTnLst>
                          </p:cTn>
                        </p:par>
                      </p:childTnLst>
                    </p:cTn>
                  </p:par>
                  <p:par>
                    <p:cTn id="32" fill="hold">
                      <p:stCondLst>
                        <p:cond delay="indefinite"/>
                      </p:stCondLst>
                      <p:childTnLst>
                        <p:par>
                          <p:cTn id="33" fill="hold">
                            <p:stCondLst>
                              <p:cond delay="0"/>
                            </p:stCondLst>
                            <p:childTnLst>
                              <p:par>
                                <p:cTn id="34" presetID="42" presetClass="entr" presetSubtype="0" fill="hold" grpId="0" nodeType="clickEffect">
                                  <p:stCondLst>
                                    <p:cond delay="0"/>
                                  </p:stCondLst>
                                  <p:childTnLst>
                                    <p:set>
                                      <p:cBhvr>
                                        <p:cTn id="35" dur="1" fill="hold">
                                          <p:stCondLst>
                                            <p:cond delay="0"/>
                                          </p:stCondLst>
                                        </p:cTn>
                                        <p:tgtEl>
                                          <p:spTgt spid="22"/>
                                        </p:tgtEl>
                                        <p:attrNameLst>
                                          <p:attrName>style.visibility</p:attrName>
                                        </p:attrNameLst>
                                      </p:cBhvr>
                                      <p:to>
                                        <p:strVal val="visible"/>
                                      </p:to>
                                    </p:set>
                                    <p:animEffect transition="in" filter="fade">
                                      <p:cBhvr>
                                        <p:cTn id="36" dur="1000"/>
                                        <p:tgtEl>
                                          <p:spTgt spid="22"/>
                                        </p:tgtEl>
                                      </p:cBhvr>
                                    </p:animEffect>
                                    <p:anim calcmode="lin" valueType="num">
                                      <p:cBhvr>
                                        <p:cTn id="37" dur="1000" fill="hold"/>
                                        <p:tgtEl>
                                          <p:spTgt spid="22"/>
                                        </p:tgtEl>
                                        <p:attrNameLst>
                                          <p:attrName>ppt_x</p:attrName>
                                        </p:attrNameLst>
                                      </p:cBhvr>
                                      <p:tavLst>
                                        <p:tav tm="0">
                                          <p:val>
                                            <p:strVal val="#ppt_x"/>
                                          </p:val>
                                        </p:tav>
                                        <p:tav tm="100000">
                                          <p:val>
                                            <p:strVal val="#ppt_x"/>
                                          </p:val>
                                        </p:tav>
                                      </p:tavLst>
                                    </p:anim>
                                    <p:anim calcmode="lin" valueType="num">
                                      <p:cBhvr>
                                        <p:cTn id="38" dur="1000" fill="hold"/>
                                        <p:tgtEl>
                                          <p:spTgt spid="2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25"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pic>
        <p:nvPicPr>
          <p:cNvPr id="5" name="内容占位符 4" descr="图片包含 酒, 就坐, 餐桌, 眼镜&#10;&#10;已生成极高可信度的说明"/>
          <p:cNvPicPr>
            <a:picLocks noGrp="1" noChangeAspect="1"/>
          </p:cNvPicPr>
          <p:nvPr>
            <p:ph idx="1"/>
          </p:nvPr>
        </p:nvPicPr>
        <p:blipFill>
          <a:blip r:embed="rId3">
            <a:extLst>
              <a:ext uri="{28A0092B-C50C-407E-A947-70E740481C1C}">
                <a14:useLocalDpi xmlns:a14="http://schemas.microsoft.com/office/drawing/2010/main"/>
              </a:ext>
            </a:extLst>
          </a:blip>
          <a:stretch>
            <a:fillRect/>
          </a:stretch>
        </p:blipFill>
        <p:spPr>
          <a:xfrm>
            <a:off x="-37214" y="0"/>
            <a:ext cx="12266428" cy="6858000"/>
          </a:xfrm>
        </p:spPr>
      </p:pic>
      <p:sp>
        <p:nvSpPr>
          <p:cNvPr id="6" name="矩形 5"/>
          <p:cNvSpPr/>
          <p:nvPr/>
        </p:nvSpPr>
        <p:spPr>
          <a:xfrm>
            <a:off x="3467257" y="2889349"/>
            <a:ext cx="5032147" cy="923330"/>
          </a:xfrm>
          <a:prstGeom prst="rect">
            <a:avLst/>
          </a:prstGeom>
        </p:spPr>
        <p:txBody>
          <a:bodyPr wrap="none">
            <a:spAutoFit/>
          </a:bodyPr>
          <a:lstStyle/>
          <a:p>
            <a:r>
              <a:rPr lang="zh-CN" altLang="en-US" sz="5400" b="1" dirty="0">
                <a:gradFill flip="none" rotWithShape="1">
                  <a:gsLst>
                    <a:gs pos="0">
                      <a:srgbClr val="FBF1DC"/>
                    </a:gs>
                    <a:gs pos="21000">
                      <a:srgbClr val="BFA57B"/>
                    </a:gs>
                    <a:gs pos="0">
                      <a:srgbClr val="F1E4CC"/>
                    </a:gs>
                    <a:gs pos="55000">
                      <a:srgbClr val="886A49"/>
                    </a:gs>
                    <a:gs pos="76000">
                      <a:srgbClr val="CCB58C"/>
                    </a:gs>
                  </a:gsLst>
                  <a:lin ang="1200000" scaled="0"/>
                  <a:tileRect/>
                </a:gradFill>
                <a:latin typeface="微软雅黑" panose="020B0503020204020204" pitchFamily="34" charset="-122"/>
                <a:ea typeface="微软雅黑" panose="020B0503020204020204" pitchFamily="34" charset="-122"/>
                <a:sym typeface="Microsoft YaHei" panose="020B0503020204020204" pitchFamily="34" charset="-122"/>
              </a:rPr>
              <a:t>请插入您的标题</a:t>
            </a:r>
            <a:endParaRPr lang="zh-CN" altLang="en-US" sz="5400" b="1" dirty="0">
              <a:gradFill flip="none" rotWithShape="1">
                <a:gsLst>
                  <a:gs pos="0">
                    <a:srgbClr val="FBF1DC"/>
                  </a:gs>
                  <a:gs pos="21000">
                    <a:srgbClr val="BFA57B"/>
                  </a:gs>
                  <a:gs pos="0">
                    <a:srgbClr val="F1E4CC"/>
                  </a:gs>
                  <a:gs pos="55000">
                    <a:srgbClr val="886A49"/>
                  </a:gs>
                  <a:gs pos="76000">
                    <a:srgbClr val="CCB58C"/>
                  </a:gs>
                </a:gsLst>
                <a:lin ang="1200000" scaled="0"/>
                <a:tileRect/>
              </a:gradFill>
              <a:latin typeface="微软雅黑" panose="020B0503020204020204" pitchFamily="34" charset="-122"/>
              <a:ea typeface="微软雅黑" panose="020B0503020204020204" pitchFamily="34" charset="-122"/>
            </a:endParaRPr>
          </a:p>
        </p:txBody>
      </p:sp>
      <p:cxnSp>
        <p:nvCxnSpPr>
          <p:cNvPr id="7" name="直接连接符 6"/>
          <p:cNvCxnSpPr/>
          <p:nvPr/>
        </p:nvCxnSpPr>
        <p:spPr>
          <a:xfrm>
            <a:off x="2200594" y="3373526"/>
            <a:ext cx="968542" cy="0"/>
          </a:xfrm>
          <a:prstGeom prst="line">
            <a:avLst/>
          </a:prstGeom>
          <a:ln>
            <a:solidFill>
              <a:srgbClr val="D8C7A8"/>
            </a:solidFill>
          </a:ln>
        </p:spPr>
        <p:style>
          <a:lnRef idx="1">
            <a:schemeClr val="accent1"/>
          </a:lnRef>
          <a:fillRef idx="0">
            <a:schemeClr val="accent1"/>
          </a:fillRef>
          <a:effectRef idx="0">
            <a:schemeClr val="accent1"/>
          </a:effectRef>
          <a:fontRef idx="minor">
            <a:schemeClr val="tx1"/>
          </a:fontRef>
        </p:style>
      </p:cxnSp>
      <p:cxnSp>
        <p:nvCxnSpPr>
          <p:cNvPr id="8" name="直接连接符 7"/>
          <p:cNvCxnSpPr>
            <a:cxnSpLocks/>
          </p:cNvCxnSpPr>
          <p:nvPr/>
        </p:nvCxnSpPr>
        <p:spPr>
          <a:xfrm>
            <a:off x="8757804" y="3373526"/>
            <a:ext cx="968542" cy="0"/>
          </a:xfrm>
          <a:prstGeom prst="line">
            <a:avLst/>
          </a:prstGeom>
          <a:ln>
            <a:solidFill>
              <a:srgbClr val="D8C7A8"/>
            </a:solidFill>
          </a:ln>
        </p:spPr>
        <p:style>
          <a:lnRef idx="1">
            <a:schemeClr val="accent1"/>
          </a:lnRef>
          <a:fillRef idx="0">
            <a:schemeClr val="accent1"/>
          </a:fillRef>
          <a:effectRef idx="0">
            <a:schemeClr val="accent1"/>
          </a:effectRef>
          <a:fontRef idx="minor">
            <a:schemeClr val="tx1"/>
          </a:fontRef>
        </p:style>
      </p:cxnSp>
      <p:cxnSp>
        <p:nvCxnSpPr>
          <p:cNvPr id="9" name="直接连接符 8"/>
          <p:cNvCxnSpPr>
            <a:cxnSpLocks/>
          </p:cNvCxnSpPr>
          <p:nvPr/>
        </p:nvCxnSpPr>
        <p:spPr>
          <a:xfrm>
            <a:off x="2200594" y="4793369"/>
            <a:ext cx="7525752" cy="0"/>
          </a:xfrm>
          <a:prstGeom prst="line">
            <a:avLst/>
          </a:prstGeom>
          <a:ln>
            <a:solidFill>
              <a:srgbClr val="D8C7A8"/>
            </a:solidFill>
          </a:ln>
        </p:spPr>
        <p:style>
          <a:lnRef idx="1">
            <a:schemeClr val="accent1"/>
          </a:lnRef>
          <a:fillRef idx="0">
            <a:schemeClr val="accent1"/>
          </a:fillRef>
          <a:effectRef idx="0">
            <a:schemeClr val="accent1"/>
          </a:effectRef>
          <a:fontRef idx="minor">
            <a:schemeClr val="tx1"/>
          </a:fontRef>
        </p:style>
      </p:cxnSp>
      <p:cxnSp>
        <p:nvCxnSpPr>
          <p:cNvPr id="10" name="直接连接符 9"/>
          <p:cNvCxnSpPr>
            <a:cxnSpLocks/>
          </p:cNvCxnSpPr>
          <p:nvPr/>
        </p:nvCxnSpPr>
        <p:spPr>
          <a:xfrm>
            <a:off x="2200594" y="3373526"/>
            <a:ext cx="0" cy="1419843"/>
          </a:xfrm>
          <a:prstGeom prst="line">
            <a:avLst/>
          </a:prstGeom>
          <a:ln>
            <a:solidFill>
              <a:srgbClr val="D8C7A8"/>
            </a:solidFill>
          </a:ln>
        </p:spPr>
        <p:style>
          <a:lnRef idx="1">
            <a:schemeClr val="accent1"/>
          </a:lnRef>
          <a:fillRef idx="0">
            <a:schemeClr val="accent1"/>
          </a:fillRef>
          <a:effectRef idx="0">
            <a:schemeClr val="accent1"/>
          </a:effectRef>
          <a:fontRef idx="minor">
            <a:schemeClr val="tx1"/>
          </a:fontRef>
        </p:style>
      </p:cxnSp>
      <p:cxnSp>
        <p:nvCxnSpPr>
          <p:cNvPr id="11" name="直接连接符 10"/>
          <p:cNvCxnSpPr>
            <a:cxnSpLocks/>
          </p:cNvCxnSpPr>
          <p:nvPr/>
        </p:nvCxnSpPr>
        <p:spPr>
          <a:xfrm>
            <a:off x="9726346" y="3373526"/>
            <a:ext cx="0" cy="1419843"/>
          </a:xfrm>
          <a:prstGeom prst="line">
            <a:avLst/>
          </a:prstGeom>
          <a:ln>
            <a:solidFill>
              <a:srgbClr val="D8C7A8"/>
            </a:solidFill>
          </a:ln>
        </p:spPr>
        <p:style>
          <a:lnRef idx="1">
            <a:schemeClr val="accent1"/>
          </a:lnRef>
          <a:fillRef idx="0">
            <a:schemeClr val="accent1"/>
          </a:fillRef>
          <a:effectRef idx="0">
            <a:schemeClr val="accent1"/>
          </a:effectRef>
          <a:fontRef idx="minor">
            <a:schemeClr val="tx1"/>
          </a:fontRef>
        </p:style>
      </p:cxnSp>
      <p:sp>
        <p:nvSpPr>
          <p:cNvPr id="12" name="矩形 11">
            <a:extLst>
              <a:ext uri="{FF2B5EF4-FFF2-40B4-BE49-F238E27FC236}">
                <a16:creationId xmlns:a16="http://schemas.microsoft.com/office/drawing/2014/main" xmlns="" id="{D88B3DE7-B8D2-4DE7-BCFE-3268CE0601D5}"/>
              </a:ext>
            </a:extLst>
          </p:cNvPr>
          <p:cNvSpPr/>
          <p:nvPr/>
        </p:nvSpPr>
        <p:spPr>
          <a:xfrm>
            <a:off x="4235875" y="1722195"/>
            <a:ext cx="3720249" cy="1107996"/>
          </a:xfrm>
          <a:prstGeom prst="rect">
            <a:avLst/>
          </a:prstGeom>
        </p:spPr>
        <p:txBody>
          <a:bodyPr wrap="none">
            <a:spAutoFit/>
          </a:bodyPr>
          <a:lstStyle/>
          <a:p>
            <a:r>
              <a:rPr lang="en-US" altLang="zh-CN" sz="6600" b="1" dirty="0">
                <a:gradFill flip="none" rotWithShape="1">
                  <a:gsLst>
                    <a:gs pos="0">
                      <a:srgbClr val="FBF1DC"/>
                    </a:gs>
                    <a:gs pos="21000">
                      <a:srgbClr val="BFA57B"/>
                    </a:gs>
                    <a:gs pos="0">
                      <a:srgbClr val="F1E4CC"/>
                    </a:gs>
                    <a:gs pos="55000">
                      <a:srgbClr val="886A49"/>
                    </a:gs>
                    <a:gs pos="68000">
                      <a:srgbClr val="56422F"/>
                    </a:gs>
                    <a:gs pos="76000">
                      <a:srgbClr val="CCB58C"/>
                    </a:gs>
                  </a:gsLst>
                  <a:lin ang="1200000" scaled="0"/>
                  <a:tileRect/>
                </a:gradFill>
                <a:latin typeface="微软雅黑" panose="020B0503020204020204" pitchFamily="34" charset="-122"/>
                <a:ea typeface="微软雅黑" panose="020B0503020204020204" pitchFamily="34" charset="-122"/>
              </a:rPr>
              <a:t>PART 02</a:t>
            </a:r>
            <a:endParaRPr lang="zh-CN" altLang="en-US" sz="6600" b="1" dirty="0">
              <a:gradFill flip="none" rotWithShape="1">
                <a:gsLst>
                  <a:gs pos="0">
                    <a:srgbClr val="FBF1DC"/>
                  </a:gs>
                  <a:gs pos="21000">
                    <a:srgbClr val="BFA57B"/>
                  </a:gs>
                  <a:gs pos="0">
                    <a:srgbClr val="F1E4CC"/>
                  </a:gs>
                  <a:gs pos="55000">
                    <a:srgbClr val="886A49"/>
                  </a:gs>
                  <a:gs pos="68000">
                    <a:srgbClr val="56422F"/>
                  </a:gs>
                  <a:gs pos="76000">
                    <a:srgbClr val="CCB58C"/>
                  </a:gs>
                </a:gsLst>
                <a:lin ang="1200000" scaled="0"/>
                <a:tileRect/>
              </a:gradFill>
              <a:latin typeface="微软雅黑" panose="020B0503020204020204" pitchFamily="34" charset="-122"/>
              <a:ea typeface="微软雅黑" panose="020B0503020204020204" pitchFamily="34" charset="-122"/>
            </a:endParaRPr>
          </a:p>
        </p:txBody>
      </p:sp>
      <p:sp>
        <p:nvSpPr>
          <p:cNvPr id="14" name="文本框 13">
            <a:extLst>
              <a:ext uri="{FF2B5EF4-FFF2-40B4-BE49-F238E27FC236}">
                <a16:creationId xmlns:a16="http://schemas.microsoft.com/office/drawing/2014/main" xmlns="" id="{24E74F99-7308-489F-B67F-5AD9B288D47E}"/>
              </a:ext>
            </a:extLst>
          </p:cNvPr>
          <p:cNvSpPr txBox="1"/>
          <p:nvPr/>
        </p:nvSpPr>
        <p:spPr>
          <a:xfrm>
            <a:off x="2887938" y="4020079"/>
            <a:ext cx="6354137" cy="771525"/>
          </a:xfrm>
          <a:prstGeom prst="ellipse">
            <a:avLst/>
          </a:prstGeom>
        </p:spPr>
        <p:txBody>
          <a:bodyPr vert="horz" lIns="91440" tIns="45720" rIns="91440" bIns="45720" rtlCol="0" anchor="t">
            <a:normAutofit/>
          </a:bodyPr>
          <a:lstStyle/>
          <a:p>
            <a:pPr>
              <a:lnSpc>
                <a:spcPct val="90000"/>
              </a:lnSpc>
              <a:spcBef>
                <a:spcPct val="0"/>
              </a:spcBef>
            </a:pPr>
            <a:r>
              <a:rPr lang="zh-CN" altLang="en-US" sz="2400" dirty="0">
                <a:solidFill>
                  <a:prstClr val="white"/>
                </a:solidFill>
                <a:latin typeface="方正小标宋简体" panose="03000509000000000000" pitchFamily="65" charset="-122"/>
                <a:ea typeface="方正小标宋简体" panose="03000509000000000000" pitchFamily="65" charset="-122"/>
              </a:rPr>
              <a:t>请插入您的小标题或相关的内容</a:t>
            </a:r>
          </a:p>
        </p:txBody>
      </p:sp>
    </p:spTree>
    <p:extLst>
      <p:ext uri="{BB962C8B-B14F-4D97-AF65-F5344CB8AC3E}">
        <p14:creationId xmlns:p14="http://schemas.microsoft.com/office/powerpoint/2010/main" val="1796168697"/>
      </p:ext>
    </p:extLst>
  </p:cSld>
  <p:clrMapOvr>
    <a:masterClrMapping/>
  </p:clrMapOvr>
  <mc:AlternateContent xmlns:mc="http://schemas.openxmlformats.org/markup-compatibility/2006" xmlns:p14="http://schemas.microsoft.com/office/powerpoint/2010/main">
    <mc:Choice Requires="p14">
      <p:transition spd="slow" p14:dur="2000" advClick="0" advTm="0">
        <p14:honeycomb/>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wd">
                                    <p:tmPct val="10000"/>
                                  </p:iterate>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6"/>
                                        </p:tgtEl>
                                        <p:attrNameLst>
                                          <p:attrName>ppt_y</p:attrName>
                                        </p:attrNameLst>
                                      </p:cBhvr>
                                      <p:tavLst>
                                        <p:tav tm="0">
                                          <p:val>
                                            <p:strVal val="#ppt_y"/>
                                          </p:val>
                                        </p:tav>
                                        <p:tav tm="100000">
                                          <p:val>
                                            <p:strVal val="#ppt_y"/>
                                          </p:val>
                                        </p:tav>
                                      </p:tavLst>
                                    </p:anim>
                                    <p:anim calcmode="lin" valueType="num">
                                      <p:cBhvr>
                                        <p:cTn id="9" dur="500" fill="hold"/>
                                        <p:tgtEl>
                                          <p:spTgt spid="6"/>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6"/>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6"/>
                                        </p:tgtEl>
                                      </p:cBhvr>
                                    </p:animEffect>
                                  </p:childTnLst>
                                </p:cTn>
                              </p:par>
                            </p:childTnLst>
                          </p:cTn>
                        </p:par>
                        <p:par>
                          <p:cTn id="12" fill="hold">
                            <p:stCondLst>
                              <p:cond delay="700"/>
                            </p:stCondLst>
                            <p:childTnLst>
                              <p:par>
                                <p:cTn id="13" presetID="10" presetClass="entr" presetSubtype="0" fill="hold"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fade">
                                      <p:cBhvr>
                                        <p:cTn id="15" dur="350"/>
                                        <p:tgtEl>
                                          <p:spTgt spid="7"/>
                                        </p:tgtEl>
                                      </p:cBhvr>
                                    </p:animEffect>
                                  </p:childTnLst>
                                </p:cTn>
                              </p:par>
                            </p:childTnLst>
                          </p:cTn>
                        </p:par>
                        <p:par>
                          <p:cTn id="16" fill="hold">
                            <p:stCondLst>
                              <p:cond delay="1050"/>
                            </p:stCondLst>
                            <p:childTnLst>
                              <p:par>
                                <p:cTn id="17" presetID="10" presetClass="entr" presetSubtype="0" fill="hold" nodeType="after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fade">
                                      <p:cBhvr>
                                        <p:cTn id="19" dur="350"/>
                                        <p:tgtEl>
                                          <p:spTgt spid="10"/>
                                        </p:tgtEl>
                                      </p:cBhvr>
                                    </p:animEffect>
                                  </p:childTnLst>
                                </p:cTn>
                              </p:par>
                            </p:childTnLst>
                          </p:cTn>
                        </p:par>
                        <p:par>
                          <p:cTn id="20" fill="hold">
                            <p:stCondLst>
                              <p:cond delay="1400"/>
                            </p:stCondLst>
                            <p:childTnLst>
                              <p:par>
                                <p:cTn id="21" presetID="10" presetClass="entr" presetSubtype="0" fill="hold" nodeType="after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fade">
                                      <p:cBhvr>
                                        <p:cTn id="23" dur="350"/>
                                        <p:tgtEl>
                                          <p:spTgt spid="9"/>
                                        </p:tgtEl>
                                      </p:cBhvr>
                                    </p:animEffect>
                                  </p:childTnLst>
                                </p:cTn>
                              </p:par>
                            </p:childTnLst>
                          </p:cTn>
                        </p:par>
                        <p:par>
                          <p:cTn id="24" fill="hold">
                            <p:stCondLst>
                              <p:cond delay="1750"/>
                            </p:stCondLst>
                            <p:childTnLst>
                              <p:par>
                                <p:cTn id="25" presetID="10" presetClass="entr" presetSubtype="0" fill="hold" nodeType="afterEffect">
                                  <p:stCondLst>
                                    <p:cond delay="0"/>
                                  </p:stCondLst>
                                  <p:childTnLst>
                                    <p:set>
                                      <p:cBhvr>
                                        <p:cTn id="26" dur="1" fill="hold">
                                          <p:stCondLst>
                                            <p:cond delay="0"/>
                                          </p:stCondLst>
                                        </p:cTn>
                                        <p:tgtEl>
                                          <p:spTgt spid="11"/>
                                        </p:tgtEl>
                                        <p:attrNameLst>
                                          <p:attrName>style.visibility</p:attrName>
                                        </p:attrNameLst>
                                      </p:cBhvr>
                                      <p:to>
                                        <p:strVal val="visible"/>
                                      </p:to>
                                    </p:set>
                                    <p:animEffect transition="in" filter="fade">
                                      <p:cBhvr>
                                        <p:cTn id="27" dur="350"/>
                                        <p:tgtEl>
                                          <p:spTgt spid="11"/>
                                        </p:tgtEl>
                                      </p:cBhvr>
                                    </p:animEffect>
                                  </p:childTnLst>
                                </p:cTn>
                              </p:par>
                            </p:childTnLst>
                          </p:cTn>
                        </p:par>
                        <p:par>
                          <p:cTn id="28" fill="hold">
                            <p:stCondLst>
                              <p:cond delay="2100"/>
                            </p:stCondLst>
                            <p:childTnLst>
                              <p:par>
                                <p:cTn id="29" presetID="10" presetClass="entr" presetSubtype="0" fill="hold" nodeType="afterEffect">
                                  <p:stCondLst>
                                    <p:cond delay="0"/>
                                  </p:stCondLst>
                                  <p:childTnLst>
                                    <p:set>
                                      <p:cBhvr>
                                        <p:cTn id="30" dur="1" fill="hold">
                                          <p:stCondLst>
                                            <p:cond delay="0"/>
                                          </p:stCondLst>
                                        </p:cTn>
                                        <p:tgtEl>
                                          <p:spTgt spid="8"/>
                                        </p:tgtEl>
                                        <p:attrNameLst>
                                          <p:attrName>style.visibility</p:attrName>
                                        </p:attrNameLst>
                                      </p:cBhvr>
                                      <p:to>
                                        <p:strVal val="visible"/>
                                      </p:to>
                                    </p:set>
                                    <p:animEffect transition="in" filter="fade">
                                      <p:cBhvr>
                                        <p:cTn id="31" dur="350"/>
                                        <p:tgtEl>
                                          <p:spTgt spid="8"/>
                                        </p:tgtEl>
                                      </p:cBhvr>
                                    </p:animEffect>
                                  </p:childTnLst>
                                </p:cTn>
                              </p:par>
                            </p:childTnLst>
                          </p:cTn>
                        </p:par>
                        <p:par>
                          <p:cTn id="32" fill="hold">
                            <p:stCondLst>
                              <p:cond delay="2450"/>
                            </p:stCondLst>
                            <p:childTnLst>
                              <p:par>
                                <p:cTn id="33" presetID="41" presetClass="entr" presetSubtype="0" fill="hold" grpId="0" nodeType="afterEffect">
                                  <p:stCondLst>
                                    <p:cond delay="0"/>
                                  </p:stCondLst>
                                  <p:iterate type="wd">
                                    <p:tmPct val="10000"/>
                                  </p:iterate>
                                  <p:childTnLst>
                                    <p:set>
                                      <p:cBhvr>
                                        <p:cTn id="34" dur="1" fill="hold">
                                          <p:stCondLst>
                                            <p:cond delay="0"/>
                                          </p:stCondLst>
                                        </p:cTn>
                                        <p:tgtEl>
                                          <p:spTgt spid="12"/>
                                        </p:tgtEl>
                                        <p:attrNameLst>
                                          <p:attrName>style.visibility</p:attrName>
                                        </p:attrNameLst>
                                      </p:cBhvr>
                                      <p:to>
                                        <p:strVal val="visible"/>
                                      </p:to>
                                    </p:set>
                                    <p:anim calcmode="lin" valueType="num">
                                      <p:cBhvr>
                                        <p:cTn id="35" dur="500" fill="hold"/>
                                        <p:tgtEl>
                                          <p:spTgt spid="12"/>
                                        </p:tgtEl>
                                        <p:attrNameLst>
                                          <p:attrName>ppt_x</p:attrName>
                                        </p:attrNameLst>
                                      </p:cBhvr>
                                      <p:tavLst>
                                        <p:tav tm="0">
                                          <p:val>
                                            <p:strVal val="#ppt_x"/>
                                          </p:val>
                                        </p:tav>
                                        <p:tav tm="50000">
                                          <p:val>
                                            <p:strVal val="#ppt_x+.1"/>
                                          </p:val>
                                        </p:tav>
                                        <p:tav tm="100000">
                                          <p:val>
                                            <p:strVal val="#ppt_x"/>
                                          </p:val>
                                        </p:tav>
                                      </p:tavLst>
                                    </p:anim>
                                    <p:anim calcmode="lin" valueType="num">
                                      <p:cBhvr>
                                        <p:cTn id="36" dur="500" fill="hold"/>
                                        <p:tgtEl>
                                          <p:spTgt spid="12"/>
                                        </p:tgtEl>
                                        <p:attrNameLst>
                                          <p:attrName>ppt_y</p:attrName>
                                        </p:attrNameLst>
                                      </p:cBhvr>
                                      <p:tavLst>
                                        <p:tav tm="0">
                                          <p:val>
                                            <p:strVal val="#ppt_y"/>
                                          </p:val>
                                        </p:tav>
                                        <p:tav tm="100000">
                                          <p:val>
                                            <p:strVal val="#ppt_y"/>
                                          </p:val>
                                        </p:tav>
                                      </p:tavLst>
                                    </p:anim>
                                    <p:anim calcmode="lin" valueType="num">
                                      <p:cBhvr>
                                        <p:cTn id="37" dur="500" fill="hold"/>
                                        <p:tgtEl>
                                          <p:spTgt spid="12"/>
                                        </p:tgtEl>
                                        <p:attrNameLst>
                                          <p:attrName>ppt_h</p:attrName>
                                        </p:attrNameLst>
                                      </p:cBhvr>
                                      <p:tavLst>
                                        <p:tav tm="0">
                                          <p:val>
                                            <p:strVal val="#ppt_h/10"/>
                                          </p:val>
                                        </p:tav>
                                        <p:tav tm="50000">
                                          <p:val>
                                            <p:strVal val="#ppt_h+.01"/>
                                          </p:val>
                                        </p:tav>
                                        <p:tav tm="100000">
                                          <p:val>
                                            <p:strVal val="#ppt_h"/>
                                          </p:val>
                                        </p:tav>
                                      </p:tavLst>
                                    </p:anim>
                                    <p:anim calcmode="lin" valueType="num">
                                      <p:cBhvr>
                                        <p:cTn id="38" dur="500" fill="hold"/>
                                        <p:tgtEl>
                                          <p:spTgt spid="12"/>
                                        </p:tgtEl>
                                        <p:attrNameLst>
                                          <p:attrName>ppt_w</p:attrName>
                                        </p:attrNameLst>
                                      </p:cBhvr>
                                      <p:tavLst>
                                        <p:tav tm="0">
                                          <p:val>
                                            <p:strVal val="#ppt_w/10"/>
                                          </p:val>
                                        </p:tav>
                                        <p:tav tm="50000">
                                          <p:val>
                                            <p:strVal val="#ppt_w+.01"/>
                                          </p:val>
                                        </p:tav>
                                        <p:tav tm="100000">
                                          <p:val>
                                            <p:strVal val="#ppt_w"/>
                                          </p:val>
                                        </p:tav>
                                      </p:tavLst>
                                    </p:anim>
                                    <p:animEffect transition="in" filter="fade">
                                      <p:cBhvr>
                                        <p:cTn id="39" dur="500" tmFilter="0,0; .5, 1; 1, 1"/>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2"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4554000"/>
            <a:ext cx="12192000" cy="2304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5" name="Group 24"/>
          <p:cNvGrpSpPr/>
          <p:nvPr/>
        </p:nvGrpSpPr>
        <p:grpSpPr>
          <a:xfrm>
            <a:off x="1519590" y="683614"/>
            <a:ext cx="1162519" cy="1080000"/>
            <a:chOff x="-2395538" y="317500"/>
            <a:chExt cx="7143751" cy="6840538"/>
          </a:xfrm>
          <a:gradFill>
            <a:gsLst>
              <a:gs pos="0">
                <a:srgbClr val="AF8E69"/>
              </a:gs>
              <a:gs pos="21000">
                <a:srgbClr val="AF8E69"/>
              </a:gs>
              <a:gs pos="0">
                <a:srgbClr val="CEB9A2"/>
              </a:gs>
              <a:gs pos="55000">
                <a:srgbClr val="CEB9A2"/>
              </a:gs>
              <a:gs pos="100000">
                <a:srgbClr val="AF8E69"/>
              </a:gs>
            </a:gsLst>
            <a:lin ang="4800000" scaled="0"/>
          </a:gradFill>
        </p:grpSpPr>
        <p:sp>
          <p:nvSpPr>
            <p:cNvPr id="22" name="Freeform 19"/>
            <p:cNvSpPr>
              <a:spLocks/>
            </p:cNvSpPr>
            <p:nvPr/>
          </p:nvSpPr>
          <p:spPr bwMode="auto">
            <a:xfrm>
              <a:off x="-1254125" y="2347913"/>
              <a:ext cx="2047875" cy="3057525"/>
            </a:xfrm>
            <a:custGeom>
              <a:avLst/>
              <a:gdLst>
                <a:gd name="T0" fmla="*/ 89 w 1290"/>
                <a:gd name="T1" fmla="*/ 1750 h 1926"/>
                <a:gd name="T2" fmla="*/ 66 w 1290"/>
                <a:gd name="T3" fmla="*/ 1753 h 1926"/>
                <a:gd name="T4" fmla="*/ 44 w 1290"/>
                <a:gd name="T5" fmla="*/ 1762 h 1926"/>
                <a:gd name="T6" fmla="*/ 26 w 1290"/>
                <a:gd name="T7" fmla="*/ 1776 h 1926"/>
                <a:gd name="T8" fmla="*/ 12 w 1290"/>
                <a:gd name="T9" fmla="*/ 1794 h 1926"/>
                <a:gd name="T10" fmla="*/ 4 w 1290"/>
                <a:gd name="T11" fmla="*/ 1814 h 1926"/>
                <a:gd name="T12" fmla="*/ 0 w 1290"/>
                <a:gd name="T13" fmla="*/ 1838 h 1926"/>
                <a:gd name="T14" fmla="*/ 4 w 1290"/>
                <a:gd name="T15" fmla="*/ 1862 h 1926"/>
                <a:gd name="T16" fmla="*/ 12 w 1290"/>
                <a:gd name="T17" fmla="*/ 1883 h 1926"/>
                <a:gd name="T18" fmla="*/ 26 w 1290"/>
                <a:gd name="T19" fmla="*/ 1900 h 1926"/>
                <a:gd name="T20" fmla="*/ 44 w 1290"/>
                <a:gd name="T21" fmla="*/ 1914 h 1926"/>
                <a:gd name="T22" fmla="*/ 66 w 1290"/>
                <a:gd name="T23" fmla="*/ 1924 h 1926"/>
                <a:gd name="T24" fmla="*/ 89 w 1290"/>
                <a:gd name="T25" fmla="*/ 1926 h 1926"/>
                <a:gd name="T26" fmla="*/ 1201 w 1290"/>
                <a:gd name="T27" fmla="*/ 1926 h 1926"/>
                <a:gd name="T28" fmla="*/ 1226 w 1290"/>
                <a:gd name="T29" fmla="*/ 1924 h 1926"/>
                <a:gd name="T30" fmla="*/ 1246 w 1290"/>
                <a:gd name="T31" fmla="*/ 1914 h 1926"/>
                <a:gd name="T32" fmla="*/ 1264 w 1290"/>
                <a:gd name="T33" fmla="*/ 1900 h 1926"/>
                <a:gd name="T34" fmla="*/ 1278 w 1290"/>
                <a:gd name="T35" fmla="*/ 1883 h 1926"/>
                <a:gd name="T36" fmla="*/ 1287 w 1290"/>
                <a:gd name="T37" fmla="*/ 1862 h 1926"/>
                <a:gd name="T38" fmla="*/ 1290 w 1290"/>
                <a:gd name="T39" fmla="*/ 1838 h 1926"/>
                <a:gd name="T40" fmla="*/ 1290 w 1290"/>
                <a:gd name="T41" fmla="*/ 89 h 1926"/>
                <a:gd name="T42" fmla="*/ 1287 w 1290"/>
                <a:gd name="T43" fmla="*/ 65 h 1926"/>
                <a:gd name="T44" fmla="*/ 1278 w 1290"/>
                <a:gd name="T45" fmla="*/ 43 h 1926"/>
                <a:gd name="T46" fmla="*/ 1264 w 1290"/>
                <a:gd name="T47" fmla="*/ 26 h 1926"/>
                <a:gd name="T48" fmla="*/ 1246 w 1290"/>
                <a:gd name="T49" fmla="*/ 12 h 1926"/>
                <a:gd name="T50" fmla="*/ 1226 w 1290"/>
                <a:gd name="T51" fmla="*/ 4 h 1926"/>
                <a:gd name="T52" fmla="*/ 1201 w 1290"/>
                <a:gd name="T53" fmla="*/ 0 h 1926"/>
                <a:gd name="T54" fmla="*/ 89 w 1290"/>
                <a:gd name="T55" fmla="*/ 0 h 1926"/>
                <a:gd name="T56" fmla="*/ 66 w 1290"/>
                <a:gd name="T57" fmla="*/ 4 h 1926"/>
                <a:gd name="T58" fmla="*/ 44 w 1290"/>
                <a:gd name="T59" fmla="*/ 12 h 1926"/>
                <a:gd name="T60" fmla="*/ 26 w 1290"/>
                <a:gd name="T61" fmla="*/ 26 h 1926"/>
                <a:gd name="T62" fmla="*/ 12 w 1290"/>
                <a:gd name="T63" fmla="*/ 43 h 1926"/>
                <a:gd name="T64" fmla="*/ 4 w 1290"/>
                <a:gd name="T65" fmla="*/ 65 h 1926"/>
                <a:gd name="T66" fmla="*/ 0 w 1290"/>
                <a:gd name="T67" fmla="*/ 89 h 1926"/>
                <a:gd name="T68" fmla="*/ 4 w 1290"/>
                <a:gd name="T69" fmla="*/ 112 h 1926"/>
                <a:gd name="T70" fmla="*/ 12 w 1290"/>
                <a:gd name="T71" fmla="*/ 134 h 1926"/>
                <a:gd name="T72" fmla="*/ 26 w 1290"/>
                <a:gd name="T73" fmla="*/ 151 h 1926"/>
                <a:gd name="T74" fmla="*/ 44 w 1290"/>
                <a:gd name="T75" fmla="*/ 165 h 1926"/>
                <a:gd name="T76" fmla="*/ 66 w 1290"/>
                <a:gd name="T77" fmla="*/ 173 h 1926"/>
                <a:gd name="T78" fmla="*/ 89 w 1290"/>
                <a:gd name="T79" fmla="*/ 177 h 1926"/>
                <a:gd name="T80" fmla="*/ 1114 w 1290"/>
                <a:gd name="T81" fmla="*/ 177 h 1926"/>
                <a:gd name="T82" fmla="*/ 1114 w 1290"/>
                <a:gd name="T83" fmla="*/ 869 h 1926"/>
                <a:gd name="T84" fmla="*/ 89 w 1290"/>
                <a:gd name="T85" fmla="*/ 869 h 1926"/>
                <a:gd name="T86" fmla="*/ 66 w 1290"/>
                <a:gd name="T87" fmla="*/ 873 h 1926"/>
                <a:gd name="T88" fmla="*/ 44 w 1290"/>
                <a:gd name="T89" fmla="*/ 882 h 1926"/>
                <a:gd name="T90" fmla="*/ 26 w 1290"/>
                <a:gd name="T91" fmla="*/ 895 h 1926"/>
                <a:gd name="T92" fmla="*/ 12 w 1290"/>
                <a:gd name="T93" fmla="*/ 913 h 1926"/>
                <a:gd name="T94" fmla="*/ 4 w 1290"/>
                <a:gd name="T95" fmla="*/ 935 h 1926"/>
                <a:gd name="T96" fmla="*/ 0 w 1290"/>
                <a:gd name="T97" fmla="*/ 958 h 1926"/>
                <a:gd name="T98" fmla="*/ 4 w 1290"/>
                <a:gd name="T99" fmla="*/ 982 h 1926"/>
                <a:gd name="T100" fmla="*/ 12 w 1290"/>
                <a:gd name="T101" fmla="*/ 1003 h 1926"/>
                <a:gd name="T102" fmla="*/ 26 w 1290"/>
                <a:gd name="T103" fmla="*/ 1021 h 1926"/>
                <a:gd name="T104" fmla="*/ 44 w 1290"/>
                <a:gd name="T105" fmla="*/ 1035 h 1926"/>
                <a:gd name="T106" fmla="*/ 66 w 1290"/>
                <a:gd name="T107" fmla="*/ 1043 h 1926"/>
                <a:gd name="T108" fmla="*/ 89 w 1290"/>
                <a:gd name="T109" fmla="*/ 1047 h 1926"/>
                <a:gd name="T110" fmla="*/ 1114 w 1290"/>
                <a:gd name="T111" fmla="*/ 1047 h 1926"/>
                <a:gd name="T112" fmla="*/ 1114 w 1290"/>
                <a:gd name="T113" fmla="*/ 1750 h 1926"/>
                <a:gd name="T114" fmla="*/ 89 w 1290"/>
                <a:gd name="T115" fmla="*/ 1750 h 19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290" h="1926">
                  <a:moveTo>
                    <a:pt x="89" y="1750"/>
                  </a:moveTo>
                  <a:lnTo>
                    <a:pt x="66" y="1753"/>
                  </a:lnTo>
                  <a:lnTo>
                    <a:pt x="44" y="1762"/>
                  </a:lnTo>
                  <a:lnTo>
                    <a:pt x="26" y="1776"/>
                  </a:lnTo>
                  <a:lnTo>
                    <a:pt x="12" y="1794"/>
                  </a:lnTo>
                  <a:lnTo>
                    <a:pt x="4" y="1814"/>
                  </a:lnTo>
                  <a:lnTo>
                    <a:pt x="0" y="1838"/>
                  </a:lnTo>
                  <a:lnTo>
                    <a:pt x="4" y="1862"/>
                  </a:lnTo>
                  <a:lnTo>
                    <a:pt x="12" y="1883"/>
                  </a:lnTo>
                  <a:lnTo>
                    <a:pt x="26" y="1900"/>
                  </a:lnTo>
                  <a:lnTo>
                    <a:pt x="44" y="1914"/>
                  </a:lnTo>
                  <a:lnTo>
                    <a:pt x="66" y="1924"/>
                  </a:lnTo>
                  <a:lnTo>
                    <a:pt x="89" y="1926"/>
                  </a:lnTo>
                  <a:lnTo>
                    <a:pt x="1201" y="1926"/>
                  </a:lnTo>
                  <a:lnTo>
                    <a:pt x="1226" y="1924"/>
                  </a:lnTo>
                  <a:lnTo>
                    <a:pt x="1246" y="1914"/>
                  </a:lnTo>
                  <a:lnTo>
                    <a:pt x="1264" y="1900"/>
                  </a:lnTo>
                  <a:lnTo>
                    <a:pt x="1278" y="1883"/>
                  </a:lnTo>
                  <a:lnTo>
                    <a:pt x="1287" y="1862"/>
                  </a:lnTo>
                  <a:lnTo>
                    <a:pt x="1290" y="1838"/>
                  </a:lnTo>
                  <a:lnTo>
                    <a:pt x="1290" y="89"/>
                  </a:lnTo>
                  <a:lnTo>
                    <a:pt x="1287" y="65"/>
                  </a:lnTo>
                  <a:lnTo>
                    <a:pt x="1278" y="43"/>
                  </a:lnTo>
                  <a:lnTo>
                    <a:pt x="1264" y="26"/>
                  </a:lnTo>
                  <a:lnTo>
                    <a:pt x="1246" y="12"/>
                  </a:lnTo>
                  <a:lnTo>
                    <a:pt x="1226" y="4"/>
                  </a:lnTo>
                  <a:lnTo>
                    <a:pt x="1201" y="0"/>
                  </a:lnTo>
                  <a:lnTo>
                    <a:pt x="89" y="0"/>
                  </a:lnTo>
                  <a:lnTo>
                    <a:pt x="66" y="4"/>
                  </a:lnTo>
                  <a:lnTo>
                    <a:pt x="44" y="12"/>
                  </a:lnTo>
                  <a:lnTo>
                    <a:pt x="26" y="26"/>
                  </a:lnTo>
                  <a:lnTo>
                    <a:pt x="12" y="43"/>
                  </a:lnTo>
                  <a:lnTo>
                    <a:pt x="4" y="65"/>
                  </a:lnTo>
                  <a:lnTo>
                    <a:pt x="0" y="89"/>
                  </a:lnTo>
                  <a:lnTo>
                    <a:pt x="4" y="112"/>
                  </a:lnTo>
                  <a:lnTo>
                    <a:pt x="12" y="134"/>
                  </a:lnTo>
                  <a:lnTo>
                    <a:pt x="26" y="151"/>
                  </a:lnTo>
                  <a:lnTo>
                    <a:pt x="44" y="165"/>
                  </a:lnTo>
                  <a:lnTo>
                    <a:pt x="66" y="173"/>
                  </a:lnTo>
                  <a:lnTo>
                    <a:pt x="89" y="177"/>
                  </a:lnTo>
                  <a:lnTo>
                    <a:pt x="1114" y="177"/>
                  </a:lnTo>
                  <a:lnTo>
                    <a:pt x="1114" y="869"/>
                  </a:lnTo>
                  <a:lnTo>
                    <a:pt x="89" y="869"/>
                  </a:lnTo>
                  <a:lnTo>
                    <a:pt x="66" y="873"/>
                  </a:lnTo>
                  <a:lnTo>
                    <a:pt x="44" y="882"/>
                  </a:lnTo>
                  <a:lnTo>
                    <a:pt x="26" y="895"/>
                  </a:lnTo>
                  <a:lnTo>
                    <a:pt x="12" y="913"/>
                  </a:lnTo>
                  <a:lnTo>
                    <a:pt x="4" y="935"/>
                  </a:lnTo>
                  <a:lnTo>
                    <a:pt x="0" y="958"/>
                  </a:lnTo>
                  <a:lnTo>
                    <a:pt x="4" y="982"/>
                  </a:lnTo>
                  <a:lnTo>
                    <a:pt x="12" y="1003"/>
                  </a:lnTo>
                  <a:lnTo>
                    <a:pt x="26" y="1021"/>
                  </a:lnTo>
                  <a:lnTo>
                    <a:pt x="44" y="1035"/>
                  </a:lnTo>
                  <a:lnTo>
                    <a:pt x="66" y="1043"/>
                  </a:lnTo>
                  <a:lnTo>
                    <a:pt x="89" y="1047"/>
                  </a:lnTo>
                  <a:lnTo>
                    <a:pt x="1114" y="1047"/>
                  </a:lnTo>
                  <a:lnTo>
                    <a:pt x="1114" y="1750"/>
                  </a:lnTo>
                  <a:lnTo>
                    <a:pt x="89" y="175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3" name="Freeform 20"/>
            <p:cNvSpPr>
              <a:spLocks noEditPoints="1"/>
            </p:cNvSpPr>
            <p:nvPr/>
          </p:nvSpPr>
          <p:spPr bwMode="auto">
            <a:xfrm>
              <a:off x="1557338" y="2347913"/>
              <a:ext cx="2047875" cy="3057525"/>
            </a:xfrm>
            <a:custGeom>
              <a:avLst/>
              <a:gdLst>
                <a:gd name="T0" fmla="*/ 1290 w 1290"/>
                <a:gd name="T1" fmla="*/ 1838 h 1926"/>
                <a:gd name="T2" fmla="*/ 1290 w 1290"/>
                <a:gd name="T3" fmla="*/ 89 h 1926"/>
                <a:gd name="T4" fmla="*/ 1286 w 1290"/>
                <a:gd name="T5" fmla="*/ 65 h 1926"/>
                <a:gd name="T6" fmla="*/ 1278 w 1290"/>
                <a:gd name="T7" fmla="*/ 43 h 1926"/>
                <a:gd name="T8" fmla="*/ 1264 w 1290"/>
                <a:gd name="T9" fmla="*/ 26 h 1926"/>
                <a:gd name="T10" fmla="*/ 1247 w 1290"/>
                <a:gd name="T11" fmla="*/ 12 h 1926"/>
                <a:gd name="T12" fmla="*/ 1225 w 1290"/>
                <a:gd name="T13" fmla="*/ 4 h 1926"/>
                <a:gd name="T14" fmla="*/ 1201 w 1290"/>
                <a:gd name="T15" fmla="*/ 0 h 1926"/>
                <a:gd name="T16" fmla="*/ 89 w 1290"/>
                <a:gd name="T17" fmla="*/ 0 h 1926"/>
                <a:gd name="T18" fmla="*/ 65 w 1290"/>
                <a:gd name="T19" fmla="*/ 4 h 1926"/>
                <a:gd name="T20" fmla="*/ 44 w 1290"/>
                <a:gd name="T21" fmla="*/ 12 h 1926"/>
                <a:gd name="T22" fmla="*/ 26 w 1290"/>
                <a:gd name="T23" fmla="*/ 26 h 1926"/>
                <a:gd name="T24" fmla="*/ 13 w 1290"/>
                <a:gd name="T25" fmla="*/ 43 h 1926"/>
                <a:gd name="T26" fmla="*/ 3 w 1290"/>
                <a:gd name="T27" fmla="*/ 65 h 1926"/>
                <a:gd name="T28" fmla="*/ 0 w 1290"/>
                <a:gd name="T29" fmla="*/ 89 h 1926"/>
                <a:gd name="T30" fmla="*/ 0 w 1290"/>
                <a:gd name="T31" fmla="*/ 1838 h 1926"/>
                <a:gd name="T32" fmla="*/ 3 w 1290"/>
                <a:gd name="T33" fmla="*/ 1862 h 1926"/>
                <a:gd name="T34" fmla="*/ 13 w 1290"/>
                <a:gd name="T35" fmla="*/ 1883 h 1926"/>
                <a:gd name="T36" fmla="*/ 26 w 1290"/>
                <a:gd name="T37" fmla="*/ 1900 h 1926"/>
                <a:gd name="T38" fmla="*/ 44 w 1290"/>
                <a:gd name="T39" fmla="*/ 1914 h 1926"/>
                <a:gd name="T40" fmla="*/ 65 w 1290"/>
                <a:gd name="T41" fmla="*/ 1924 h 1926"/>
                <a:gd name="T42" fmla="*/ 89 w 1290"/>
                <a:gd name="T43" fmla="*/ 1926 h 1926"/>
                <a:gd name="T44" fmla="*/ 1201 w 1290"/>
                <a:gd name="T45" fmla="*/ 1926 h 1926"/>
                <a:gd name="T46" fmla="*/ 1225 w 1290"/>
                <a:gd name="T47" fmla="*/ 1924 h 1926"/>
                <a:gd name="T48" fmla="*/ 1247 w 1290"/>
                <a:gd name="T49" fmla="*/ 1914 h 1926"/>
                <a:gd name="T50" fmla="*/ 1264 w 1290"/>
                <a:gd name="T51" fmla="*/ 1900 h 1926"/>
                <a:gd name="T52" fmla="*/ 1278 w 1290"/>
                <a:gd name="T53" fmla="*/ 1883 h 1926"/>
                <a:gd name="T54" fmla="*/ 1286 w 1290"/>
                <a:gd name="T55" fmla="*/ 1862 h 1926"/>
                <a:gd name="T56" fmla="*/ 1290 w 1290"/>
                <a:gd name="T57" fmla="*/ 1838 h 1926"/>
                <a:gd name="T58" fmla="*/ 1113 w 1290"/>
                <a:gd name="T59" fmla="*/ 1750 h 1926"/>
                <a:gd name="T60" fmla="*/ 177 w 1290"/>
                <a:gd name="T61" fmla="*/ 1750 h 1926"/>
                <a:gd name="T62" fmla="*/ 177 w 1290"/>
                <a:gd name="T63" fmla="*/ 177 h 1926"/>
                <a:gd name="T64" fmla="*/ 1113 w 1290"/>
                <a:gd name="T65" fmla="*/ 177 h 1926"/>
                <a:gd name="T66" fmla="*/ 1113 w 1290"/>
                <a:gd name="T67" fmla="*/ 1750 h 19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290" h="1926">
                  <a:moveTo>
                    <a:pt x="1290" y="1838"/>
                  </a:moveTo>
                  <a:lnTo>
                    <a:pt x="1290" y="89"/>
                  </a:lnTo>
                  <a:lnTo>
                    <a:pt x="1286" y="65"/>
                  </a:lnTo>
                  <a:lnTo>
                    <a:pt x="1278" y="43"/>
                  </a:lnTo>
                  <a:lnTo>
                    <a:pt x="1264" y="26"/>
                  </a:lnTo>
                  <a:lnTo>
                    <a:pt x="1247" y="12"/>
                  </a:lnTo>
                  <a:lnTo>
                    <a:pt x="1225" y="4"/>
                  </a:lnTo>
                  <a:lnTo>
                    <a:pt x="1201" y="0"/>
                  </a:lnTo>
                  <a:lnTo>
                    <a:pt x="89" y="0"/>
                  </a:lnTo>
                  <a:lnTo>
                    <a:pt x="65" y="4"/>
                  </a:lnTo>
                  <a:lnTo>
                    <a:pt x="44" y="12"/>
                  </a:lnTo>
                  <a:lnTo>
                    <a:pt x="26" y="26"/>
                  </a:lnTo>
                  <a:lnTo>
                    <a:pt x="13" y="43"/>
                  </a:lnTo>
                  <a:lnTo>
                    <a:pt x="3" y="65"/>
                  </a:lnTo>
                  <a:lnTo>
                    <a:pt x="0" y="89"/>
                  </a:lnTo>
                  <a:lnTo>
                    <a:pt x="0" y="1838"/>
                  </a:lnTo>
                  <a:lnTo>
                    <a:pt x="3" y="1862"/>
                  </a:lnTo>
                  <a:lnTo>
                    <a:pt x="13" y="1883"/>
                  </a:lnTo>
                  <a:lnTo>
                    <a:pt x="26" y="1900"/>
                  </a:lnTo>
                  <a:lnTo>
                    <a:pt x="44" y="1914"/>
                  </a:lnTo>
                  <a:lnTo>
                    <a:pt x="65" y="1924"/>
                  </a:lnTo>
                  <a:lnTo>
                    <a:pt x="89" y="1926"/>
                  </a:lnTo>
                  <a:lnTo>
                    <a:pt x="1201" y="1926"/>
                  </a:lnTo>
                  <a:lnTo>
                    <a:pt x="1225" y="1924"/>
                  </a:lnTo>
                  <a:lnTo>
                    <a:pt x="1247" y="1914"/>
                  </a:lnTo>
                  <a:lnTo>
                    <a:pt x="1264" y="1900"/>
                  </a:lnTo>
                  <a:lnTo>
                    <a:pt x="1278" y="1883"/>
                  </a:lnTo>
                  <a:lnTo>
                    <a:pt x="1286" y="1862"/>
                  </a:lnTo>
                  <a:lnTo>
                    <a:pt x="1290" y="1838"/>
                  </a:lnTo>
                  <a:close/>
                  <a:moveTo>
                    <a:pt x="1113" y="1750"/>
                  </a:moveTo>
                  <a:lnTo>
                    <a:pt x="177" y="1750"/>
                  </a:lnTo>
                  <a:lnTo>
                    <a:pt x="177" y="177"/>
                  </a:lnTo>
                  <a:lnTo>
                    <a:pt x="1113" y="177"/>
                  </a:lnTo>
                  <a:lnTo>
                    <a:pt x="1113" y="175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4" name="Freeform 21"/>
            <p:cNvSpPr>
              <a:spLocks/>
            </p:cNvSpPr>
            <p:nvPr/>
          </p:nvSpPr>
          <p:spPr bwMode="auto">
            <a:xfrm>
              <a:off x="-2395538" y="317500"/>
              <a:ext cx="7143751" cy="6840538"/>
            </a:xfrm>
            <a:custGeom>
              <a:avLst/>
              <a:gdLst>
                <a:gd name="T0" fmla="*/ 3392 w 4500"/>
                <a:gd name="T1" fmla="*/ 66 h 4309"/>
                <a:gd name="T2" fmla="*/ 3330 w 4500"/>
                <a:gd name="T3" fmla="*/ 3 h 4309"/>
                <a:gd name="T4" fmla="*/ 3244 w 4500"/>
                <a:gd name="T5" fmla="*/ 26 h 4309"/>
                <a:gd name="T6" fmla="*/ 3218 w 4500"/>
                <a:gd name="T7" fmla="*/ 190 h 4309"/>
                <a:gd name="T8" fmla="*/ 1269 w 4500"/>
                <a:gd name="T9" fmla="*/ 44 h 4309"/>
                <a:gd name="T10" fmla="*/ 1192 w 4500"/>
                <a:gd name="T11" fmla="*/ 0 h 4309"/>
                <a:gd name="T12" fmla="*/ 1117 w 4500"/>
                <a:gd name="T13" fmla="*/ 44 h 4309"/>
                <a:gd name="T14" fmla="*/ 545 w 4500"/>
                <a:gd name="T15" fmla="*/ 190 h 4309"/>
                <a:gd name="T16" fmla="*/ 290 w 4500"/>
                <a:gd name="T17" fmla="*/ 254 h 4309"/>
                <a:gd name="T18" fmla="*/ 97 w 4500"/>
                <a:gd name="T19" fmla="*/ 424 h 4309"/>
                <a:gd name="T20" fmla="*/ 4 w 4500"/>
                <a:gd name="T21" fmla="*/ 667 h 4309"/>
                <a:gd name="T22" fmla="*/ 16 w 4500"/>
                <a:gd name="T23" fmla="*/ 3695 h 4309"/>
                <a:gd name="T24" fmla="*/ 138 w 4500"/>
                <a:gd name="T25" fmla="*/ 3923 h 4309"/>
                <a:gd name="T26" fmla="*/ 348 w 4500"/>
                <a:gd name="T27" fmla="*/ 4070 h 4309"/>
                <a:gd name="T28" fmla="*/ 2883 w 4500"/>
                <a:gd name="T29" fmla="*/ 4107 h 4309"/>
                <a:gd name="T30" fmla="*/ 2925 w 4500"/>
                <a:gd name="T31" fmla="*/ 4108 h 4309"/>
                <a:gd name="T32" fmla="*/ 3064 w 4500"/>
                <a:gd name="T33" fmla="*/ 4126 h 4309"/>
                <a:gd name="T34" fmla="*/ 3256 w 4500"/>
                <a:gd name="T35" fmla="*/ 4197 h 4309"/>
                <a:gd name="T36" fmla="*/ 3362 w 4500"/>
                <a:gd name="T37" fmla="*/ 4280 h 4309"/>
                <a:gd name="T38" fmla="*/ 3449 w 4500"/>
                <a:gd name="T39" fmla="*/ 4306 h 4309"/>
                <a:gd name="T40" fmla="*/ 3512 w 4500"/>
                <a:gd name="T41" fmla="*/ 4246 h 4309"/>
                <a:gd name="T42" fmla="*/ 3493 w 4500"/>
                <a:gd name="T43" fmla="*/ 4161 h 4309"/>
                <a:gd name="T44" fmla="*/ 3299 w 4500"/>
                <a:gd name="T45" fmla="*/ 4019 h 4309"/>
                <a:gd name="T46" fmla="*/ 3095 w 4500"/>
                <a:gd name="T47" fmla="*/ 3952 h 4309"/>
                <a:gd name="T48" fmla="*/ 2936 w 4500"/>
                <a:gd name="T49" fmla="*/ 3932 h 4309"/>
                <a:gd name="T50" fmla="*/ 545 w 4500"/>
                <a:gd name="T51" fmla="*/ 3930 h 4309"/>
                <a:gd name="T52" fmla="*/ 344 w 4500"/>
                <a:gd name="T53" fmla="*/ 3870 h 4309"/>
                <a:gd name="T54" fmla="*/ 210 w 4500"/>
                <a:gd name="T55" fmla="*/ 3717 h 4309"/>
                <a:gd name="T56" fmla="*/ 176 w 4500"/>
                <a:gd name="T57" fmla="*/ 736 h 4309"/>
                <a:gd name="T58" fmla="*/ 236 w 4500"/>
                <a:gd name="T59" fmla="*/ 535 h 4309"/>
                <a:gd name="T60" fmla="*/ 389 w 4500"/>
                <a:gd name="T61" fmla="*/ 401 h 4309"/>
                <a:gd name="T62" fmla="*/ 1105 w 4500"/>
                <a:gd name="T63" fmla="*/ 366 h 4309"/>
                <a:gd name="T64" fmla="*/ 1131 w 4500"/>
                <a:gd name="T65" fmla="*/ 558 h 4309"/>
                <a:gd name="T66" fmla="*/ 1217 w 4500"/>
                <a:gd name="T67" fmla="*/ 581 h 4309"/>
                <a:gd name="T68" fmla="*/ 1279 w 4500"/>
                <a:gd name="T69" fmla="*/ 518 h 4309"/>
                <a:gd name="T70" fmla="*/ 3218 w 4500"/>
                <a:gd name="T71" fmla="*/ 495 h 4309"/>
                <a:gd name="T72" fmla="*/ 3262 w 4500"/>
                <a:gd name="T73" fmla="*/ 572 h 4309"/>
                <a:gd name="T74" fmla="*/ 3351 w 4500"/>
                <a:gd name="T75" fmla="*/ 572 h 4309"/>
                <a:gd name="T76" fmla="*/ 3395 w 4500"/>
                <a:gd name="T77" fmla="*/ 495 h 4309"/>
                <a:gd name="T78" fmla="*/ 4061 w 4500"/>
                <a:gd name="T79" fmla="*/ 382 h 4309"/>
                <a:gd name="T80" fmla="*/ 4233 w 4500"/>
                <a:gd name="T81" fmla="*/ 494 h 4309"/>
                <a:gd name="T82" fmla="*/ 4319 w 4500"/>
                <a:gd name="T83" fmla="*/ 681 h 4309"/>
                <a:gd name="T84" fmla="*/ 4307 w 4500"/>
                <a:gd name="T85" fmla="*/ 3668 h 4309"/>
                <a:gd name="T86" fmla="*/ 4196 w 4500"/>
                <a:gd name="T87" fmla="*/ 3840 h 4309"/>
                <a:gd name="T88" fmla="*/ 4009 w 4500"/>
                <a:gd name="T89" fmla="*/ 3926 h 4309"/>
                <a:gd name="T90" fmla="*/ 3724 w 4500"/>
                <a:gd name="T91" fmla="*/ 3943 h 4309"/>
                <a:gd name="T92" fmla="*/ 3681 w 4500"/>
                <a:gd name="T93" fmla="*/ 4019 h 4309"/>
                <a:gd name="T94" fmla="*/ 3724 w 4500"/>
                <a:gd name="T95" fmla="*/ 4096 h 4309"/>
                <a:gd name="T96" fmla="*/ 4023 w 4500"/>
                <a:gd name="T97" fmla="*/ 4103 h 4309"/>
                <a:gd name="T98" fmla="*/ 4266 w 4500"/>
                <a:gd name="T99" fmla="*/ 4010 h 4309"/>
                <a:gd name="T100" fmla="*/ 4436 w 4500"/>
                <a:gd name="T101" fmla="*/ 3817 h 4309"/>
                <a:gd name="T102" fmla="*/ 4500 w 4500"/>
                <a:gd name="T103" fmla="*/ 3561 h 4309"/>
                <a:gd name="T104" fmla="*/ 4463 w 4500"/>
                <a:gd name="T105" fmla="*/ 539 h 4309"/>
                <a:gd name="T106" fmla="*/ 4317 w 4500"/>
                <a:gd name="T107" fmla="*/ 328 h 4309"/>
                <a:gd name="T108" fmla="*/ 4088 w 4500"/>
                <a:gd name="T109" fmla="*/ 206 h 43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4500" h="4309">
                  <a:moveTo>
                    <a:pt x="3954" y="190"/>
                  </a:moveTo>
                  <a:lnTo>
                    <a:pt x="3395" y="190"/>
                  </a:lnTo>
                  <a:lnTo>
                    <a:pt x="3395" y="89"/>
                  </a:lnTo>
                  <a:lnTo>
                    <a:pt x="3392" y="66"/>
                  </a:lnTo>
                  <a:lnTo>
                    <a:pt x="3382" y="44"/>
                  </a:lnTo>
                  <a:lnTo>
                    <a:pt x="3369" y="26"/>
                  </a:lnTo>
                  <a:lnTo>
                    <a:pt x="3351" y="12"/>
                  </a:lnTo>
                  <a:lnTo>
                    <a:pt x="3330" y="3"/>
                  </a:lnTo>
                  <a:lnTo>
                    <a:pt x="3307" y="0"/>
                  </a:lnTo>
                  <a:lnTo>
                    <a:pt x="3282" y="3"/>
                  </a:lnTo>
                  <a:lnTo>
                    <a:pt x="3262" y="12"/>
                  </a:lnTo>
                  <a:lnTo>
                    <a:pt x="3244" y="26"/>
                  </a:lnTo>
                  <a:lnTo>
                    <a:pt x="3231" y="44"/>
                  </a:lnTo>
                  <a:lnTo>
                    <a:pt x="3221" y="66"/>
                  </a:lnTo>
                  <a:lnTo>
                    <a:pt x="3218" y="89"/>
                  </a:lnTo>
                  <a:lnTo>
                    <a:pt x="3218" y="190"/>
                  </a:lnTo>
                  <a:lnTo>
                    <a:pt x="1281" y="190"/>
                  </a:lnTo>
                  <a:lnTo>
                    <a:pt x="1281" y="89"/>
                  </a:lnTo>
                  <a:lnTo>
                    <a:pt x="1279" y="66"/>
                  </a:lnTo>
                  <a:lnTo>
                    <a:pt x="1269" y="44"/>
                  </a:lnTo>
                  <a:lnTo>
                    <a:pt x="1255" y="26"/>
                  </a:lnTo>
                  <a:lnTo>
                    <a:pt x="1238" y="12"/>
                  </a:lnTo>
                  <a:lnTo>
                    <a:pt x="1217" y="3"/>
                  </a:lnTo>
                  <a:lnTo>
                    <a:pt x="1192" y="0"/>
                  </a:lnTo>
                  <a:lnTo>
                    <a:pt x="1169" y="3"/>
                  </a:lnTo>
                  <a:lnTo>
                    <a:pt x="1149" y="12"/>
                  </a:lnTo>
                  <a:lnTo>
                    <a:pt x="1131" y="26"/>
                  </a:lnTo>
                  <a:lnTo>
                    <a:pt x="1117" y="44"/>
                  </a:lnTo>
                  <a:lnTo>
                    <a:pt x="1108" y="66"/>
                  </a:lnTo>
                  <a:lnTo>
                    <a:pt x="1105" y="89"/>
                  </a:lnTo>
                  <a:lnTo>
                    <a:pt x="1105" y="190"/>
                  </a:lnTo>
                  <a:lnTo>
                    <a:pt x="545" y="190"/>
                  </a:lnTo>
                  <a:lnTo>
                    <a:pt x="477" y="194"/>
                  </a:lnTo>
                  <a:lnTo>
                    <a:pt x="411" y="206"/>
                  </a:lnTo>
                  <a:lnTo>
                    <a:pt x="348" y="227"/>
                  </a:lnTo>
                  <a:lnTo>
                    <a:pt x="290" y="254"/>
                  </a:lnTo>
                  <a:lnTo>
                    <a:pt x="233" y="287"/>
                  </a:lnTo>
                  <a:lnTo>
                    <a:pt x="183" y="328"/>
                  </a:lnTo>
                  <a:lnTo>
                    <a:pt x="138" y="373"/>
                  </a:lnTo>
                  <a:lnTo>
                    <a:pt x="97" y="424"/>
                  </a:lnTo>
                  <a:lnTo>
                    <a:pt x="64" y="480"/>
                  </a:lnTo>
                  <a:lnTo>
                    <a:pt x="37" y="539"/>
                  </a:lnTo>
                  <a:lnTo>
                    <a:pt x="16" y="602"/>
                  </a:lnTo>
                  <a:lnTo>
                    <a:pt x="4" y="667"/>
                  </a:lnTo>
                  <a:lnTo>
                    <a:pt x="0" y="736"/>
                  </a:lnTo>
                  <a:lnTo>
                    <a:pt x="0" y="3561"/>
                  </a:lnTo>
                  <a:lnTo>
                    <a:pt x="4" y="3629"/>
                  </a:lnTo>
                  <a:lnTo>
                    <a:pt x="16" y="3695"/>
                  </a:lnTo>
                  <a:lnTo>
                    <a:pt x="37" y="3758"/>
                  </a:lnTo>
                  <a:lnTo>
                    <a:pt x="64" y="3817"/>
                  </a:lnTo>
                  <a:lnTo>
                    <a:pt x="97" y="3873"/>
                  </a:lnTo>
                  <a:lnTo>
                    <a:pt x="138" y="3923"/>
                  </a:lnTo>
                  <a:lnTo>
                    <a:pt x="183" y="3969"/>
                  </a:lnTo>
                  <a:lnTo>
                    <a:pt x="233" y="4010"/>
                  </a:lnTo>
                  <a:lnTo>
                    <a:pt x="290" y="4044"/>
                  </a:lnTo>
                  <a:lnTo>
                    <a:pt x="348" y="4070"/>
                  </a:lnTo>
                  <a:lnTo>
                    <a:pt x="411" y="4090"/>
                  </a:lnTo>
                  <a:lnTo>
                    <a:pt x="477" y="4103"/>
                  </a:lnTo>
                  <a:lnTo>
                    <a:pt x="545" y="4107"/>
                  </a:lnTo>
                  <a:lnTo>
                    <a:pt x="2883" y="4107"/>
                  </a:lnTo>
                  <a:lnTo>
                    <a:pt x="2886" y="4107"/>
                  </a:lnTo>
                  <a:lnTo>
                    <a:pt x="2890" y="4107"/>
                  </a:lnTo>
                  <a:lnTo>
                    <a:pt x="2904" y="4107"/>
                  </a:lnTo>
                  <a:lnTo>
                    <a:pt x="2925" y="4108"/>
                  </a:lnTo>
                  <a:lnTo>
                    <a:pt x="2953" y="4109"/>
                  </a:lnTo>
                  <a:lnTo>
                    <a:pt x="2986" y="4114"/>
                  </a:lnTo>
                  <a:lnTo>
                    <a:pt x="3023" y="4119"/>
                  </a:lnTo>
                  <a:lnTo>
                    <a:pt x="3064" y="4126"/>
                  </a:lnTo>
                  <a:lnTo>
                    <a:pt x="3121" y="4141"/>
                  </a:lnTo>
                  <a:lnTo>
                    <a:pt x="3173" y="4157"/>
                  </a:lnTo>
                  <a:lnTo>
                    <a:pt x="3217" y="4176"/>
                  </a:lnTo>
                  <a:lnTo>
                    <a:pt x="3256" y="4197"/>
                  </a:lnTo>
                  <a:lnTo>
                    <a:pt x="3291" y="4217"/>
                  </a:lnTo>
                  <a:lnTo>
                    <a:pt x="3319" y="4239"/>
                  </a:lnTo>
                  <a:lnTo>
                    <a:pt x="3343" y="4260"/>
                  </a:lnTo>
                  <a:lnTo>
                    <a:pt x="3362" y="4280"/>
                  </a:lnTo>
                  <a:lnTo>
                    <a:pt x="3382" y="4295"/>
                  </a:lnTo>
                  <a:lnTo>
                    <a:pt x="3404" y="4305"/>
                  </a:lnTo>
                  <a:lnTo>
                    <a:pt x="3427" y="4309"/>
                  </a:lnTo>
                  <a:lnTo>
                    <a:pt x="3449" y="4306"/>
                  </a:lnTo>
                  <a:lnTo>
                    <a:pt x="3469" y="4298"/>
                  </a:lnTo>
                  <a:lnTo>
                    <a:pt x="3488" y="4286"/>
                  </a:lnTo>
                  <a:lnTo>
                    <a:pt x="3503" y="4268"/>
                  </a:lnTo>
                  <a:lnTo>
                    <a:pt x="3512" y="4246"/>
                  </a:lnTo>
                  <a:lnTo>
                    <a:pt x="3516" y="4224"/>
                  </a:lnTo>
                  <a:lnTo>
                    <a:pt x="3514" y="4202"/>
                  </a:lnTo>
                  <a:lnTo>
                    <a:pt x="3507" y="4181"/>
                  </a:lnTo>
                  <a:lnTo>
                    <a:pt x="3493" y="4161"/>
                  </a:lnTo>
                  <a:lnTo>
                    <a:pt x="3448" y="4118"/>
                  </a:lnTo>
                  <a:lnTo>
                    <a:pt x="3400" y="4079"/>
                  </a:lnTo>
                  <a:lnTo>
                    <a:pt x="3350" y="4046"/>
                  </a:lnTo>
                  <a:lnTo>
                    <a:pt x="3299" y="4019"/>
                  </a:lnTo>
                  <a:lnTo>
                    <a:pt x="3246" y="3997"/>
                  </a:lnTo>
                  <a:lnTo>
                    <a:pt x="3194" y="3978"/>
                  </a:lnTo>
                  <a:lnTo>
                    <a:pt x="3143" y="3963"/>
                  </a:lnTo>
                  <a:lnTo>
                    <a:pt x="3095" y="3952"/>
                  </a:lnTo>
                  <a:lnTo>
                    <a:pt x="3049" y="3944"/>
                  </a:lnTo>
                  <a:lnTo>
                    <a:pt x="3006" y="3937"/>
                  </a:lnTo>
                  <a:lnTo>
                    <a:pt x="2969" y="3934"/>
                  </a:lnTo>
                  <a:lnTo>
                    <a:pt x="2936" y="3932"/>
                  </a:lnTo>
                  <a:lnTo>
                    <a:pt x="2910" y="3930"/>
                  </a:lnTo>
                  <a:lnTo>
                    <a:pt x="2893" y="3930"/>
                  </a:lnTo>
                  <a:lnTo>
                    <a:pt x="2882" y="3930"/>
                  </a:lnTo>
                  <a:lnTo>
                    <a:pt x="545" y="3930"/>
                  </a:lnTo>
                  <a:lnTo>
                    <a:pt x="491" y="3926"/>
                  </a:lnTo>
                  <a:lnTo>
                    <a:pt x="439" y="3915"/>
                  </a:lnTo>
                  <a:lnTo>
                    <a:pt x="389" y="3896"/>
                  </a:lnTo>
                  <a:lnTo>
                    <a:pt x="344" y="3870"/>
                  </a:lnTo>
                  <a:lnTo>
                    <a:pt x="303" y="3840"/>
                  </a:lnTo>
                  <a:lnTo>
                    <a:pt x="266" y="3803"/>
                  </a:lnTo>
                  <a:lnTo>
                    <a:pt x="236" y="3762"/>
                  </a:lnTo>
                  <a:lnTo>
                    <a:pt x="210" y="3717"/>
                  </a:lnTo>
                  <a:lnTo>
                    <a:pt x="192" y="3668"/>
                  </a:lnTo>
                  <a:lnTo>
                    <a:pt x="180" y="3616"/>
                  </a:lnTo>
                  <a:lnTo>
                    <a:pt x="176" y="3561"/>
                  </a:lnTo>
                  <a:lnTo>
                    <a:pt x="176" y="736"/>
                  </a:lnTo>
                  <a:lnTo>
                    <a:pt x="180" y="681"/>
                  </a:lnTo>
                  <a:lnTo>
                    <a:pt x="192" y="629"/>
                  </a:lnTo>
                  <a:lnTo>
                    <a:pt x="210" y="580"/>
                  </a:lnTo>
                  <a:lnTo>
                    <a:pt x="236" y="535"/>
                  </a:lnTo>
                  <a:lnTo>
                    <a:pt x="266" y="494"/>
                  </a:lnTo>
                  <a:lnTo>
                    <a:pt x="303" y="457"/>
                  </a:lnTo>
                  <a:lnTo>
                    <a:pt x="344" y="427"/>
                  </a:lnTo>
                  <a:lnTo>
                    <a:pt x="389" y="401"/>
                  </a:lnTo>
                  <a:lnTo>
                    <a:pt x="439" y="382"/>
                  </a:lnTo>
                  <a:lnTo>
                    <a:pt x="491" y="371"/>
                  </a:lnTo>
                  <a:lnTo>
                    <a:pt x="545" y="366"/>
                  </a:lnTo>
                  <a:lnTo>
                    <a:pt x="1105" y="366"/>
                  </a:lnTo>
                  <a:lnTo>
                    <a:pt x="1105" y="495"/>
                  </a:lnTo>
                  <a:lnTo>
                    <a:pt x="1108" y="518"/>
                  </a:lnTo>
                  <a:lnTo>
                    <a:pt x="1117" y="540"/>
                  </a:lnTo>
                  <a:lnTo>
                    <a:pt x="1131" y="558"/>
                  </a:lnTo>
                  <a:lnTo>
                    <a:pt x="1149" y="572"/>
                  </a:lnTo>
                  <a:lnTo>
                    <a:pt x="1169" y="581"/>
                  </a:lnTo>
                  <a:lnTo>
                    <a:pt x="1192" y="584"/>
                  </a:lnTo>
                  <a:lnTo>
                    <a:pt x="1217" y="581"/>
                  </a:lnTo>
                  <a:lnTo>
                    <a:pt x="1238" y="572"/>
                  </a:lnTo>
                  <a:lnTo>
                    <a:pt x="1255" y="558"/>
                  </a:lnTo>
                  <a:lnTo>
                    <a:pt x="1269" y="540"/>
                  </a:lnTo>
                  <a:lnTo>
                    <a:pt x="1279" y="518"/>
                  </a:lnTo>
                  <a:lnTo>
                    <a:pt x="1281" y="495"/>
                  </a:lnTo>
                  <a:lnTo>
                    <a:pt x="1281" y="366"/>
                  </a:lnTo>
                  <a:lnTo>
                    <a:pt x="3218" y="366"/>
                  </a:lnTo>
                  <a:lnTo>
                    <a:pt x="3218" y="495"/>
                  </a:lnTo>
                  <a:lnTo>
                    <a:pt x="3221" y="518"/>
                  </a:lnTo>
                  <a:lnTo>
                    <a:pt x="3231" y="540"/>
                  </a:lnTo>
                  <a:lnTo>
                    <a:pt x="3244" y="558"/>
                  </a:lnTo>
                  <a:lnTo>
                    <a:pt x="3262" y="572"/>
                  </a:lnTo>
                  <a:lnTo>
                    <a:pt x="3282" y="581"/>
                  </a:lnTo>
                  <a:lnTo>
                    <a:pt x="3307" y="584"/>
                  </a:lnTo>
                  <a:lnTo>
                    <a:pt x="3330" y="581"/>
                  </a:lnTo>
                  <a:lnTo>
                    <a:pt x="3351" y="572"/>
                  </a:lnTo>
                  <a:lnTo>
                    <a:pt x="3369" y="558"/>
                  </a:lnTo>
                  <a:lnTo>
                    <a:pt x="3382" y="540"/>
                  </a:lnTo>
                  <a:lnTo>
                    <a:pt x="3392" y="518"/>
                  </a:lnTo>
                  <a:lnTo>
                    <a:pt x="3395" y="495"/>
                  </a:lnTo>
                  <a:lnTo>
                    <a:pt x="3395" y="366"/>
                  </a:lnTo>
                  <a:lnTo>
                    <a:pt x="3954" y="366"/>
                  </a:lnTo>
                  <a:lnTo>
                    <a:pt x="4009" y="371"/>
                  </a:lnTo>
                  <a:lnTo>
                    <a:pt x="4061" y="382"/>
                  </a:lnTo>
                  <a:lnTo>
                    <a:pt x="4110" y="401"/>
                  </a:lnTo>
                  <a:lnTo>
                    <a:pt x="4155" y="427"/>
                  </a:lnTo>
                  <a:lnTo>
                    <a:pt x="4196" y="457"/>
                  </a:lnTo>
                  <a:lnTo>
                    <a:pt x="4233" y="494"/>
                  </a:lnTo>
                  <a:lnTo>
                    <a:pt x="4263" y="535"/>
                  </a:lnTo>
                  <a:lnTo>
                    <a:pt x="4289" y="580"/>
                  </a:lnTo>
                  <a:lnTo>
                    <a:pt x="4307" y="629"/>
                  </a:lnTo>
                  <a:lnTo>
                    <a:pt x="4319" y="681"/>
                  </a:lnTo>
                  <a:lnTo>
                    <a:pt x="4323" y="736"/>
                  </a:lnTo>
                  <a:lnTo>
                    <a:pt x="4323" y="3561"/>
                  </a:lnTo>
                  <a:lnTo>
                    <a:pt x="4319" y="3616"/>
                  </a:lnTo>
                  <a:lnTo>
                    <a:pt x="4307" y="3668"/>
                  </a:lnTo>
                  <a:lnTo>
                    <a:pt x="4289" y="3717"/>
                  </a:lnTo>
                  <a:lnTo>
                    <a:pt x="4263" y="3762"/>
                  </a:lnTo>
                  <a:lnTo>
                    <a:pt x="4233" y="3803"/>
                  </a:lnTo>
                  <a:lnTo>
                    <a:pt x="4196" y="3840"/>
                  </a:lnTo>
                  <a:lnTo>
                    <a:pt x="4155" y="3870"/>
                  </a:lnTo>
                  <a:lnTo>
                    <a:pt x="4110" y="3896"/>
                  </a:lnTo>
                  <a:lnTo>
                    <a:pt x="4061" y="3915"/>
                  </a:lnTo>
                  <a:lnTo>
                    <a:pt x="4009" y="3926"/>
                  </a:lnTo>
                  <a:lnTo>
                    <a:pt x="3954" y="3930"/>
                  </a:lnTo>
                  <a:lnTo>
                    <a:pt x="3769" y="3930"/>
                  </a:lnTo>
                  <a:lnTo>
                    <a:pt x="3746" y="3933"/>
                  </a:lnTo>
                  <a:lnTo>
                    <a:pt x="3724" y="3943"/>
                  </a:lnTo>
                  <a:lnTo>
                    <a:pt x="3707" y="3956"/>
                  </a:lnTo>
                  <a:lnTo>
                    <a:pt x="3693" y="3974"/>
                  </a:lnTo>
                  <a:lnTo>
                    <a:pt x="3685" y="3996"/>
                  </a:lnTo>
                  <a:lnTo>
                    <a:pt x="3681" y="4019"/>
                  </a:lnTo>
                  <a:lnTo>
                    <a:pt x="3685" y="4042"/>
                  </a:lnTo>
                  <a:lnTo>
                    <a:pt x="3693" y="4063"/>
                  </a:lnTo>
                  <a:lnTo>
                    <a:pt x="3707" y="4081"/>
                  </a:lnTo>
                  <a:lnTo>
                    <a:pt x="3724" y="4096"/>
                  </a:lnTo>
                  <a:lnTo>
                    <a:pt x="3746" y="4104"/>
                  </a:lnTo>
                  <a:lnTo>
                    <a:pt x="3769" y="4107"/>
                  </a:lnTo>
                  <a:lnTo>
                    <a:pt x="3954" y="4107"/>
                  </a:lnTo>
                  <a:lnTo>
                    <a:pt x="4023" y="4103"/>
                  </a:lnTo>
                  <a:lnTo>
                    <a:pt x="4088" y="4090"/>
                  </a:lnTo>
                  <a:lnTo>
                    <a:pt x="4151" y="4070"/>
                  </a:lnTo>
                  <a:lnTo>
                    <a:pt x="4210" y="4044"/>
                  </a:lnTo>
                  <a:lnTo>
                    <a:pt x="4266" y="4010"/>
                  </a:lnTo>
                  <a:lnTo>
                    <a:pt x="4317" y="3969"/>
                  </a:lnTo>
                  <a:lnTo>
                    <a:pt x="4362" y="3923"/>
                  </a:lnTo>
                  <a:lnTo>
                    <a:pt x="4403" y="3873"/>
                  </a:lnTo>
                  <a:lnTo>
                    <a:pt x="4436" y="3817"/>
                  </a:lnTo>
                  <a:lnTo>
                    <a:pt x="4463" y="3758"/>
                  </a:lnTo>
                  <a:lnTo>
                    <a:pt x="4483" y="3695"/>
                  </a:lnTo>
                  <a:lnTo>
                    <a:pt x="4496" y="3629"/>
                  </a:lnTo>
                  <a:lnTo>
                    <a:pt x="4500" y="3561"/>
                  </a:lnTo>
                  <a:lnTo>
                    <a:pt x="4500" y="736"/>
                  </a:lnTo>
                  <a:lnTo>
                    <a:pt x="4496" y="667"/>
                  </a:lnTo>
                  <a:lnTo>
                    <a:pt x="4483" y="602"/>
                  </a:lnTo>
                  <a:lnTo>
                    <a:pt x="4463" y="539"/>
                  </a:lnTo>
                  <a:lnTo>
                    <a:pt x="4436" y="480"/>
                  </a:lnTo>
                  <a:lnTo>
                    <a:pt x="4403" y="424"/>
                  </a:lnTo>
                  <a:lnTo>
                    <a:pt x="4362" y="373"/>
                  </a:lnTo>
                  <a:lnTo>
                    <a:pt x="4317" y="328"/>
                  </a:lnTo>
                  <a:lnTo>
                    <a:pt x="4266" y="287"/>
                  </a:lnTo>
                  <a:lnTo>
                    <a:pt x="4210" y="254"/>
                  </a:lnTo>
                  <a:lnTo>
                    <a:pt x="4151" y="227"/>
                  </a:lnTo>
                  <a:lnTo>
                    <a:pt x="4088" y="206"/>
                  </a:lnTo>
                  <a:lnTo>
                    <a:pt x="4023" y="194"/>
                  </a:lnTo>
                  <a:lnTo>
                    <a:pt x="3954" y="19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6" name="TextBox 25"/>
          <p:cNvSpPr txBox="1"/>
          <p:nvPr/>
        </p:nvSpPr>
        <p:spPr>
          <a:xfrm>
            <a:off x="318995" y="1977632"/>
            <a:ext cx="3563709" cy="2160591"/>
          </a:xfrm>
          <a:prstGeom prst="rect">
            <a:avLst/>
          </a:prstGeom>
          <a:noFill/>
        </p:spPr>
        <p:txBody>
          <a:bodyPr wrap="square" rtlCol="0">
            <a:spAutoFit/>
          </a:bodyPr>
          <a:lstStyle/>
          <a:p>
            <a:pPr algn="ctr">
              <a:lnSpc>
                <a:spcPct val="150000"/>
              </a:lnSpc>
            </a:pPr>
            <a:r>
              <a:rPr lang="en-US" sz="2400" b="1" dirty="0">
                <a:solidFill>
                  <a:schemeClr val="bg1"/>
                </a:solidFill>
              </a:rPr>
              <a:t>Mama always said</a:t>
            </a:r>
          </a:p>
          <a:p>
            <a:pPr algn="ctr">
              <a:lnSpc>
                <a:spcPct val="150000"/>
              </a:lnSpc>
            </a:pPr>
            <a:r>
              <a:rPr lang="en-US" sz="2400" b="1" dirty="0">
                <a:solidFill>
                  <a:schemeClr val="bg1"/>
                </a:solidFill>
              </a:rPr>
              <a:t> </a:t>
            </a:r>
          </a:p>
          <a:p>
            <a:pPr lvl="0">
              <a:lnSpc>
                <a:spcPct val="130000"/>
              </a:lnSpc>
            </a:pPr>
            <a:r>
              <a:rPr lang="zh-CN" altLang="en-US" sz="1600" dirty="0">
                <a:solidFill>
                  <a:prstClr val="white"/>
                </a:solidFill>
                <a:latin typeface="Open Sans" panose="020B0606030504020204" pitchFamily="34" charset="0"/>
                <a:ea typeface="Open Sans" panose="020B0606030504020204" pitchFamily="34" charset="0"/>
                <a:cs typeface="Open Sans" panose="020B0606030504020204" pitchFamily="34" charset="0"/>
              </a:rPr>
              <a:t>单击添加文本单击添加文本单击添加文本单击添加文本单击添加文本单击添加文本单击添加文本</a:t>
            </a:r>
            <a:endParaRPr lang="en-US" altLang="zh-CN" sz="1600" dirty="0">
              <a:solidFill>
                <a:prstClr val="white"/>
              </a:solidFill>
              <a:latin typeface="Open Sans" panose="020B0606030504020204" pitchFamily="34" charset="0"/>
              <a:ea typeface="Open Sans" panose="020B0606030504020204" pitchFamily="34" charset="0"/>
              <a:cs typeface="Open Sans" panose="020B0606030504020204" pitchFamily="34" charset="0"/>
            </a:endParaRPr>
          </a:p>
        </p:txBody>
      </p:sp>
      <p:grpSp>
        <p:nvGrpSpPr>
          <p:cNvPr id="18" name="Group 17"/>
          <p:cNvGrpSpPr/>
          <p:nvPr/>
        </p:nvGrpSpPr>
        <p:grpSpPr>
          <a:xfrm>
            <a:off x="5406172" y="683614"/>
            <a:ext cx="1258546" cy="1080000"/>
            <a:chOff x="2225676" y="6350"/>
            <a:chExt cx="7743825" cy="6837363"/>
          </a:xfrm>
          <a:gradFill>
            <a:gsLst>
              <a:gs pos="0">
                <a:srgbClr val="AF8E69"/>
              </a:gs>
              <a:gs pos="21000">
                <a:srgbClr val="AF8E69"/>
              </a:gs>
              <a:gs pos="0">
                <a:srgbClr val="CEB9A2"/>
              </a:gs>
              <a:gs pos="55000">
                <a:srgbClr val="CEB9A2"/>
              </a:gs>
              <a:gs pos="100000">
                <a:srgbClr val="AF8E69"/>
              </a:gs>
            </a:gsLst>
            <a:lin ang="4800000" scaled="0"/>
          </a:gradFill>
        </p:grpSpPr>
        <p:sp>
          <p:nvSpPr>
            <p:cNvPr id="14" name="Freeform 11"/>
            <p:cNvSpPr>
              <a:spLocks/>
            </p:cNvSpPr>
            <p:nvPr/>
          </p:nvSpPr>
          <p:spPr bwMode="auto">
            <a:xfrm>
              <a:off x="2225676" y="6350"/>
              <a:ext cx="7743825" cy="1893888"/>
            </a:xfrm>
            <a:custGeom>
              <a:avLst/>
              <a:gdLst>
                <a:gd name="T0" fmla="*/ 4722 w 4878"/>
                <a:gd name="T1" fmla="*/ 881 h 1193"/>
                <a:gd name="T2" fmla="*/ 4461 w 4878"/>
                <a:gd name="T3" fmla="*/ 668 h 1193"/>
                <a:gd name="T4" fmla="*/ 4184 w 4878"/>
                <a:gd name="T5" fmla="*/ 482 h 1193"/>
                <a:gd name="T6" fmla="*/ 3891 w 4878"/>
                <a:gd name="T7" fmla="*/ 325 h 1193"/>
                <a:gd name="T8" fmla="*/ 3586 w 4878"/>
                <a:gd name="T9" fmla="*/ 199 h 1193"/>
                <a:gd name="T10" fmla="*/ 3270 w 4878"/>
                <a:gd name="T11" fmla="*/ 103 h 1193"/>
                <a:gd name="T12" fmla="*/ 2942 w 4878"/>
                <a:gd name="T13" fmla="*/ 38 h 1193"/>
                <a:gd name="T14" fmla="*/ 2609 w 4878"/>
                <a:gd name="T15" fmla="*/ 5 h 1193"/>
                <a:gd name="T16" fmla="*/ 2269 w 4878"/>
                <a:gd name="T17" fmla="*/ 5 h 1193"/>
                <a:gd name="T18" fmla="*/ 1935 w 4878"/>
                <a:gd name="T19" fmla="*/ 38 h 1193"/>
                <a:gd name="T20" fmla="*/ 1609 w 4878"/>
                <a:gd name="T21" fmla="*/ 103 h 1193"/>
                <a:gd name="T22" fmla="*/ 1292 w 4878"/>
                <a:gd name="T23" fmla="*/ 199 h 1193"/>
                <a:gd name="T24" fmla="*/ 986 w 4878"/>
                <a:gd name="T25" fmla="*/ 325 h 1193"/>
                <a:gd name="T26" fmla="*/ 694 w 4878"/>
                <a:gd name="T27" fmla="*/ 482 h 1193"/>
                <a:gd name="T28" fmla="*/ 417 w 4878"/>
                <a:gd name="T29" fmla="*/ 668 h 1193"/>
                <a:gd name="T30" fmla="*/ 156 w 4878"/>
                <a:gd name="T31" fmla="*/ 881 h 1193"/>
                <a:gd name="T32" fmla="*/ 16 w 4878"/>
                <a:gd name="T33" fmla="*/ 1019 h 1193"/>
                <a:gd name="T34" fmla="*/ 0 w 4878"/>
                <a:gd name="T35" fmla="*/ 1067 h 1193"/>
                <a:gd name="T36" fmla="*/ 6 w 4878"/>
                <a:gd name="T37" fmla="*/ 1116 h 1193"/>
                <a:gd name="T38" fmla="*/ 33 w 4878"/>
                <a:gd name="T39" fmla="*/ 1160 h 1193"/>
                <a:gd name="T40" fmla="*/ 77 w 4878"/>
                <a:gd name="T41" fmla="*/ 1187 h 1193"/>
                <a:gd name="T42" fmla="*/ 126 w 4878"/>
                <a:gd name="T43" fmla="*/ 1193 h 1193"/>
                <a:gd name="T44" fmla="*/ 173 w 4878"/>
                <a:gd name="T45" fmla="*/ 1176 h 1193"/>
                <a:gd name="T46" fmla="*/ 308 w 4878"/>
                <a:gd name="T47" fmla="*/ 1050 h 1193"/>
                <a:gd name="T48" fmla="*/ 552 w 4878"/>
                <a:gd name="T49" fmla="*/ 850 h 1193"/>
                <a:gd name="T50" fmla="*/ 810 w 4878"/>
                <a:gd name="T51" fmla="*/ 677 h 1193"/>
                <a:gd name="T52" fmla="*/ 1083 w 4878"/>
                <a:gd name="T53" fmla="*/ 531 h 1193"/>
                <a:gd name="T54" fmla="*/ 1369 w 4878"/>
                <a:gd name="T55" fmla="*/ 413 h 1193"/>
                <a:gd name="T56" fmla="*/ 1664 w 4878"/>
                <a:gd name="T57" fmla="*/ 322 h 1193"/>
                <a:gd name="T58" fmla="*/ 1969 w 4878"/>
                <a:gd name="T59" fmla="*/ 261 h 1193"/>
                <a:gd name="T60" fmla="*/ 2281 w 4878"/>
                <a:gd name="T61" fmla="*/ 232 h 1193"/>
                <a:gd name="T62" fmla="*/ 2597 w 4878"/>
                <a:gd name="T63" fmla="*/ 232 h 1193"/>
                <a:gd name="T64" fmla="*/ 2910 w 4878"/>
                <a:gd name="T65" fmla="*/ 261 h 1193"/>
                <a:gd name="T66" fmla="*/ 3214 w 4878"/>
                <a:gd name="T67" fmla="*/ 322 h 1193"/>
                <a:gd name="T68" fmla="*/ 3510 w 4878"/>
                <a:gd name="T69" fmla="*/ 413 h 1193"/>
                <a:gd name="T70" fmla="*/ 3795 w 4878"/>
                <a:gd name="T71" fmla="*/ 531 h 1193"/>
                <a:gd name="T72" fmla="*/ 4068 w 4878"/>
                <a:gd name="T73" fmla="*/ 677 h 1193"/>
                <a:gd name="T74" fmla="*/ 4326 w 4878"/>
                <a:gd name="T75" fmla="*/ 850 h 1193"/>
                <a:gd name="T76" fmla="*/ 4569 w 4878"/>
                <a:gd name="T77" fmla="*/ 1050 h 1193"/>
                <a:gd name="T78" fmla="*/ 4703 w 4878"/>
                <a:gd name="T79" fmla="*/ 1175 h 1193"/>
                <a:gd name="T80" fmla="*/ 4743 w 4878"/>
                <a:gd name="T81" fmla="*/ 1191 h 1193"/>
                <a:gd name="T82" fmla="*/ 4787 w 4878"/>
                <a:gd name="T83" fmla="*/ 1191 h 1193"/>
                <a:gd name="T84" fmla="*/ 4827 w 4878"/>
                <a:gd name="T85" fmla="*/ 1175 h 1193"/>
                <a:gd name="T86" fmla="*/ 4861 w 4878"/>
                <a:gd name="T87" fmla="*/ 1139 h 1193"/>
                <a:gd name="T88" fmla="*/ 4878 w 4878"/>
                <a:gd name="T89" fmla="*/ 1092 h 1193"/>
                <a:gd name="T90" fmla="*/ 4872 w 4878"/>
                <a:gd name="T91" fmla="*/ 1043 h 1193"/>
                <a:gd name="T92" fmla="*/ 4845 w 4878"/>
                <a:gd name="T93" fmla="*/ 1000 h 11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4878" h="1193">
                  <a:moveTo>
                    <a:pt x="4845" y="1000"/>
                  </a:moveTo>
                  <a:lnTo>
                    <a:pt x="4722" y="881"/>
                  </a:lnTo>
                  <a:lnTo>
                    <a:pt x="4594" y="772"/>
                  </a:lnTo>
                  <a:lnTo>
                    <a:pt x="4461" y="668"/>
                  </a:lnTo>
                  <a:lnTo>
                    <a:pt x="4324" y="571"/>
                  </a:lnTo>
                  <a:lnTo>
                    <a:pt x="4184" y="482"/>
                  </a:lnTo>
                  <a:lnTo>
                    <a:pt x="4040" y="401"/>
                  </a:lnTo>
                  <a:lnTo>
                    <a:pt x="3891" y="325"/>
                  </a:lnTo>
                  <a:lnTo>
                    <a:pt x="3740" y="258"/>
                  </a:lnTo>
                  <a:lnTo>
                    <a:pt x="3586" y="199"/>
                  </a:lnTo>
                  <a:lnTo>
                    <a:pt x="3429" y="147"/>
                  </a:lnTo>
                  <a:lnTo>
                    <a:pt x="3270" y="103"/>
                  </a:lnTo>
                  <a:lnTo>
                    <a:pt x="3107" y="66"/>
                  </a:lnTo>
                  <a:lnTo>
                    <a:pt x="2942" y="38"/>
                  </a:lnTo>
                  <a:lnTo>
                    <a:pt x="2776" y="17"/>
                  </a:lnTo>
                  <a:lnTo>
                    <a:pt x="2609" y="5"/>
                  </a:lnTo>
                  <a:lnTo>
                    <a:pt x="2439" y="0"/>
                  </a:lnTo>
                  <a:lnTo>
                    <a:pt x="2269" y="5"/>
                  </a:lnTo>
                  <a:lnTo>
                    <a:pt x="2101" y="17"/>
                  </a:lnTo>
                  <a:lnTo>
                    <a:pt x="1935" y="38"/>
                  </a:lnTo>
                  <a:lnTo>
                    <a:pt x="1771" y="66"/>
                  </a:lnTo>
                  <a:lnTo>
                    <a:pt x="1609" y="103"/>
                  </a:lnTo>
                  <a:lnTo>
                    <a:pt x="1449" y="147"/>
                  </a:lnTo>
                  <a:lnTo>
                    <a:pt x="1292" y="199"/>
                  </a:lnTo>
                  <a:lnTo>
                    <a:pt x="1137" y="258"/>
                  </a:lnTo>
                  <a:lnTo>
                    <a:pt x="986" y="325"/>
                  </a:lnTo>
                  <a:lnTo>
                    <a:pt x="838" y="401"/>
                  </a:lnTo>
                  <a:lnTo>
                    <a:pt x="694" y="482"/>
                  </a:lnTo>
                  <a:lnTo>
                    <a:pt x="553" y="571"/>
                  </a:lnTo>
                  <a:lnTo>
                    <a:pt x="417" y="668"/>
                  </a:lnTo>
                  <a:lnTo>
                    <a:pt x="285" y="772"/>
                  </a:lnTo>
                  <a:lnTo>
                    <a:pt x="156" y="881"/>
                  </a:lnTo>
                  <a:lnTo>
                    <a:pt x="33" y="1000"/>
                  </a:lnTo>
                  <a:lnTo>
                    <a:pt x="16" y="1019"/>
                  </a:lnTo>
                  <a:lnTo>
                    <a:pt x="6" y="1043"/>
                  </a:lnTo>
                  <a:lnTo>
                    <a:pt x="0" y="1067"/>
                  </a:lnTo>
                  <a:lnTo>
                    <a:pt x="0" y="1092"/>
                  </a:lnTo>
                  <a:lnTo>
                    <a:pt x="6" y="1116"/>
                  </a:lnTo>
                  <a:lnTo>
                    <a:pt x="16" y="1139"/>
                  </a:lnTo>
                  <a:lnTo>
                    <a:pt x="33" y="1160"/>
                  </a:lnTo>
                  <a:lnTo>
                    <a:pt x="53" y="1176"/>
                  </a:lnTo>
                  <a:lnTo>
                    <a:pt x="77" y="1187"/>
                  </a:lnTo>
                  <a:lnTo>
                    <a:pt x="101" y="1193"/>
                  </a:lnTo>
                  <a:lnTo>
                    <a:pt x="126" y="1193"/>
                  </a:lnTo>
                  <a:lnTo>
                    <a:pt x="150" y="1187"/>
                  </a:lnTo>
                  <a:lnTo>
                    <a:pt x="173" y="1176"/>
                  </a:lnTo>
                  <a:lnTo>
                    <a:pt x="193" y="1160"/>
                  </a:lnTo>
                  <a:lnTo>
                    <a:pt x="308" y="1050"/>
                  </a:lnTo>
                  <a:lnTo>
                    <a:pt x="427" y="947"/>
                  </a:lnTo>
                  <a:lnTo>
                    <a:pt x="552" y="850"/>
                  </a:lnTo>
                  <a:lnTo>
                    <a:pt x="679" y="760"/>
                  </a:lnTo>
                  <a:lnTo>
                    <a:pt x="810" y="677"/>
                  </a:lnTo>
                  <a:lnTo>
                    <a:pt x="945" y="601"/>
                  </a:lnTo>
                  <a:lnTo>
                    <a:pt x="1083" y="531"/>
                  </a:lnTo>
                  <a:lnTo>
                    <a:pt x="1223" y="468"/>
                  </a:lnTo>
                  <a:lnTo>
                    <a:pt x="1369" y="413"/>
                  </a:lnTo>
                  <a:lnTo>
                    <a:pt x="1516" y="364"/>
                  </a:lnTo>
                  <a:lnTo>
                    <a:pt x="1664" y="322"/>
                  </a:lnTo>
                  <a:lnTo>
                    <a:pt x="1815" y="288"/>
                  </a:lnTo>
                  <a:lnTo>
                    <a:pt x="1969" y="261"/>
                  </a:lnTo>
                  <a:lnTo>
                    <a:pt x="2124" y="242"/>
                  </a:lnTo>
                  <a:lnTo>
                    <a:pt x="2281" y="232"/>
                  </a:lnTo>
                  <a:lnTo>
                    <a:pt x="2439" y="227"/>
                  </a:lnTo>
                  <a:lnTo>
                    <a:pt x="2597" y="232"/>
                  </a:lnTo>
                  <a:lnTo>
                    <a:pt x="2754" y="242"/>
                  </a:lnTo>
                  <a:lnTo>
                    <a:pt x="2910" y="261"/>
                  </a:lnTo>
                  <a:lnTo>
                    <a:pt x="3062" y="288"/>
                  </a:lnTo>
                  <a:lnTo>
                    <a:pt x="3214" y="322"/>
                  </a:lnTo>
                  <a:lnTo>
                    <a:pt x="3363" y="364"/>
                  </a:lnTo>
                  <a:lnTo>
                    <a:pt x="3510" y="413"/>
                  </a:lnTo>
                  <a:lnTo>
                    <a:pt x="3654" y="468"/>
                  </a:lnTo>
                  <a:lnTo>
                    <a:pt x="3795" y="531"/>
                  </a:lnTo>
                  <a:lnTo>
                    <a:pt x="3933" y="601"/>
                  </a:lnTo>
                  <a:lnTo>
                    <a:pt x="4068" y="677"/>
                  </a:lnTo>
                  <a:lnTo>
                    <a:pt x="4200" y="760"/>
                  </a:lnTo>
                  <a:lnTo>
                    <a:pt x="4326" y="850"/>
                  </a:lnTo>
                  <a:lnTo>
                    <a:pt x="4450" y="947"/>
                  </a:lnTo>
                  <a:lnTo>
                    <a:pt x="4569" y="1050"/>
                  </a:lnTo>
                  <a:lnTo>
                    <a:pt x="4685" y="1160"/>
                  </a:lnTo>
                  <a:lnTo>
                    <a:pt x="4703" y="1175"/>
                  </a:lnTo>
                  <a:lnTo>
                    <a:pt x="4722" y="1185"/>
                  </a:lnTo>
                  <a:lnTo>
                    <a:pt x="4743" y="1191"/>
                  </a:lnTo>
                  <a:lnTo>
                    <a:pt x="4765" y="1193"/>
                  </a:lnTo>
                  <a:lnTo>
                    <a:pt x="4787" y="1191"/>
                  </a:lnTo>
                  <a:lnTo>
                    <a:pt x="4808" y="1185"/>
                  </a:lnTo>
                  <a:lnTo>
                    <a:pt x="4827" y="1175"/>
                  </a:lnTo>
                  <a:lnTo>
                    <a:pt x="4845" y="1160"/>
                  </a:lnTo>
                  <a:lnTo>
                    <a:pt x="4861" y="1139"/>
                  </a:lnTo>
                  <a:lnTo>
                    <a:pt x="4872" y="1116"/>
                  </a:lnTo>
                  <a:lnTo>
                    <a:pt x="4878" y="1092"/>
                  </a:lnTo>
                  <a:lnTo>
                    <a:pt x="4878" y="1067"/>
                  </a:lnTo>
                  <a:lnTo>
                    <a:pt x="4872" y="1043"/>
                  </a:lnTo>
                  <a:lnTo>
                    <a:pt x="4861" y="1019"/>
                  </a:lnTo>
                  <a:lnTo>
                    <a:pt x="4845" y="100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5" name="Freeform 12"/>
            <p:cNvSpPr>
              <a:spLocks/>
            </p:cNvSpPr>
            <p:nvPr/>
          </p:nvSpPr>
          <p:spPr bwMode="auto">
            <a:xfrm>
              <a:off x="3214688" y="1662113"/>
              <a:ext cx="5789613" cy="1584325"/>
            </a:xfrm>
            <a:custGeom>
              <a:avLst/>
              <a:gdLst>
                <a:gd name="T0" fmla="*/ 1686 w 3647"/>
                <a:gd name="T1" fmla="*/ 4 h 998"/>
                <a:gd name="T2" fmla="*/ 1413 w 3647"/>
                <a:gd name="T3" fmla="*/ 39 h 998"/>
                <a:gd name="T4" fmla="*/ 1145 w 3647"/>
                <a:gd name="T5" fmla="*/ 105 h 998"/>
                <a:gd name="T6" fmla="*/ 884 w 3647"/>
                <a:gd name="T7" fmla="*/ 205 h 998"/>
                <a:gd name="T8" fmla="*/ 629 w 3647"/>
                <a:gd name="T9" fmla="*/ 337 h 998"/>
                <a:gd name="T10" fmla="*/ 382 w 3647"/>
                <a:gd name="T11" fmla="*/ 501 h 998"/>
                <a:gd name="T12" fmla="*/ 147 w 3647"/>
                <a:gd name="T13" fmla="*/ 696 h 998"/>
                <a:gd name="T14" fmla="*/ 16 w 3647"/>
                <a:gd name="T15" fmla="*/ 826 h 998"/>
                <a:gd name="T16" fmla="*/ 0 w 3647"/>
                <a:gd name="T17" fmla="*/ 873 h 998"/>
                <a:gd name="T18" fmla="*/ 6 w 3647"/>
                <a:gd name="T19" fmla="*/ 922 h 998"/>
                <a:gd name="T20" fmla="*/ 32 w 3647"/>
                <a:gd name="T21" fmla="*/ 965 h 998"/>
                <a:gd name="T22" fmla="*/ 75 w 3647"/>
                <a:gd name="T23" fmla="*/ 992 h 998"/>
                <a:gd name="T24" fmla="*/ 124 w 3647"/>
                <a:gd name="T25" fmla="*/ 998 h 998"/>
                <a:gd name="T26" fmla="*/ 172 w 3647"/>
                <a:gd name="T27" fmla="*/ 982 h 998"/>
                <a:gd name="T28" fmla="*/ 305 w 3647"/>
                <a:gd name="T29" fmla="*/ 857 h 998"/>
                <a:gd name="T30" fmla="*/ 540 w 3647"/>
                <a:gd name="T31" fmla="*/ 667 h 998"/>
                <a:gd name="T32" fmla="*/ 783 w 3647"/>
                <a:gd name="T33" fmla="*/ 510 h 998"/>
                <a:gd name="T34" fmla="*/ 1033 w 3647"/>
                <a:gd name="T35" fmla="*/ 387 h 998"/>
                <a:gd name="T36" fmla="*/ 1291 w 3647"/>
                <a:gd name="T37" fmla="*/ 298 h 998"/>
                <a:gd name="T38" fmla="*/ 1555 w 3647"/>
                <a:gd name="T39" fmla="*/ 245 h 998"/>
                <a:gd name="T40" fmla="*/ 1822 w 3647"/>
                <a:gd name="T41" fmla="*/ 227 h 998"/>
                <a:gd name="T42" fmla="*/ 2091 w 3647"/>
                <a:gd name="T43" fmla="*/ 245 h 998"/>
                <a:gd name="T44" fmla="*/ 2355 w 3647"/>
                <a:gd name="T45" fmla="*/ 298 h 998"/>
                <a:gd name="T46" fmla="*/ 2613 w 3647"/>
                <a:gd name="T47" fmla="*/ 387 h 998"/>
                <a:gd name="T48" fmla="*/ 2864 w 3647"/>
                <a:gd name="T49" fmla="*/ 510 h 998"/>
                <a:gd name="T50" fmla="*/ 3107 w 3647"/>
                <a:gd name="T51" fmla="*/ 667 h 998"/>
                <a:gd name="T52" fmla="*/ 3341 w 3647"/>
                <a:gd name="T53" fmla="*/ 857 h 998"/>
                <a:gd name="T54" fmla="*/ 3472 w 3647"/>
                <a:gd name="T55" fmla="*/ 980 h 998"/>
                <a:gd name="T56" fmla="*/ 3512 w 3647"/>
                <a:gd name="T57" fmla="*/ 997 h 998"/>
                <a:gd name="T58" fmla="*/ 3555 w 3647"/>
                <a:gd name="T59" fmla="*/ 997 h 998"/>
                <a:gd name="T60" fmla="*/ 3596 w 3647"/>
                <a:gd name="T61" fmla="*/ 980 h 998"/>
                <a:gd name="T62" fmla="*/ 3630 w 3647"/>
                <a:gd name="T63" fmla="*/ 945 h 998"/>
                <a:gd name="T64" fmla="*/ 3647 w 3647"/>
                <a:gd name="T65" fmla="*/ 897 h 998"/>
                <a:gd name="T66" fmla="*/ 3641 w 3647"/>
                <a:gd name="T67" fmla="*/ 848 h 998"/>
                <a:gd name="T68" fmla="*/ 3614 w 3647"/>
                <a:gd name="T69" fmla="*/ 805 h 998"/>
                <a:gd name="T70" fmla="*/ 3383 w 3647"/>
                <a:gd name="T71" fmla="*/ 595 h 998"/>
                <a:gd name="T72" fmla="*/ 3141 w 3647"/>
                <a:gd name="T73" fmla="*/ 415 h 998"/>
                <a:gd name="T74" fmla="*/ 2890 w 3647"/>
                <a:gd name="T75" fmla="*/ 267 h 998"/>
                <a:gd name="T76" fmla="*/ 2632 w 3647"/>
                <a:gd name="T77" fmla="*/ 151 h 998"/>
                <a:gd name="T78" fmla="*/ 2368 w 3647"/>
                <a:gd name="T79" fmla="*/ 67 h 998"/>
                <a:gd name="T80" fmla="*/ 2098 w 3647"/>
                <a:gd name="T81" fmla="*/ 16 h 998"/>
                <a:gd name="T82" fmla="*/ 1822 w 3647"/>
                <a:gd name="T83" fmla="*/ 0 h 9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3647" h="998">
                  <a:moveTo>
                    <a:pt x="1822" y="0"/>
                  </a:moveTo>
                  <a:lnTo>
                    <a:pt x="1686" y="4"/>
                  </a:lnTo>
                  <a:lnTo>
                    <a:pt x="1548" y="16"/>
                  </a:lnTo>
                  <a:lnTo>
                    <a:pt x="1413" y="39"/>
                  </a:lnTo>
                  <a:lnTo>
                    <a:pt x="1278" y="67"/>
                  </a:lnTo>
                  <a:lnTo>
                    <a:pt x="1145" y="105"/>
                  </a:lnTo>
                  <a:lnTo>
                    <a:pt x="1013" y="151"/>
                  </a:lnTo>
                  <a:lnTo>
                    <a:pt x="884" y="205"/>
                  </a:lnTo>
                  <a:lnTo>
                    <a:pt x="755" y="267"/>
                  </a:lnTo>
                  <a:lnTo>
                    <a:pt x="629" y="337"/>
                  </a:lnTo>
                  <a:lnTo>
                    <a:pt x="505" y="415"/>
                  </a:lnTo>
                  <a:lnTo>
                    <a:pt x="382" y="501"/>
                  </a:lnTo>
                  <a:lnTo>
                    <a:pt x="264" y="595"/>
                  </a:lnTo>
                  <a:lnTo>
                    <a:pt x="147" y="696"/>
                  </a:lnTo>
                  <a:lnTo>
                    <a:pt x="32" y="805"/>
                  </a:lnTo>
                  <a:lnTo>
                    <a:pt x="16" y="826"/>
                  </a:lnTo>
                  <a:lnTo>
                    <a:pt x="6" y="848"/>
                  </a:lnTo>
                  <a:lnTo>
                    <a:pt x="0" y="873"/>
                  </a:lnTo>
                  <a:lnTo>
                    <a:pt x="0" y="897"/>
                  </a:lnTo>
                  <a:lnTo>
                    <a:pt x="6" y="922"/>
                  </a:lnTo>
                  <a:lnTo>
                    <a:pt x="16" y="945"/>
                  </a:lnTo>
                  <a:lnTo>
                    <a:pt x="32" y="965"/>
                  </a:lnTo>
                  <a:lnTo>
                    <a:pt x="53" y="982"/>
                  </a:lnTo>
                  <a:lnTo>
                    <a:pt x="75" y="992"/>
                  </a:lnTo>
                  <a:lnTo>
                    <a:pt x="101" y="998"/>
                  </a:lnTo>
                  <a:lnTo>
                    <a:pt x="124" y="998"/>
                  </a:lnTo>
                  <a:lnTo>
                    <a:pt x="150" y="992"/>
                  </a:lnTo>
                  <a:lnTo>
                    <a:pt x="172" y="982"/>
                  </a:lnTo>
                  <a:lnTo>
                    <a:pt x="193" y="965"/>
                  </a:lnTo>
                  <a:lnTo>
                    <a:pt x="305" y="857"/>
                  </a:lnTo>
                  <a:lnTo>
                    <a:pt x="421" y="759"/>
                  </a:lnTo>
                  <a:lnTo>
                    <a:pt x="540" y="667"/>
                  </a:lnTo>
                  <a:lnTo>
                    <a:pt x="660" y="584"/>
                  </a:lnTo>
                  <a:lnTo>
                    <a:pt x="783" y="510"/>
                  </a:lnTo>
                  <a:lnTo>
                    <a:pt x="907" y="445"/>
                  </a:lnTo>
                  <a:lnTo>
                    <a:pt x="1033" y="387"/>
                  </a:lnTo>
                  <a:lnTo>
                    <a:pt x="1162" y="338"/>
                  </a:lnTo>
                  <a:lnTo>
                    <a:pt x="1291" y="298"/>
                  </a:lnTo>
                  <a:lnTo>
                    <a:pt x="1423" y="267"/>
                  </a:lnTo>
                  <a:lnTo>
                    <a:pt x="1555" y="245"/>
                  </a:lnTo>
                  <a:lnTo>
                    <a:pt x="1689" y="231"/>
                  </a:lnTo>
                  <a:lnTo>
                    <a:pt x="1822" y="227"/>
                  </a:lnTo>
                  <a:lnTo>
                    <a:pt x="1957" y="231"/>
                  </a:lnTo>
                  <a:lnTo>
                    <a:pt x="2091" y="245"/>
                  </a:lnTo>
                  <a:lnTo>
                    <a:pt x="2223" y="267"/>
                  </a:lnTo>
                  <a:lnTo>
                    <a:pt x="2355" y="298"/>
                  </a:lnTo>
                  <a:lnTo>
                    <a:pt x="2484" y="338"/>
                  </a:lnTo>
                  <a:lnTo>
                    <a:pt x="2613" y="387"/>
                  </a:lnTo>
                  <a:lnTo>
                    <a:pt x="2739" y="445"/>
                  </a:lnTo>
                  <a:lnTo>
                    <a:pt x="2864" y="510"/>
                  </a:lnTo>
                  <a:lnTo>
                    <a:pt x="2987" y="584"/>
                  </a:lnTo>
                  <a:lnTo>
                    <a:pt x="3107" y="667"/>
                  </a:lnTo>
                  <a:lnTo>
                    <a:pt x="3225" y="759"/>
                  </a:lnTo>
                  <a:lnTo>
                    <a:pt x="3341" y="857"/>
                  </a:lnTo>
                  <a:lnTo>
                    <a:pt x="3454" y="965"/>
                  </a:lnTo>
                  <a:lnTo>
                    <a:pt x="3472" y="980"/>
                  </a:lnTo>
                  <a:lnTo>
                    <a:pt x="3491" y="991"/>
                  </a:lnTo>
                  <a:lnTo>
                    <a:pt x="3512" y="997"/>
                  </a:lnTo>
                  <a:lnTo>
                    <a:pt x="3534" y="998"/>
                  </a:lnTo>
                  <a:lnTo>
                    <a:pt x="3555" y="997"/>
                  </a:lnTo>
                  <a:lnTo>
                    <a:pt x="3577" y="991"/>
                  </a:lnTo>
                  <a:lnTo>
                    <a:pt x="3596" y="980"/>
                  </a:lnTo>
                  <a:lnTo>
                    <a:pt x="3614" y="965"/>
                  </a:lnTo>
                  <a:lnTo>
                    <a:pt x="3630" y="945"/>
                  </a:lnTo>
                  <a:lnTo>
                    <a:pt x="3641" y="922"/>
                  </a:lnTo>
                  <a:lnTo>
                    <a:pt x="3647" y="897"/>
                  </a:lnTo>
                  <a:lnTo>
                    <a:pt x="3647" y="873"/>
                  </a:lnTo>
                  <a:lnTo>
                    <a:pt x="3641" y="848"/>
                  </a:lnTo>
                  <a:lnTo>
                    <a:pt x="3630" y="826"/>
                  </a:lnTo>
                  <a:lnTo>
                    <a:pt x="3614" y="805"/>
                  </a:lnTo>
                  <a:lnTo>
                    <a:pt x="3500" y="696"/>
                  </a:lnTo>
                  <a:lnTo>
                    <a:pt x="3383" y="595"/>
                  </a:lnTo>
                  <a:lnTo>
                    <a:pt x="3262" y="501"/>
                  </a:lnTo>
                  <a:lnTo>
                    <a:pt x="3141" y="415"/>
                  </a:lnTo>
                  <a:lnTo>
                    <a:pt x="3018" y="337"/>
                  </a:lnTo>
                  <a:lnTo>
                    <a:pt x="2890" y="267"/>
                  </a:lnTo>
                  <a:lnTo>
                    <a:pt x="2763" y="205"/>
                  </a:lnTo>
                  <a:lnTo>
                    <a:pt x="2632" y="151"/>
                  </a:lnTo>
                  <a:lnTo>
                    <a:pt x="2502" y="105"/>
                  </a:lnTo>
                  <a:lnTo>
                    <a:pt x="2368" y="67"/>
                  </a:lnTo>
                  <a:lnTo>
                    <a:pt x="2233" y="39"/>
                  </a:lnTo>
                  <a:lnTo>
                    <a:pt x="2098" y="16"/>
                  </a:lnTo>
                  <a:lnTo>
                    <a:pt x="1960" y="4"/>
                  </a:lnTo>
                  <a:lnTo>
                    <a:pt x="1822"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6" name="Freeform 13"/>
            <p:cNvSpPr>
              <a:spLocks/>
            </p:cNvSpPr>
            <p:nvPr/>
          </p:nvSpPr>
          <p:spPr bwMode="auto">
            <a:xfrm>
              <a:off x="4257676" y="3387725"/>
              <a:ext cx="3700463" cy="1136650"/>
            </a:xfrm>
            <a:custGeom>
              <a:avLst/>
              <a:gdLst>
                <a:gd name="T0" fmla="*/ 1057 w 2331"/>
                <a:gd name="T1" fmla="*/ 4 h 716"/>
                <a:gd name="T2" fmla="*/ 842 w 2331"/>
                <a:gd name="T3" fmla="*/ 40 h 716"/>
                <a:gd name="T4" fmla="*/ 630 w 2331"/>
                <a:gd name="T5" fmla="*/ 110 h 716"/>
                <a:gd name="T6" fmla="*/ 424 w 2331"/>
                <a:gd name="T7" fmla="*/ 214 h 716"/>
                <a:gd name="T8" fmla="*/ 224 w 2331"/>
                <a:gd name="T9" fmla="*/ 352 h 716"/>
                <a:gd name="T10" fmla="*/ 32 w 2331"/>
                <a:gd name="T11" fmla="*/ 522 h 716"/>
                <a:gd name="T12" fmla="*/ 6 w 2331"/>
                <a:gd name="T13" fmla="*/ 565 h 716"/>
                <a:gd name="T14" fmla="*/ 0 w 2331"/>
                <a:gd name="T15" fmla="*/ 615 h 716"/>
                <a:gd name="T16" fmla="*/ 16 w 2331"/>
                <a:gd name="T17" fmla="*/ 661 h 716"/>
                <a:gd name="T18" fmla="*/ 53 w 2331"/>
                <a:gd name="T19" fmla="*/ 699 h 716"/>
                <a:gd name="T20" fmla="*/ 101 w 2331"/>
                <a:gd name="T21" fmla="*/ 715 h 716"/>
                <a:gd name="T22" fmla="*/ 150 w 2331"/>
                <a:gd name="T23" fmla="*/ 710 h 716"/>
                <a:gd name="T24" fmla="*/ 194 w 2331"/>
                <a:gd name="T25" fmla="*/ 682 h 716"/>
                <a:gd name="T26" fmla="*/ 376 w 2331"/>
                <a:gd name="T27" fmla="*/ 521 h 716"/>
                <a:gd name="T28" fmla="*/ 568 w 2331"/>
                <a:gd name="T29" fmla="*/ 393 h 716"/>
                <a:gd name="T30" fmla="*/ 764 w 2331"/>
                <a:gd name="T31" fmla="*/ 301 h 716"/>
                <a:gd name="T32" fmla="*/ 964 w 2331"/>
                <a:gd name="T33" fmla="*/ 245 h 716"/>
                <a:gd name="T34" fmla="*/ 1165 w 2331"/>
                <a:gd name="T35" fmla="*/ 227 h 716"/>
                <a:gd name="T36" fmla="*/ 1369 w 2331"/>
                <a:gd name="T37" fmla="*/ 245 h 716"/>
                <a:gd name="T38" fmla="*/ 1569 w 2331"/>
                <a:gd name="T39" fmla="*/ 301 h 716"/>
                <a:gd name="T40" fmla="*/ 1765 w 2331"/>
                <a:gd name="T41" fmla="*/ 393 h 716"/>
                <a:gd name="T42" fmla="*/ 1956 w 2331"/>
                <a:gd name="T43" fmla="*/ 521 h 716"/>
                <a:gd name="T44" fmla="*/ 2138 w 2331"/>
                <a:gd name="T45" fmla="*/ 682 h 716"/>
                <a:gd name="T46" fmla="*/ 2177 w 2331"/>
                <a:gd name="T47" fmla="*/ 707 h 716"/>
                <a:gd name="T48" fmla="*/ 2218 w 2331"/>
                <a:gd name="T49" fmla="*/ 716 h 716"/>
                <a:gd name="T50" fmla="*/ 2261 w 2331"/>
                <a:gd name="T51" fmla="*/ 707 h 716"/>
                <a:gd name="T52" fmla="*/ 2298 w 2331"/>
                <a:gd name="T53" fmla="*/ 682 h 716"/>
                <a:gd name="T54" fmla="*/ 2327 w 2331"/>
                <a:gd name="T55" fmla="*/ 639 h 716"/>
                <a:gd name="T56" fmla="*/ 2331 w 2331"/>
                <a:gd name="T57" fmla="*/ 590 h 716"/>
                <a:gd name="T58" fmla="*/ 2315 w 2331"/>
                <a:gd name="T59" fmla="*/ 543 h 716"/>
                <a:gd name="T60" fmla="*/ 2205 w 2331"/>
                <a:gd name="T61" fmla="*/ 433 h 716"/>
                <a:gd name="T62" fmla="*/ 2009 w 2331"/>
                <a:gd name="T63" fmla="*/ 279 h 716"/>
                <a:gd name="T64" fmla="*/ 1806 w 2331"/>
                <a:gd name="T65" fmla="*/ 157 h 716"/>
                <a:gd name="T66" fmla="*/ 1597 w 2331"/>
                <a:gd name="T67" fmla="*/ 70 h 716"/>
                <a:gd name="T68" fmla="*/ 1383 w 2331"/>
                <a:gd name="T69" fmla="*/ 18 h 716"/>
                <a:gd name="T70" fmla="*/ 1165 w 2331"/>
                <a:gd name="T71" fmla="*/ 0 h 7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331" h="716">
                  <a:moveTo>
                    <a:pt x="1165" y="0"/>
                  </a:moveTo>
                  <a:lnTo>
                    <a:pt x="1057" y="4"/>
                  </a:lnTo>
                  <a:lnTo>
                    <a:pt x="949" y="18"/>
                  </a:lnTo>
                  <a:lnTo>
                    <a:pt x="842" y="40"/>
                  </a:lnTo>
                  <a:lnTo>
                    <a:pt x="735" y="70"/>
                  </a:lnTo>
                  <a:lnTo>
                    <a:pt x="630" y="110"/>
                  </a:lnTo>
                  <a:lnTo>
                    <a:pt x="526" y="157"/>
                  </a:lnTo>
                  <a:lnTo>
                    <a:pt x="424" y="214"/>
                  </a:lnTo>
                  <a:lnTo>
                    <a:pt x="323" y="279"/>
                  </a:lnTo>
                  <a:lnTo>
                    <a:pt x="224" y="352"/>
                  </a:lnTo>
                  <a:lnTo>
                    <a:pt x="127" y="433"/>
                  </a:lnTo>
                  <a:lnTo>
                    <a:pt x="32" y="522"/>
                  </a:lnTo>
                  <a:lnTo>
                    <a:pt x="16" y="543"/>
                  </a:lnTo>
                  <a:lnTo>
                    <a:pt x="6" y="565"/>
                  </a:lnTo>
                  <a:lnTo>
                    <a:pt x="0" y="590"/>
                  </a:lnTo>
                  <a:lnTo>
                    <a:pt x="0" y="615"/>
                  </a:lnTo>
                  <a:lnTo>
                    <a:pt x="6" y="639"/>
                  </a:lnTo>
                  <a:lnTo>
                    <a:pt x="16" y="661"/>
                  </a:lnTo>
                  <a:lnTo>
                    <a:pt x="32" y="682"/>
                  </a:lnTo>
                  <a:lnTo>
                    <a:pt x="53" y="699"/>
                  </a:lnTo>
                  <a:lnTo>
                    <a:pt x="77" y="710"/>
                  </a:lnTo>
                  <a:lnTo>
                    <a:pt x="101" y="715"/>
                  </a:lnTo>
                  <a:lnTo>
                    <a:pt x="126" y="715"/>
                  </a:lnTo>
                  <a:lnTo>
                    <a:pt x="150" y="710"/>
                  </a:lnTo>
                  <a:lnTo>
                    <a:pt x="173" y="699"/>
                  </a:lnTo>
                  <a:lnTo>
                    <a:pt x="194" y="682"/>
                  </a:lnTo>
                  <a:lnTo>
                    <a:pt x="284" y="598"/>
                  </a:lnTo>
                  <a:lnTo>
                    <a:pt x="376" y="521"/>
                  </a:lnTo>
                  <a:lnTo>
                    <a:pt x="471" y="452"/>
                  </a:lnTo>
                  <a:lnTo>
                    <a:pt x="568" y="393"/>
                  </a:lnTo>
                  <a:lnTo>
                    <a:pt x="666" y="343"/>
                  </a:lnTo>
                  <a:lnTo>
                    <a:pt x="764" y="301"/>
                  </a:lnTo>
                  <a:lnTo>
                    <a:pt x="863" y="268"/>
                  </a:lnTo>
                  <a:lnTo>
                    <a:pt x="964" y="245"/>
                  </a:lnTo>
                  <a:lnTo>
                    <a:pt x="1065" y="231"/>
                  </a:lnTo>
                  <a:lnTo>
                    <a:pt x="1165" y="227"/>
                  </a:lnTo>
                  <a:lnTo>
                    <a:pt x="1268" y="231"/>
                  </a:lnTo>
                  <a:lnTo>
                    <a:pt x="1369" y="245"/>
                  </a:lnTo>
                  <a:lnTo>
                    <a:pt x="1468" y="268"/>
                  </a:lnTo>
                  <a:lnTo>
                    <a:pt x="1569" y="301"/>
                  </a:lnTo>
                  <a:lnTo>
                    <a:pt x="1667" y="343"/>
                  </a:lnTo>
                  <a:lnTo>
                    <a:pt x="1765" y="393"/>
                  </a:lnTo>
                  <a:lnTo>
                    <a:pt x="1861" y="452"/>
                  </a:lnTo>
                  <a:lnTo>
                    <a:pt x="1956" y="521"/>
                  </a:lnTo>
                  <a:lnTo>
                    <a:pt x="2048" y="598"/>
                  </a:lnTo>
                  <a:lnTo>
                    <a:pt x="2138" y="682"/>
                  </a:lnTo>
                  <a:lnTo>
                    <a:pt x="2156" y="697"/>
                  </a:lnTo>
                  <a:lnTo>
                    <a:pt x="2177" y="707"/>
                  </a:lnTo>
                  <a:lnTo>
                    <a:pt x="2198" y="713"/>
                  </a:lnTo>
                  <a:lnTo>
                    <a:pt x="2218" y="716"/>
                  </a:lnTo>
                  <a:lnTo>
                    <a:pt x="2241" y="713"/>
                  </a:lnTo>
                  <a:lnTo>
                    <a:pt x="2261" y="707"/>
                  </a:lnTo>
                  <a:lnTo>
                    <a:pt x="2281" y="697"/>
                  </a:lnTo>
                  <a:lnTo>
                    <a:pt x="2298" y="682"/>
                  </a:lnTo>
                  <a:lnTo>
                    <a:pt x="2315" y="661"/>
                  </a:lnTo>
                  <a:lnTo>
                    <a:pt x="2327" y="639"/>
                  </a:lnTo>
                  <a:lnTo>
                    <a:pt x="2331" y="615"/>
                  </a:lnTo>
                  <a:lnTo>
                    <a:pt x="2331" y="590"/>
                  </a:lnTo>
                  <a:lnTo>
                    <a:pt x="2327" y="565"/>
                  </a:lnTo>
                  <a:lnTo>
                    <a:pt x="2315" y="543"/>
                  </a:lnTo>
                  <a:lnTo>
                    <a:pt x="2298" y="522"/>
                  </a:lnTo>
                  <a:lnTo>
                    <a:pt x="2205" y="433"/>
                  </a:lnTo>
                  <a:lnTo>
                    <a:pt x="2107" y="352"/>
                  </a:lnTo>
                  <a:lnTo>
                    <a:pt x="2009" y="279"/>
                  </a:lnTo>
                  <a:lnTo>
                    <a:pt x="1908" y="214"/>
                  </a:lnTo>
                  <a:lnTo>
                    <a:pt x="1806" y="157"/>
                  </a:lnTo>
                  <a:lnTo>
                    <a:pt x="1702" y="110"/>
                  </a:lnTo>
                  <a:lnTo>
                    <a:pt x="1597" y="70"/>
                  </a:lnTo>
                  <a:lnTo>
                    <a:pt x="1490" y="40"/>
                  </a:lnTo>
                  <a:lnTo>
                    <a:pt x="1383" y="18"/>
                  </a:lnTo>
                  <a:lnTo>
                    <a:pt x="1275" y="4"/>
                  </a:lnTo>
                  <a:lnTo>
                    <a:pt x="116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7" name="Freeform 14"/>
            <p:cNvSpPr>
              <a:spLocks noEditPoints="1"/>
            </p:cNvSpPr>
            <p:nvPr/>
          </p:nvSpPr>
          <p:spPr bwMode="auto">
            <a:xfrm>
              <a:off x="5243513" y="5132388"/>
              <a:ext cx="1711325" cy="1711325"/>
            </a:xfrm>
            <a:custGeom>
              <a:avLst/>
              <a:gdLst>
                <a:gd name="T0" fmla="*/ 472 w 1078"/>
                <a:gd name="T1" fmla="*/ 3 h 1078"/>
                <a:gd name="T2" fmla="*/ 344 w 1078"/>
                <a:gd name="T3" fmla="*/ 36 h 1078"/>
                <a:gd name="T4" fmla="*/ 231 w 1078"/>
                <a:gd name="T5" fmla="*/ 96 h 1078"/>
                <a:gd name="T6" fmla="*/ 137 w 1078"/>
                <a:gd name="T7" fmla="*/ 181 h 1078"/>
                <a:gd name="T8" fmla="*/ 62 w 1078"/>
                <a:gd name="T9" fmla="*/ 285 h 1078"/>
                <a:gd name="T10" fmla="*/ 16 w 1078"/>
                <a:gd name="T11" fmla="*/ 406 h 1078"/>
                <a:gd name="T12" fmla="*/ 0 w 1078"/>
                <a:gd name="T13" fmla="*/ 538 h 1078"/>
                <a:gd name="T14" fmla="*/ 16 w 1078"/>
                <a:gd name="T15" fmla="*/ 672 h 1078"/>
                <a:gd name="T16" fmla="*/ 62 w 1078"/>
                <a:gd name="T17" fmla="*/ 792 h 1078"/>
                <a:gd name="T18" fmla="*/ 137 w 1078"/>
                <a:gd name="T19" fmla="*/ 897 h 1078"/>
                <a:gd name="T20" fmla="*/ 231 w 1078"/>
                <a:gd name="T21" fmla="*/ 982 h 1078"/>
                <a:gd name="T22" fmla="*/ 344 w 1078"/>
                <a:gd name="T23" fmla="*/ 1043 h 1078"/>
                <a:gd name="T24" fmla="*/ 472 w 1078"/>
                <a:gd name="T25" fmla="*/ 1074 h 1078"/>
                <a:gd name="T26" fmla="*/ 607 w 1078"/>
                <a:gd name="T27" fmla="*/ 1074 h 1078"/>
                <a:gd name="T28" fmla="*/ 734 w 1078"/>
                <a:gd name="T29" fmla="*/ 1043 h 1078"/>
                <a:gd name="T30" fmla="*/ 847 w 1078"/>
                <a:gd name="T31" fmla="*/ 982 h 1078"/>
                <a:gd name="T32" fmla="*/ 943 w 1078"/>
                <a:gd name="T33" fmla="*/ 897 h 1078"/>
                <a:gd name="T34" fmla="*/ 1016 w 1078"/>
                <a:gd name="T35" fmla="*/ 792 h 1078"/>
                <a:gd name="T36" fmla="*/ 1062 w 1078"/>
                <a:gd name="T37" fmla="*/ 672 h 1078"/>
                <a:gd name="T38" fmla="*/ 1078 w 1078"/>
                <a:gd name="T39" fmla="*/ 538 h 1078"/>
                <a:gd name="T40" fmla="*/ 1062 w 1078"/>
                <a:gd name="T41" fmla="*/ 406 h 1078"/>
                <a:gd name="T42" fmla="*/ 1016 w 1078"/>
                <a:gd name="T43" fmla="*/ 285 h 1078"/>
                <a:gd name="T44" fmla="*/ 943 w 1078"/>
                <a:gd name="T45" fmla="*/ 181 h 1078"/>
                <a:gd name="T46" fmla="*/ 847 w 1078"/>
                <a:gd name="T47" fmla="*/ 96 h 1078"/>
                <a:gd name="T48" fmla="*/ 734 w 1078"/>
                <a:gd name="T49" fmla="*/ 36 h 1078"/>
                <a:gd name="T50" fmla="*/ 607 w 1078"/>
                <a:gd name="T51" fmla="*/ 3 h 1078"/>
                <a:gd name="T52" fmla="*/ 540 w 1078"/>
                <a:gd name="T53" fmla="*/ 851 h 1078"/>
                <a:gd name="T54" fmla="*/ 441 w 1078"/>
                <a:gd name="T55" fmla="*/ 836 h 1078"/>
                <a:gd name="T56" fmla="*/ 355 w 1078"/>
                <a:gd name="T57" fmla="*/ 792 h 1078"/>
                <a:gd name="T58" fmla="*/ 286 w 1078"/>
                <a:gd name="T59" fmla="*/ 724 h 1078"/>
                <a:gd name="T60" fmla="*/ 242 w 1078"/>
                <a:gd name="T61" fmla="*/ 638 h 1078"/>
                <a:gd name="T62" fmla="*/ 227 w 1078"/>
                <a:gd name="T63" fmla="*/ 538 h 1078"/>
                <a:gd name="T64" fmla="*/ 242 w 1078"/>
                <a:gd name="T65" fmla="*/ 440 h 1078"/>
                <a:gd name="T66" fmla="*/ 286 w 1078"/>
                <a:gd name="T67" fmla="*/ 354 h 1078"/>
                <a:gd name="T68" fmla="*/ 355 w 1078"/>
                <a:gd name="T69" fmla="*/ 286 h 1078"/>
                <a:gd name="T70" fmla="*/ 441 w 1078"/>
                <a:gd name="T71" fmla="*/ 242 h 1078"/>
                <a:gd name="T72" fmla="*/ 540 w 1078"/>
                <a:gd name="T73" fmla="*/ 225 h 1078"/>
                <a:gd name="T74" fmla="*/ 638 w 1078"/>
                <a:gd name="T75" fmla="*/ 242 h 1078"/>
                <a:gd name="T76" fmla="*/ 724 w 1078"/>
                <a:gd name="T77" fmla="*/ 286 h 1078"/>
                <a:gd name="T78" fmla="*/ 792 w 1078"/>
                <a:gd name="T79" fmla="*/ 354 h 1078"/>
                <a:gd name="T80" fmla="*/ 837 w 1078"/>
                <a:gd name="T81" fmla="*/ 440 h 1078"/>
                <a:gd name="T82" fmla="*/ 853 w 1078"/>
                <a:gd name="T83" fmla="*/ 538 h 1078"/>
                <a:gd name="T84" fmla="*/ 837 w 1078"/>
                <a:gd name="T85" fmla="*/ 638 h 1078"/>
                <a:gd name="T86" fmla="*/ 792 w 1078"/>
                <a:gd name="T87" fmla="*/ 724 h 1078"/>
                <a:gd name="T88" fmla="*/ 724 w 1078"/>
                <a:gd name="T89" fmla="*/ 792 h 1078"/>
                <a:gd name="T90" fmla="*/ 638 w 1078"/>
                <a:gd name="T91" fmla="*/ 836 h 1078"/>
                <a:gd name="T92" fmla="*/ 540 w 1078"/>
                <a:gd name="T93" fmla="*/ 851 h 10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078" h="1078">
                  <a:moveTo>
                    <a:pt x="540" y="0"/>
                  </a:moveTo>
                  <a:lnTo>
                    <a:pt x="472" y="3"/>
                  </a:lnTo>
                  <a:lnTo>
                    <a:pt x="406" y="16"/>
                  </a:lnTo>
                  <a:lnTo>
                    <a:pt x="344" y="36"/>
                  </a:lnTo>
                  <a:lnTo>
                    <a:pt x="286" y="62"/>
                  </a:lnTo>
                  <a:lnTo>
                    <a:pt x="231" y="96"/>
                  </a:lnTo>
                  <a:lnTo>
                    <a:pt x="181" y="135"/>
                  </a:lnTo>
                  <a:lnTo>
                    <a:pt x="137" y="181"/>
                  </a:lnTo>
                  <a:lnTo>
                    <a:pt x="97" y="231"/>
                  </a:lnTo>
                  <a:lnTo>
                    <a:pt x="62" y="285"/>
                  </a:lnTo>
                  <a:lnTo>
                    <a:pt x="36" y="344"/>
                  </a:lnTo>
                  <a:lnTo>
                    <a:pt x="16" y="406"/>
                  </a:lnTo>
                  <a:lnTo>
                    <a:pt x="5" y="472"/>
                  </a:lnTo>
                  <a:lnTo>
                    <a:pt x="0" y="538"/>
                  </a:lnTo>
                  <a:lnTo>
                    <a:pt x="5" y="607"/>
                  </a:lnTo>
                  <a:lnTo>
                    <a:pt x="16" y="672"/>
                  </a:lnTo>
                  <a:lnTo>
                    <a:pt x="36" y="734"/>
                  </a:lnTo>
                  <a:lnTo>
                    <a:pt x="62" y="792"/>
                  </a:lnTo>
                  <a:lnTo>
                    <a:pt x="97" y="847"/>
                  </a:lnTo>
                  <a:lnTo>
                    <a:pt x="137" y="897"/>
                  </a:lnTo>
                  <a:lnTo>
                    <a:pt x="181" y="942"/>
                  </a:lnTo>
                  <a:lnTo>
                    <a:pt x="231" y="982"/>
                  </a:lnTo>
                  <a:lnTo>
                    <a:pt x="286" y="1016"/>
                  </a:lnTo>
                  <a:lnTo>
                    <a:pt x="344" y="1043"/>
                  </a:lnTo>
                  <a:lnTo>
                    <a:pt x="406" y="1062"/>
                  </a:lnTo>
                  <a:lnTo>
                    <a:pt x="472" y="1074"/>
                  </a:lnTo>
                  <a:lnTo>
                    <a:pt x="540" y="1078"/>
                  </a:lnTo>
                  <a:lnTo>
                    <a:pt x="607" y="1074"/>
                  </a:lnTo>
                  <a:lnTo>
                    <a:pt x="672" y="1062"/>
                  </a:lnTo>
                  <a:lnTo>
                    <a:pt x="734" y="1043"/>
                  </a:lnTo>
                  <a:lnTo>
                    <a:pt x="794" y="1016"/>
                  </a:lnTo>
                  <a:lnTo>
                    <a:pt x="847" y="982"/>
                  </a:lnTo>
                  <a:lnTo>
                    <a:pt x="897" y="942"/>
                  </a:lnTo>
                  <a:lnTo>
                    <a:pt x="943" y="897"/>
                  </a:lnTo>
                  <a:lnTo>
                    <a:pt x="982" y="847"/>
                  </a:lnTo>
                  <a:lnTo>
                    <a:pt x="1016" y="792"/>
                  </a:lnTo>
                  <a:lnTo>
                    <a:pt x="1043" y="734"/>
                  </a:lnTo>
                  <a:lnTo>
                    <a:pt x="1062" y="672"/>
                  </a:lnTo>
                  <a:lnTo>
                    <a:pt x="1075" y="607"/>
                  </a:lnTo>
                  <a:lnTo>
                    <a:pt x="1078" y="538"/>
                  </a:lnTo>
                  <a:lnTo>
                    <a:pt x="1075" y="472"/>
                  </a:lnTo>
                  <a:lnTo>
                    <a:pt x="1062" y="406"/>
                  </a:lnTo>
                  <a:lnTo>
                    <a:pt x="1043" y="344"/>
                  </a:lnTo>
                  <a:lnTo>
                    <a:pt x="1016" y="285"/>
                  </a:lnTo>
                  <a:lnTo>
                    <a:pt x="982" y="231"/>
                  </a:lnTo>
                  <a:lnTo>
                    <a:pt x="943" y="181"/>
                  </a:lnTo>
                  <a:lnTo>
                    <a:pt x="897" y="135"/>
                  </a:lnTo>
                  <a:lnTo>
                    <a:pt x="847" y="96"/>
                  </a:lnTo>
                  <a:lnTo>
                    <a:pt x="794" y="62"/>
                  </a:lnTo>
                  <a:lnTo>
                    <a:pt x="734" y="36"/>
                  </a:lnTo>
                  <a:lnTo>
                    <a:pt x="672" y="16"/>
                  </a:lnTo>
                  <a:lnTo>
                    <a:pt x="607" y="3"/>
                  </a:lnTo>
                  <a:lnTo>
                    <a:pt x="540" y="0"/>
                  </a:lnTo>
                  <a:close/>
                  <a:moveTo>
                    <a:pt x="540" y="851"/>
                  </a:moveTo>
                  <a:lnTo>
                    <a:pt x="488" y="848"/>
                  </a:lnTo>
                  <a:lnTo>
                    <a:pt x="441" y="836"/>
                  </a:lnTo>
                  <a:lnTo>
                    <a:pt x="396" y="817"/>
                  </a:lnTo>
                  <a:lnTo>
                    <a:pt x="355" y="792"/>
                  </a:lnTo>
                  <a:lnTo>
                    <a:pt x="319" y="759"/>
                  </a:lnTo>
                  <a:lnTo>
                    <a:pt x="286" y="724"/>
                  </a:lnTo>
                  <a:lnTo>
                    <a:pt x="261" y="682"/>
                  </a:lnTo>
                  <a:lnTo>
                    <a:pt x="242" y="638"/>
                  </a:lnTo>
                  <a:lnTo>
                    <a:pt x="230" y="590"/>
                  </a:lnTo>
                  <a:lnTo>
                    <a:pt x="227" y="538"/>
                  </a:lnTo>
                  <a:lnTo>
                    <a:pt x="230" y="488"/>
                  </a:lnTo>
                  <a:lnTo>
                    <a:pt x="242" y="440"/>
                  </a:lnTo>
                  <a:lnTo>
                    <a:pt x="261" y="396"/>
                  </a:lnTo>
                  <a:lnTo>
                    <a:pt x="286" y="354"/>
                  </a:lnTo>
                  <a:lnTo>
                    <a:pt x="319" y="317"/>
                  </a:lnTo>
                  <a:lnTo>
                    <a:pt x="355" y="286"/>
                  </a:lnTo>
                  <a:lnTo>
                    <a:pt x="396" y="261"/>
                  </a:lnTo>
                  <a:lnTo>
                    <a:pt x="441" y="242"/>
                  </a:lnTo>
                  <a:lnTo>
                    <a:pt x="488" y="230"/>
                  </a:lnTo>
                  <a:lnTo>
                    <a:pt x="540" y="225"/>
                  </a:lnTo>
                  <a:lnTo>
                    <a:pt x="590" y="230"/>
                  </a:lnTo>
                  <a:lnTo>
                    <a:pt x="638" y="242"/>
                  </a:lnTo>
                  <a:lnTo>
                    <a:pt x="682" y="261"/>
                  </a:lnTo>
                  <a:lnTo>
                    <a:pt x="724" y="286"/>
                  </a:lnTo>
                  <a:lnTo>
                    <a:pt x="761" y="317"/>
                  </a:lnTo>
                  <a:lnTo>
                    <a:pt x="792" y="354"/>
                  </a:lnTo>
                  <a:lnTo>
                    <a:pt x="817" y="396"/>
                  </a:lnTo>
                  <a:lnTo>
                    <a:pt x="837" y="440"/>
                  </a:lnTo>
                  <a:lnTo>
                    <a:pt x="848" y="488"/>
                  </a:lnTo>
                  <a:lnTo>
                    <a:pt x="853" y="538"/>
                  </a:lnTo>
                  <a:lnTo>
                    <a:pt x="848" y="590"/>
                  </a:lnTo>
                  <a:lnTo>
                    <a:pt x="837" y="638"/>
                  </a:lnTo>
                  <a:lnTo>
                    <a:pt x="817" y="682"/>
                  </a:lnTo>
                  <a:lnTo>
                    <a:pt x="792" y="724"/>
                  </a:lnTo>
                  <a:lnTo>
                    <a:pt x="761" y="759"/>
                  </a:lnTo>
                  <a:lnTo>
                    <a:pt x="724" y="792"/>
                  </a:lnTo>
                  <a:lnTo>
                    <a:pt x="682" y="817"/>
                  </a:lnTo>
                  <a:lnTo>
                    <a:pt x="638" y="836"/>
                  </a:lnTo>
                  <a:lnTo>
                    <a:pt x="590" y="848"/>
                  </a:lnTo>
                  <a:lnTo>
                    <a:pt x="540" y="85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7" name="TextBox 26"/>
          <p:cNvSpPr txBox="1"/>
          <p:nvPr/>
        </p:nvSpPr>
        <p:spPr>
          <a:xfrm>
            <a:off x="4253591" y="1977632"/>
            <a:ext cx="3563709" cy="2160591"/>
          </a:xfrm>
          <a:prstGeom prst="rect">
            <a:avLst/>
          </a:prstGeom>
          <a:noFill/>
        </p:spPr>
        <p:txBody>
          <a:bodyPr wrap="square" rtlCol="0">
            <a:spAutoFit/>
          </a:bodyPr>
          <a:lstStyle/>
          <a:p>
            <a:pPr algn="ctr">
              <a:lnSpc>
                <a:spcPct val="150000"/>
              </a:lnSpc>
            </a:pPr>
            <a:r>
              <a:rPr lang="en-US" sz="2400" b="1" dirty="0">
                <a:solidFill>
                  <a:schemeClr val="bg1"/>
                </a:solidFill>
              </a:rPr>
              <a:t>Mama always said </a:t>
            </a:r>
          </a:p>
          <a:p>
            <a:pPr lvl="0" algn="ctr">
              <a:lnSpc>
                <a:spcPct val="150000"/>
              </a:lnSpc>
            </a:pPr>
            <a:r>
              <a:rPr lang="en-US" altLang="zh-CN" sz="2400" b="1" dirty="0">
                <a:solidFill>
                  <a:prstClr val="white"/>
                </a:solidFill>
              </a:rPr>
              <a:t> </a:t>
            </a:r>
          </a:p>
          <a:p>
            <a:pPr lvl="0">
              <a:lnSpc>
                <a:spcPct val="130000"/>
              </a:lnSpc>
            </a:pPr>
            <a:r>
              <a:rPr lang="zh-CN" altLang="en-US" sz="1600" dirty="0">
                <a:solidFill>
                  <a:prstClr val="white"/>
                </a:solidFill>
                <a:latin typeface="Open Sans" panose="020B0606030504020204" pitchFamily="34" charset="0"/>
                <a:ea typeface="Open Sans" panose="020B0606030504020204" pitchFamily="34" charset="0"/>
                <a:cs typeface="Open Sans" panose="020B0606030504020204" pitchFamily="34" charset="0"/>
              </a:rPr>
              <a:t>单击添加文本单击添加文本单击添加文本单击添加文本单击添加文本单击添加文本单击添加文本</a:t>
            </a:r>
            <a:endParaRPr lang="en-US" altLang="zh-CN" sz="1600" dirty="0">
              <a:solidFill>
                <a:prstClr val="white"/>
              </a:solidFill>
              <a:latin typeface="Open Sans" panose="020B0606030504020204" pitchFamily="34" charset="0"/>
              <a:ea typeface="Open Sans" panose="020B0606030504020204" pitchFamily="34" charset="0"/>
              <a:cs typeface="Open Sans" panose="020B0606030504020204" pitchFamily="34" charset="0"/>
            </a:endParaRPr>
          </a:p>
        </p:txBody>
      </p:sp>
      <p:sp>
        <p:nvSpPr>
          <p:cNvPr id="7" name="Freeform 6"/>
          <p:cNvSpPr>
            <a:spLocks noEditPoints="1"/>
          </p:cNvSpPr>
          <p:nvPr/>
        </p:nvSpPr>
        <p:spPr bwMode="auto">
          <a:xfrm>
            <a:off x="9572462" y="683614"/>
            <a:ext cx="795158" cy="1080000"/>
          </a:xfrm>
          <a:custGeom>
            <a:avLst/>
            <a:gdLst>
              <a:gd name="T0" fmla="*/ 2414 w 3166"/>
              <a:gd name="T1" fmla="*/ 3306 h 4307"/>
              <a:gd name="T2" fmla="*/ 1012 w 3166"/>
              <a:gd name="T3" fmla="*/ 2376 h 4307"/>
              <a:gd name="T4" fmla="*/ 1050 w 3166"/>
              <a:gd name="T5" fmla="*/ 2117 h 4307"/>
              <a:gd name="T6" fmla="*/ 2294 w 3166"/>
              <a:gd name="T7" fmla="*/ 922 h 4307"/>
              <a:gd name="T8" fmla="*/ 2576 w 3166"/>
              <a:gd name="T9" fmla="*/ 1049 h 4307"/>
              <a:gd name="T10" fmla="*/ 2887 w 3166"/>
              <a:gd name="T11" fmla="*/ 991 h 4307"/>
              <a:gd name="T12" fmla="*/ 3105 w 3166"/>
              <a:gd name="T13" fmla="*/ 774 h 4307"/>
              <a:gd name="T14" fmla="*/ 3162 w 3166"/>
              <a:gd name="T15" fmla="*/ 461 h 4307"/>
              <a:gd name="T16" fmla="*/ 3034 w 3166"/>
              <a:gd name="T17" fmla="*/ 177 h 4307"/>
              <a:gd name="T18" fmla="*/ 2769 w 3166"/>
              <a:gd name="T19" fmla="*/ 16 h 4307"/>
              <a:gd name="T20" fmla="*/ 2451 w 3166"/>
              <a:gd name="T21" fmla="*/ 36 h 4307"/>
              <a:gd name="T22" fmla="*/ 2209 w 3166"/>
              <a:gd name="T23" fmla="*/ 225 h 4307"/>
              <a:gd name="T24" fmla="*/ 2114 w 3166"/>
              <a:gd name="T25" fmla="*/ 526 h 4307"/>
              <a:gd name="T26" fmla="*/ 2189 w 3166"/>
              <a:gd name="T27" fmla="*/ 796 h 4307"/>
              <a:gd name="T28" fmla="*/ 700 w 3166"/>
              <a:gd name="T29" fmla="*/ 1675 h 4307"/>
              <a:gd name="T30" fmla="*/ 397 w 3166"/>
              <a:gd name="T31" fmla="*/ 1661 h 4307"/>
              <a:gd name="T32" fmla="*/ 133 w 3166"/>
              <a:gd name="T33" fmla="*/ 1822 h 4307"/>
              <a:gd name="T34" fmla="*/ 4 w 3166"/>
              <a:gd name="T35" fmla="*/ 2105 h 4307"/>
              <a:gd name="T36" fmla="*/ 62 w 3166"/>
              <a:gd name="T37" fmla="*/ 2418 h 4307"/>
              <a:gd name="T38" fmla="*/ 279 w 3166"/>
              <a:gd name="T39" fmla="*/ 2635 h 4307"/>
              <a:gd name="T40" fmla="*/ 586 w 3166"/>
              <a:gd name="T41" fmla="*/ 2694 h 4307"/>
              <a:gd name="T42" fmla="*/ 848 w 3166"/>
              <a:gd name="T43" fmla="*/ 2588 h 4307"/>
              <a:gd name="T44" fmla="*/ 2118 w 3166"/>
              <a:gd name="T45" fmla="*/ 3714 h 4307"/>
              <a:gd name="T46" fmla="*/ 2176 w 3166"/>
              <a:gd name="T47" fmla="*/ 4028 h 4307"/>
              <a:gd name="T48" fmla="*/ 2394 w 3166"/>
              <a:gd name="T49" fmla="*/ 4246 h 4307"/>
              <a:gd name="T50" fmla="*/ 2707 w 3166"/>
              <a:gd name="T51" fmla="*/ 4303 h 4307"/>
              <a:gd name="T52" fmla="*/ 2990 w 3166"/>
              <a:gd name="T53" fmla="*/ 4174 h 4307"/>
              <a:gd name="T54" fmla="*/ 3151 w 3166"/>
              <a:gd name="T55" fmla="*/ 3910 h 4307"/>
              <a:gd name="T56" fmla="*/ 3131 w 3166"/>
              <a:gd name="T57" fmla="*/ 3591 h 4307"/>
              <a:gd name="T58" fmla="*/ 2941 w 3166"/>
              <a:gd name="T59" fmla="*/ 3349 h 4307"/>
              <a:gd name="T60" fmla="*/ 2641 w 3166"/>
              <a:gd name="T61" fmla="*/ 3255 h 4307"/>
              <a:gd name="T62" fmla="*/ 2839 w 3166"/>
              <a:gd name="T63" fmla="*/ 221 h 4307"/>
              <a:gd name="T64" fmla="*/ 2990 w 3166"/>
              <a:gd name="T65" fmla="*/ 422 h 4307"/>
              <a:gd name="T66" fmla="*/ 2970 w 3166"/>
              <a:gd name="T67" fmla="*/ 680 h 4307"/>
              <a:gd name="T68" fmla="*/ 2794 w 3166"/>
              <a:gd name="T69" fmla="*/ 856 h 4307"/>
              <a:gd name="T70" fmla="*/ 2536 w 3166"/>
              <a:gd name="T71" fmla="*/ 875 h 4307"/>
              <a:gd name="T72" fmla="*/ 2336 w 3166"/>
              <a:gd name="T73" fmla="*/ 724 h 4307"/>
              <a:gd name="T74" fmla="*/ 2281 w 3166"/>
              <a:gd name="T75" fmla="*/ 473 h 4307"/>
              <a:gd name="T76" fmla="*/ 2403 w 3166"/>
              <a:gd name="T77" fmla="*/ 252 h 4307"/>
              <a:gd name="T78" fmla="*/ 2641 w 3166"/>
              <a:gd name="T79" fmla="*/ 163 h 4307"/>
              <a:gd name="T80" fmla="*/ 329 w 3166"/>
              <a:gd name="T81" fmla="*/ 2476 h 4307"/>
              <a:gd name="T82" fmla="*/ 178 w 3166"/>
              <a:gd name="T83" fmla="*/ 2275 h 4307"/>
              <a:gd name="T84" fmla="*/ 197 w 3166"/>
              <a:gd name="T85" fmla="*/ 2018 h 4307"/>
              <a:gd name="T86" fmla="*/ 374 w 3166"/>
              <a:gd name="T87" fmla="*/ 1841 h 4307"/>
              <a:gd name="T88" fmla="*/ 632 w 3166"/>
              <a:gd name="T89" fmla="*/ 1822 h 4307"/>
              <a:gd name="T90" fmla="*/ 832 w 3166"/>
              <a:gd name="T91" fmla="*/ 1973 h 4307"/>
              <a:gd name="T92" fmla="*/ 886 w 3166"/>
              <a:gd name="T93" fmla="*/ 2224 h 4307"/>
              <a:gd name="T94" fmla="*/ 765 w 3166"/>
              <a:gd name="T95" fmla="*/ 2446 h 4307"/>
              <a:gd name="T96" fmla="*/ 527 w 3166"/>
              <a:gd name="T97" fmla="*/ 2535 h 4307"/>
              <a:gd name="T98" fmla="*/ 2443 w 3166"/>
              <a:gd name="T99" fmla="*/ 4086 h 4307"/>
              <a:gd name="T100" fmla="*/ 2293 w 3166"/>
              <a:gd name="T101" fmla="*/ 3886 h 4307"/>
              <a:gd name="T102" fmla="*/ 2311 w 3166"/>
              <a:gd name="T103" fmla="*/ 3628 h 4307"/>
              <a:gd name="T104" fmla="*/ 2488 w 3166"/>
              <a:gd name="T105" fmla="*/ 3451 h 4307"/>
              <a:gd name="T106" fmla="*/ 2746 w 3166"/>
              <a:gd name="T107" fmla="*/ 3433 h 4307"/>
              <a:gd name="T108" fmla="*/ 2945 w 3166"/>
              <a:gd name="T109" fmla="*/ 3583 h 4307"/>
              <a:gd name="T110" fmla="*/ 3000 w 3166"/>
              <a:gd name="T111" fmla="*/ 3835 h 4307"/>
              <a:gd name="T112" fmla="*/ 2880 w 3166"/>
              <a:gd name="T113" fmla="*/ 4056 h 4307"/>
              <a:gd name="T114" fmla="*/ 2641 w 3166"/>
              <a:gd name="T115" fmla="*/ 4145 h 43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166" h="4307">
                <a:moveTo>
                  <a:pt x="2641" y="3255"/>
                </a:moveTo>
                <a:lnTo>
                  <a:pt x="2581" y="3259"/>
                </a:lnTo>
                <a:lnTo>
                  <a:pt x="2523" y="3268"/>
                </a:lnTo>
                <a:lnTo>
                  <a:pt x="2467" y="3285"/>
                </a:lnTo>
                <a:lnTo>
                  <a:pt x="2414" y="3306"/>
                </a:lnTo>
                <a:lnTo>
                  <a:pt x="2363" y="3333"/>
                </a:lnTo>
                <a:lnTo>
                  <a:pt x="2318" y="3366"/>
                </a:lnTo>
                <a:lnTo>
                  <a:pt x="2274" y="3403"/>
                </a:lnTo>
                <a:lnTo>
                  <a:pt x="989" y="2422"/>
                </a:lnTo>
                <a:lnTo>
                  <a:pt x="1012" y="2376"/>
                </a:lnTo>
                <a:lnTo>
                  <a:pt x="1029" y="2328"/>
                </a:lnTo>
                <a:lnTo>
                  <a:pt x="1042" y="2277"/>
                </a:lnTo>
                <a:lnTo>
                  <a:pt x="1050" y="2224"/>
                </a:lnTo>
                <a:lnTo>
                  <a:pt x="1053" y="2171"/>
                </a:lnTo>
                <a:lnTo>
                  <a:pt x="1050" y="2117"/>
                </a:lnTo>
                <a:lnTo>
                  <a:pt x="1042" y="2065"/>
                </a:lnTo>
                <a:lnTo>
                  <a:pt x="1029" y="2015"/>
                </a:lnTo>
                <a:lnTo>
                  <a:pt x="1012" y="1966"/>
                </a:lnTo>
                <a:lnTo>
                  <a:pt x="989" y="1921"/>
                </a:lnTo>
                <a:lnTo>
                  <a:pt x="2294" y="922"/>
                </a:lnTo>
                <a:lnTo>
                  <a:pt x="2342" y="960"/>
                </a:lnTo>
                <a:lnTo>
                  <a:pt x="2395" y="991"/>
                </a:lnTo>
                <a:lnTo>
                  <a:pt x="2452" y="1017"/>
                </a:lnTo>
                <a:lnTo>
                  <a:pt x="2513" y="1037"/>
                </a:lnTo>
                <a:lnTo>
                  <a:pt x="2576" y="1049"/>
                </a:lnTo>
                <a:lnTo>
                  <a:pt x="2641" y="1053"/>
                </a:lnTo>
                <a:lnTo>
                  <a:pt x="2707" y="1049"/>
                </a:lnTo>
                <a:lnTo>
                  <a:pt x="2769" y="1036"/>
                </a:lnTo>
                <a:lnTo>
                  <a:pt x="2831" y="1017"/>
                </a:lnTo>
                <a:lnTo>
                  <a:pt x="2887" y="991"/>
                </a:lnTo>
                <a:lnTo>
                  <a:pt x="2941" y="958"/>
                </a:lnTo>
                <a:lnTo>
                  <a:pt x="2990" y="919"/>
                </a:lnTo>
                <a:lnTo>
                  <a:pt x="3034" y="876"/>
                </a:lnTo>
                <a:lnTo>
                  <a:pt x="3072" y="826"/>
                </a:lnTo>
                <a:lnTo>
                  <a:pt x="3105" y="774"/>
                </a:lnTo>
                <a:lnTo>
                  <a:pt x="3131" y="716"/>
                </a:lnTo>
                <a:lnTo>
                  <a:pt x="3151" y="656"/>
                </a:lnTo>
                <a:lnTo>
                  <a:pt x="3162" y="592"/>
                </a:lnTo>
                <a:lnTo>
                  <a:pt x="3166" y="526"/>
                </a:lnTo>
                <a:lnTo>
                  <a:pt x="3162" y="461"/>
                </a:lnTo>
                <a:lnTo>
                  <a:pt x="3151" y="397"/>
                </a:lnTo>
                <a:lnTo>
                  <a:pt x="3131" y="337"/>
                </a:lnTo>
                <a:lnTo>
                  <a:pt x="3105" y="279"/>
                </a:lnTo>
                <a:lnTo>
                  <a:pt x="3072" y="225"/>
                </a:lnTo>
                <a:lnTo>
                  <a:pt x="3034" y="177"/>
                </a:lnTo>
                <a:lnTo>
                  <a:pt x="2990" y="134"/>
                </a:lnTo>
                <a:lnTo>
                  <a:pt x="2941" y="94"/>
                </a:lnTo>
                <a:lnTo>
                  <a:pt x="2887" y="62"/>
                </a:lnTo>
                <a:lnTo>
                  <a:pt x="2831" y="36"/>
                </a:lnTo>
                <a:lnTo>
                  <a:pt x="2769" y="16"/>
                </a:lnTo>
                <a:lnTo>
                  <a:pt x="2707" y="4"/>
                </a:lnTo>
                <a:lnTo>
                  <a:pt x="2641" y="0"/>
                </a:lnTo>
                <a:lnTo>
                  <a:pt x="2574" y="4"/>
                </a:lnTo>
                <a:lnTo>
                  <a:pt x="2511" y="16"/>
                </a:lnTo>
                <a:lnTo>
                  <a:pt x="2451" y="36"/>
                </a:lnTo>
                <a:lnTo>
                  <a:pt x="2394" y="62"/>
                </a:lnTo>
                <a:lnTo>
                  <a:pt x="2340" y="94"/>
                </a:lnTo>
                <a:lnTo>
                  <a:pt x="2291" y="134"/>
                </a:lnTo>
                <a:lnTo>
                  <a:pt x="2247" y="177"/>
                </a:lnTo>
                <a:lnTo>
                  <a:pt x="2209" y="225"/>
                </a:lnTo>
                <a:lnTo>
                  <a:pt x="2176" y="279"/>
                </a:lnTo>
                <a:lnTo>
                  <a:pt x="2150" y="337"/>
                </a:lnTo>
                <a:lnTo>
                  <a:pt x="2130" y="397"/>
                </a:lnTo>
                <a:lnTo>
                  <a:pt x="2118" y="461"/>
                </a:lnTo>
                <a:lnTo>
                  <a:pt x="2114" y="526"/>
                </a:lnTo>
                <a:lnTo>
                  <a:pt x="2117" y="585"/>
                </a:lnTo>
                <a:lnTo>
                  <a:pt x="2126" y="642"/>
                </a:lnTo>
                <a:lnTo>
                  <a:pt x="2142" y="695"/>
                </a:lnTo>
                <a:lnTo>
                  <a:pt x="2163" y="748"/>
                </a:lnTo>
                <a:lnTo>
                  <a:pt x="2189" y="796"/>
                </a:lnTo>
                <a:lnTo>
                  <a:pt x="891" y="1791"/>
                </a:lnTo>
                <a:lnTo>
                  <a:pt x="848" y="1754"/>
                </a:lnTo>
                <a:lnTo>
                  <a:pt x="802" y="1723"/>
                </a:lnTo>
                <a:lnTo>
                  <a:pt x="752" y="1696"/>
                </a:lnTo>
                <a:lnTo>
                  <a:pt x="700" y="1675"/>
                </a:lnTo>
                <a:lnTo>
                  <a:pt x="643" y="1658"/>
                </a:lnTo>
                <a:lnTo>
                  <a:pt x="586" y="1648"/>
                </a:lnTo>
                <a:lnTo>
                  <a:pt x="527" y="1644"/>
                </a:lnTo>
                <a:lnTo>
                  <a:pt x="460" y="1650"/>
                </a:lnTo>
                <a:lnTo>
                  <a:pt x="397" y="1661"/>
                </a:lnTo>
                <a:lnTo>
                  <a:pt x="337" y="1680"/>
                </a:lnTo>
                <a:lnTo>
                  <a:pt x="279" y="1707"/>
                </a:lnTo>
                <a:lnTo>
                  <a:pt x="226" y="1739"/>
                </a:lnTo>
                <a:lnTo>
                  <a:pt x="177" y="1778"/>
                </a:lnTo>
                <a:lnTo>
                  <a:pt x="133" y="1822"/>
                </a:lnTo>
                <a:lnTo>
                  <a:pt x="95" y="1871"/>
                </a:lnTo>
                <a:lnTo>
                  <a:pt x="62" y="1923"/>
                </a:lnTo>
                <a:lnTo>
                  <a:pt x="36" y="1981"/>
                </a:lnTo>
                <a:lnTo>
                  <a:pt x="16" y="2041"/>
                </a:lnTo>
                <a:lnTo>
                  <a:pt x="4" y="2105"/>
                </a:lnTo>
                <a:lnTo>
                  <a:pt x="0" y="2171"/>
                </a:lnTo>
                <a:lnTo>
                  <a:pt x="4" y="2237"/>
                </a:lnTo>
                <a:lnTo>
                  <a:pt x="16" y="2300"/>
                </a:lnTo>
                <a:lnTo>
                  <a:pt x="36" y="2361"/>
                </a:lnTo>
                <a:lnTo>
                  <a:pt x="62" y="2418"/>
                </a:lnTo>
                <a:lnTo>
                  <a:pt x="95" y="2472"/>
                </a:lnTo>
                <a:lnTo>
                  <a:pt x="133" y="2520"/>
                </a:lnTo>
                <a:lnTo>
                  <a:pt x="177" y="2565"/>
                </a:lnTo>
                <a:lnTo>
                  <a:pt x="226" y="2603"/>
                </a:lnTo>
                <a:lnTo>
                  <a:pt x="279" y="2635"/>
                </a:lnTo>
                <a:lnTo>
                  <a:pt x="337" y="2662"/>
                </a:lnTo>
                <a:lnTo>
                  <a:pt x="397" y="2681"/>
                </a:lnTo>
                <a:lnTo>
                  <a:pt x="460" y="2693"/>
                </a:lnTo>
                <a:lnTo>
                  <a:pt x="527" y="2697"/>
                </a:lnTo>
                <a:lnTo>
                  <a:pt x="586" y="2694"/>
                </a:lnTo>
                <a:lnTo>
                  <a:pt x="643" y="2684"/>
                </a:lnTo>
                <a:lnTo>
                  <a:pt x="698" y="2668"/>
                </a:lnTo>
                <a:lnTo>
                  <a:pt x="752" y="2647"/>
                </a:lnTo>
                <a:lnTo>
                  <a:pt x="801" y="2620"/>
                </a:lnTo>
                <a:lnTo>
                  <a:pt x="848" y="2588"/>
                </a:lnTo>
                <a:lnTo>
                  <a:pt x="890" y="2552"/>
                </a:lnTo>
                <a:lnTo>
                  <a:pt x="2176" y="3532"/>
                </a:lnTo>
                <a:lnTo>
                  <a:pt x="2150" y="3590"/>
                </a:lnTo>
                <a:lnTo>
                  <a:pt x="2130" y="3651"/>
                </a:lnTo>
                <a:lnTo>
                  <a:pt x="2118" y="3714"/>
                </a:lnTo>
                <a:lnTo>
                  <a:pt x="2114" y="3781"/>
                </a:lnTo>
                <a:lnTo>
                  <a:pt x="2118" y="3846"/>
                </a:lnTo>
                <a:lnTo>
                  <a:pt x="2130" y="3910"/>
                </a:lnTo>
                <a:lnTo>
                  <a:pt x="2150" y="3971"/>
                </a:lnTo>
                <a:lnTo>
                  <a:pt x="2176" y="4028"/>
                </a:lnTo>
                <a:lnTo>
                  <a:pt x="2209" y="4082"/>
                </a:lnTo>
                <a:lnTo>
                  <a:pt x="2247" y="4130"/>
                </a:lnTo>
                <a:lnTo>
                  <a:pt x="2291" y="4174"/>
                </a:lnTo>
                <a:lnTo>
                  <a:pt x="2340" y="4213"/>
                </a:lnTo>
                <a:lnTo>
                  <a:pt x="2394" y="4246"/>
                </a:lnTo>
                <a:lnTo>
                  <a:pt x="2451" y="4272"/>
                </a:lnTo>
                <a:lnTo>
                  <a:pt x="2511" y="4291"/>
                </a:lnTo>
                <a:lnTo>
                  <a:pt x="2574" y="4303"/>
                </a:lnTo>
                <a:lnTo>
                  <a:pt x="2641" y="4307"/>
                </a:lnTo>
                <a:lnTo>
                  <a:pt x="2707" y="4303"/>
                </a:lnTo>
                <a:lnTo>
                  <a:pt x="2769" y="4291"/>
                </a:lnTo>
                <a:lnTo>
                  <a:pt x="2831" y="4272"/>
                </a:lnTo>
                <a:lnTo>
                  <a:pt x="2887" y="4246"/>
                </a:lnTo>
                <a:lnTo>
                  <a:pt x="2941" y="4213"/>
                </a:lnTo>
                <a:lnTo>
                  <a:pt x="2990" y="4174"/>
                </a:lnTo>
                <a:lnTo>
                  <a:pt x="3034" y="4130"/>
                </a:lnTo>
                <a:lnTo>
                  <a:pt x="3072" y="4082"/>
                </a:lnTo>
                <a:lnTo>
                  <a:pt x="3105" y="4028"/>
                </a:lnTo>
                <a:lnTo>
                  <a:pt x="3131" y="3971"/>
                </a:lnTo>
                <a:lnTo>
                  <a:pt x="3151" y="3910"/>
                </a:lnTo>
                <a:lnTo>
                  <a:pt x="3162" y="3846"/>
                </a:lnTo>
                <a:lnTo>
                  <a:pt x="3166" y="3781"/>
                </a:lnTo>
                <a:lnTo>
                  <a:pt x="3162" y="3715"/>
                </a:lnTo>
                <a:lnTo>
                  <a:pt x="3151" y="3651"/>
                </a:lnTo>
                <a:lnTo>
                  <a:pt x="3131" y="3591"/>
                </a:lnTo>
                <a:lnTo>
                  <a:pt x="3105" y="3533"/>
                </a:lnTo>
                <a:lnTo>
                  <a:pt x="3072" y="3481"/>
                </a:lnTo>
                <a:lnTo>
                  <a:pt x="3034" y="3431"/>
                </a:lnTo>
                <a:lnTo>
                  <a:pt x="2990" y="3388"/>
                </a:lnTo>
                <a:lnTo>
                  <a:pt x="2941" y="3349"/>
                </a:lnTo>
                <a:lnTo>
                  <a:pt x="2887" y="3316"/>
                </a:lnTo>
                <a:lnTo>
                  <a:pt x="2831" y="3290"/>
                </a:lnTo>
                <a:lnTo>
                  <a:pt x="2769" y="3272"/>
                </a:lnTo>
                <a:lnTo>
                  <a:pt x="2707" y="3259"/>
                </a:lnTo>
                <a:lnTo>
                  <a:pt x="2641" y="3255"/>
                </a:lnTo>
                <a:close/>
                <a:moveTo>
                  <a:pt x="2641" y="163"/>
                </a:moveTo>
                <a:lnTo>
                  <a:pt x="2695" y="166"/>
                </a:lnTo>
                <a:lnTo>
                  <a:pt x="2746" y="178"/>
                </a:lnTo>
                <a:lnTo>
                  <a:pt x="2794" y="197"/>
                </a:lnTo>
                <a:lnTo>
                  <a:pt x="2839" y="221"/>
                </a:lnTo>
                <a:lnTo>
                  <a:pt x="2880" y="252"/>
                </a:lnTo>
                <a:lnTo>
                  <a:pt x="2915" y="288"/>
                </a:lnTo>
                <a:lnTo>
                  <a:pt x="2945" y="329"/>
                </a:lnTo>
                <a:lnTo>
                  <a:pt x="2970" y="373"/>
                </a:lnTo>
                <a:lnTo>
                  <a:pt x="2990" y="422"/>
                </a:lnTo>
                <a:lnTo>
                  <a:pt x="3000" y="473"/>
                </a:lnTo>
                <a:lnTo>
                  <a:pt x="3004" y="526"/>
                </a:lnTo>
                <a:lnTo>
                  <a:pt x="3000" y="580"/>
                </a:lnTo>
                <a:lnTo>
                  <a:pt x="2990" y="631"/>
                </a:lnTo>
                <a:lnTo>
                  <a:pt x="2970" y="680"/>
                </a:lnTo>
                <a:lnTo>
                  <a:pt x="2945" y="724"/>
                </a:lnTo>
                <a:lnTo>
                  <a:pt x="2915" y="765"/>
                </a:lnTo>
                <a:lnTo>
                  <a:pt x="2880" y="800"/>
                </a:lnTo>
                <a:lnTo>
                  <a:pt x="2839" y="832"/>
                </a:lnTo>
                <a:lnTo>
                  <a:pt x="2794" y="856"/>
                </a:lnTo>
                <a:lnTo>
                  <a:pt x="2746" y="875"/>
                </a:lnTo>
                <a:lnTo>
                  <a:pt x="2695" y="886"/>
                </a:lnTo>
                <a:lnTo>
                  <a:pt x="2641" y="890"/>
                </a:lnTo>
                <a:lnTo>
                  <a:pt x="2587" y="886"/>
                </a:lnTo>
                <a:lnTo>
                  <a:pt x="2536" y="875"/>
                </a:lnTo>
                <a:lnTo>
                  <a:pt x="2488" y="856"/>
                </a:lnTo>
                <a:lnTo>
                  <a:pt x="2443" y="832"/>
                </a:lnTo>
                <a:lnTo>
                  <a:pt x="2403" y="800"/>
                </a:lnTo>
                <a:lnTo>
                  <a:pt x="2366" y="765"/>
                </a:lnTo>
                <a:lnTo>
                  <a:pt x="2336" y="724"/>
                </a:lnTo>
                <a:lnTo>
                  <a:pt x="2311" y="680"/>
                </a:lnTo>
                <a:lnTo>
                  <a:pt x="2293" y="631"/>
                </a:lnTo>
                <a:lnTo>
                  <a:pt x="2281" y="580"/>
                </a:lnTo>
                <a:lnTo>
                  <a:pt x="2277" y="526"/>
                </a:lnTo>
                <a:lnTo>
                  <a:pt x="2281" y="473"/>
                </a:lnTo>
                <a:lnTo>
                  <a:pt x="2293" y="422"/>
                </a:lnTo>
                <a:lnTo>
                  <a:pt x="2311" y="373"/>
                </a:lnTo>
                <a:lnTo>
                  <a:pt x="2336" y="329"/>
                </a:lnTo>
                <a:lnTo>
                  <a:pt x="2366" y="288"/>
                </a:lnTo>
                <a:lnTo>
                  <a:pt x="2403" y="252"/>
                </a:lnTo>
                <a:lnTo>
                  <a:pt x="2443" y="221"/>
                </a:lnTo>
                <a:lnTo>
                  <a:pt x="2488" y="197"/>
                </a:lnTo>
                <a:lnTo>
                  <a:pt x="2536" y="178"/>
                </a:lnTo>
                <a:lnTo>
                  <a:pt x="2587" y="166"/>
                </a:lnTo>
                <a:lnTo>
                  <a:pt x="2641" y="163"/>
                </a:lnTo>
                <a:close/>
                <a:moveTo>
                  <a:pt x="527" y="2535"/>
                </a:moveTo>
                <a:lnTo>
                  <a:pt x="473" y="2531"/>
                </a:lnTo>
                <a:lnTo>
                  <a:pt x="422" y="2519"/>
                </a:lnTo>
                <a:lnTo>
                  <a:pt x="374" y="2501"/>
                </a:lnTo>
                <a:lnTo>
                  <a:pt x="329" y="2476"/>
                </a:lnTo>
                <a:lnTo>
                  <a:pt x="288" y="2446"/>
                </a:lnTo>
                <a:lnTo>
                  <a:pt x="252" y="2409"/>
                </a:lnTo>
                <a:lnTo>
                  <a:pt x="222" y="2368"/>
                </a:lnTo>
                <a:lnTo>
                  <a:pt x="197" y="2324"/>
                </a:lnTo>
                <a:lnTo>
                  <a:pt x="178" y="2275"/>
                </a:lnTo>
                <a:lnTo>
                  <a:pt x="167" y="2224"/>
                </a:lnTo>
                <a:lnTo>
                  <a:pt x="163" y="2171"/>
                </a:lnTo>
                <a:lnTo>
                  <a:pt x="167" y="2117"/>
                </a:lnTo>
                <a:lnTo>
                  <a:pt x="178" y="2066"/>
                </a:lnTo>
                <a:lnTo>
                  <a:pt x="197" y="2018"/>
                </a:lnTo>
                <a:lnTo>
                  <a:pt x="222" y="1973"/>
                </a:lnTo>
                <a:lnTo>
                  <a:pt x="252" y="1932"/>
                </a:lnTo>
                <a:lnTo>
                  <a:pt x="288" y="1897"/>
                </a:lnTo>
                <a:lnTo>
                  <a:pt x="329" y="1866"/>
                </a:lnTo>
                <a:lnTo>
                  <a:pt x="374" y="1841"/>
                </a:lnTo>
                <a:lnTo>
                  <a:pt x="422" y="1822"/>
                </a:lnTo>
                <a:lnTo>
                  <a:pt x="473" y="1812"/>
                </a:lnTo>
                <a:lnTo>
                  <a:pt x="527" y="1808"/>
                </a:lnTo>
                <a:lnTo>
                  <a:pt x="581" y="1812"/>
                </a:lnTo>
                <a:lnTo>
                  <a:pt x="632" y="1822"/>
                </a:lnTo>
                <a:lnTo>
                  <a:pt x="680" y="1841"/>
                </a:lnTo>
                <a:lnTo>
                  <a:pt x="725" y="1866"/>
                </a:lnTo>
                <a:lnTo>
                  <a:pt x="765" y="1897"/>
                </a:lnTo>
                <a:lnTo>
                  <a:pt x="801" y="1932"/>
                </a:lnTo>
                <a:lnTo>
                  <a:pt x="832" y="1973"/>
                </a:lnTo>
                <a:lnTo>
                  <a:pt x="857" y="2018"/>
                </a:lnTo>
                <a:lnTo>
                  <a:pt x="875" y="2066"/>
                </a:lnTo>
                <a:lnTo>
                  <a:pt x="886" y="2117"/>
                </a:lnTo>
                <a:lnTo>
                  <a:pt x="890" y="2171"/>
                </a:lnTo>
                <a:lnTo>
                  <a:pt x="886" y="2224"/>
                </a:lnTo>
                <a:lnTo>
                  <a:pt x="875" y="2275"/>
                </a:lnTo>
                <a:lnTo>
                  <a:pt x="857" y="2324"/>
                </a:lnTo>
                <a:lnTo>
                  <a:pt x="832" y="2368"/>
                </a:lnTo>
                <a:lnTo>
                  <a:pt x="801" y="2409"/>
                </a:lnTo>
                <a:lnTo>
                  <a:pt x="765" y="2446"/>
                </a:lnTo>
                <a:lnTo>
                  <a:pt x="725" y="2476"/>
                </a:lnTo>
                <a:lnTo>
                  <a:pt x="680" y="2501"/>
                </a:lnTo>
                <a:lnTo>
                  <a:pt x="632" y="2519"/>
                </a:lnTo>
                <a:lnTo>
                  <a:pt x="581" y="2531"/>
                </a:lnTo>
                <a:lnTo>
                  <a:pt x="527" y="2535"/>
                </a:lnTo>
                <a:close/>
                <a:moveTo>
                  <a:pt x="2641" y="4145"/>
                </a:moveTo>
                <a:lnTo>
                  <a:pt x="2587" y="4141"/>
                </a:lnTo>
                <a:lnTo>
                  <a:pt x="2536" y="4129"/>
                </a:lnTo>
                <a:lnTo>
                  <a:pt x="2488" y="4111"/>
                </a:lnTo>
                <a:lnTo>
                  <a:pt x="2443" y="4086"/>
                </a:lnTo>
                <a:lnTo>
                  <a:pt x="2403" y="4056"/>
                </a:lnTo>
                <a:lnTo>
                  <a:pt x="2366" y="4019"/>
                </a:lnTo>
                <a:lnTo>
                  <a:pt x="2336" y="3979"/>
                </a:lnTo>
                <a:lnTo>
                  <a:pt x="2311" y="3934"/>
                </a:lnTo>
                <a:lnTo>
                  <a:pt x="2293" y="3886"/>
                </a:lnTo>
                <a:lnTo>
                  <a:pt x="2281" y="3835"/>
                </a:lnTo>
                <a:lnTo>
                  <a:pt x="2277" y="3781"/>
                </a:lnTo>
                <a:lnTo>
                  <a:pt x="2281" y="3727"/>
                </a:lnTo>
                <a:lnTo>
                  <a:pt x="2293" y="3676"/>
                </a:lnTo>
                <a:lnTo>
                  <a:pt x="2311" y="3628"/>
                </a:lnTo>
                <a:lnTo>
                  <a:pt x="2336" y="3583"/>
                </a:lnTo>
                <a:lnTo>
                  <a:pt x="2366" y="3543"/>
                </a:lnTo>
                <a:lnTo>
                  <a:pt x="2403" y="3507"/>
                </a:lnTo>
                <a:lnTo>
                  <a:pt x="2443" y="3476"/>
                </a:lnTo>
                <a:lnTo>
                  <a:pt x="2488" y="3451"/>
                </a:lnTo>
                <a:lnTo>
                  <a:pt x="2536" y="3433"/>
                </a:lnTo>
                <a:lnTo>
                  <a:pt x="2587" y="3421"/>
                </a:lnTo>
                <a:lnTo>
                  <a:pt x="2641" y="3417"/>
                </a:lnTo>
                <a:lnTo>
                  <a:pt x="2695" y="3421"/>
                </a:lnTo>
                <a:lnTo>
                  <a:pt x="2746" y="3433"/>
                </a:lnTo>
                <a:lnTo>
                  <a:pt x="2794" y="3451"/>
                </a:lnTo>
                <a:lnTo>
                  <a:pt x="2839" y="3476"/>
                </a:lnTo>
                <a:lnTo>
                  <a:pt x="2880" y="3507"/>
                </a:lnTo>
                <a:lnTo>
                  <a:pt x="2915" y="3543"/>
                </a:lnTo>
                <a:lnTo>
                  <a:pt x="2945" y="3583"/>
                </a:lnTo>
                <a:lnTo>
                  <a:pt x="2970" y="3628"/>
                </a:lnTo>
                <a:lnTo>
                  <a:pt x="2990" y="3676"/>
                </a:lnTo>
                <a:lnTo>
                  <a:pt x="3000" y="3727"/>
                </a:lnTo>
                <a:lnTo>
                  <a:pt x="3004" y="3781"/>
                </a:lnTo>
                <a:lnTo>
                  <a:pt x="3000" y="3835"/>
                </a:lnTo>
                <a:lnTo>
                  <a:pt x="2990" y="3886"/>
                </a:lnTo>
                <a:lnTo>
                  <a:pt x="2970" y="3934"/>
                </a:lnTo>
                <a:lnTo>
                  <a:pt x="2945" y="3979"/>
                </a:lnTo>
                <a:lnTo>
                  <a:pt x="2915" y="4019"/>
                </a:lnTo>
                <a:lnTo>
                  <a:pt x="2880" y="4056"/>
                </a:lnTo>
                <a:lnTo>
                  <a:pt x="2839" y="4086"/>
                </a:lnTo>
                <a:lnTo>
                  <a:pt x="2794" y="4111"/>
                </a:lnTo>
                <a:lnTo>
                  <a:pt x="2746" y="4129"/>
                </a:lnTo>
                <a:lnTo>
                  <a:pt x="2695" y="4141"/>
                </a:lnTo>
                <a:lnTo>
                  <a:pt x="2641" y="4145"/>
                </a:lnTo>
                <a:close/>
              </a:path>
            </a:pathLst>
          </a:custGeom>
          <a:gradFill>
            <a:gsLst>
              <a:gs pos="0">
                <a:srgbClr val="AF8E69"/>
              </a:gs>
              <a:gs pos="21000">
                <a:srgbClr val="AF8E69"/>
              </a:gs>
              <a:gs pos="0">
                <a:srgbClr val="CEB9A2"/>
              </a:gs>
              <a:gs pos="55000">
                <a:srgbClr val="CEB9A2"/>
              </a:gs>
              <a:gs pos="100000">
                <a:srgbClr val="AF8E69"/>
              </a:gs>
            </a:gsLst>
            <a:lin ang="4800000" scaled="0"/>
          </a:gra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 name="TextBox 27"/>
          <p:cNvSpPr txBox="1"/>
          <p:nvPr/>
        </p:nvSpPr>
        <p:spPr>
          <a:xfrm>
            <a:off x="8188187" y="1977632"/>
            <a:ext cx="3563709" cy="2160591"/>
          </a:xfrm>
          <a:prstGeom prst="rect">
            <a:avLst/>
          </a:prstGeom>
          <a:noFill/>
        </p:spPr>
        <p:txBody>
          <a:bodyPr wrap="square" rtlCol="0">
            <a:spAutoFit/>
          </a:bodyPr>
          <a:lstStyle/>
          <a:p>
            <a:pPr algn="ctr">
              <a:lnSpc>
                <a:spcPct val="150000"/>
              </a:lnSpc>
            </a:pPr>
            <a:r>
              <a:rPr lang="en-US" sz="2400" b="1" dirty="0">
                <a:solidFill>
                  <a:schemeClr val="bg1"/>
                </a:solidFill>
              </a:rPr>
              <a:t>Mama always said </a:t>
            </a:r>
          </a:p>
          <a:p>
            <a:pPr lvl="0" algn="ctr">
              <a:lnSpc>
                <a:spcPct val="150000"/>
              </a:lnSpc>
            </a:pPr>
            <a:r>
              <a:rPr lang="en-US" altLang="zh-CN" sz="2400" b="1" dirty="0">
                <a:solidFill>
                  <a:prstClr val="white"/>
                </a:solidFill>
              </a:rPr>
              <a:t> </a:t>
            </a:r>
          </a:p>
          <a:p>
            <a:pPr lvl="0">
              <a:lnSpc>
                <a:spcPct val="130000"/>
              </a:lnSpc>
            </a:pPr>
            <a:r>
              <a:rPr lang="zh-CN" altLang="en-US" sz="1600" dirty="0">
                <a:solidFill>
                  <a:prstClr val="white"/>
                </a:solidFill>
                <a:latin typeface="Open Sans" panose="020B0606030504020204" pitchFamily="34" charset="0"/>
                <a:ea typeface="Open Sans" panose="020B0606030504020204" pitchFamily="34" charset="0"/>
                <a:cs typeface="Open Sans" panose="020B0606030504020204" pitchFamily="34" charset="0"/>
              </a:rPr>
              <a:t>单击添加文本单击添加文本单击添加文本单击添加文本单击添加文本单击添加文本单击添加文本</a:t>
            </a:r>
            <a:endParaRPr lang="en-US" altLang="zh-CN" sz="1600" dirty="0">
              <a:solidFill>
                <a:prstClr val="white"/>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5" name="TextBox 34"/>
          <p:cNvSpPr txBox="1"/>
          <p:nvPr/>
        </p:nvSpPr>
        <p:spPr>
          <a:xfrm>
            <a:off x="2024236" y="5111109"/>
            <a:ext cx="8143528" cy="901593"/>
          </a:xfrm>
          <a:prstGeom prst="rect">
            <a:avLst/>
          </a:prstGeom>
          <a:noFill/>
        </p:spPr>
        <p:txBody>
          <a:bodyPr wrap="square" rtlCol="0">
            <a:spAutoFit/>
          </a:bodyPr>
          <a:lstStyle/>
          <a:p>
            <a:pPr>
              <a:lnSpc>
                <a:spcPct val="150000"/>
              </a:lnSpc>
            </a:pPr>
            <a:r>
              <a:rPr lang="en-US" sz="4000" b="1" dirty="0"/>
              <a:t>YOUR AWESOME POINT HERE</a:t>
            </a:r>
          </a:p>
        </p:txBody>
      </p:sp>
    </p:spTree>
    <p:extLst>
      <p:ext uri="{BB962C8B-B14F-4D97-AF65-F5344CB8AC3E}">
        <p14:creationId xmlns:p14="http://schemas.microsoft.com/office/powerpoint/2010/main" val="727681250"/>
      </p:ext>
    </p:extLst>
  </p:cSld>
  <p:clrMapOvr>
    <a:masterClrMapping/>
  </p:clrMapOvr>
  <mc:AlternateContent xmlns:mc="http://schemas.openxmlformats.org/markup-compatibility/2006" xmlns:p14="http://schemas.microsoft.com/office/powerpoint/2010/main">
    <mc:Choice Requires="p14">
      <p:transition spd="slow" p14:dur="2000" advClick="0" advTm="0">
        <p14:honeycomb/>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5"/>
                                        </p:tgtEl>
                                        <p:attrNameLst>
                                          <p:attrName>style.visibility</p:attrName>
                                        </p:attrNameLst>
                                      </p:cBhvr>
                                      <p:to>
                                        <p:strVal val="visible"/>
                                      </p:to>
                                    </p:set>
                                    <p:animEffect transition="in" filter="fade">
                                      <p:cBhvr>
                                        <p:cTn id="7" dur="1000"/>
                                        <p:tgtEl>
                                          <p:spTgt spid="35"/>
                                        </p:tgtEl>
                                      </p:cBhvr>
                                    </p:animEffect>
                                  </p:childTnLst>
                                </p:cTn>
                              </p:par>
                            </p:childTnLst>
                          </p:cTn>
                        </p:par>
                        <p:par>
                          <p:cTn id="8" fill="hold">
                            <p:stCondLst>
                              <p:cond delay="1000"/>
                            </p:stCondLst>
                            <p:childTnLst>
                              <p:par>
                                <p:cTn id="9" presetID="53" presetClass="entr" presetSubtype="16" fill="hold" nodeType="afterEffect">
                                  <p:stCondLst>
                                    <p:cond delay="0"/>
                                  </p:stCondLst>
                                  <p:childTnLst>
                                    <p:set>
                                      <p:cBhvr>
                                        <p:cTn id="10" dur="1" fill="hold">
                                          <p:stCondLst>
                                            <p:cond delay="0"/>
                                          </p:stCondLst>
                                        </p:cTn>
                                        <p:tgtEl>
                                          <p:spTgt spid="25"/>
                                        </p:tgtEl>
                                        <p:attrNameLst>
                                          <p:attrName>style.visibility</p:attrName>
                                        </p:attrNameLst>
                                      </p:cBhvr>
                                      <p:to>
                                        <p:strVal val="visible"/>
                                      </p:to>
                                    </p:set>
                                    <p:anim calcmode="lin" valueType="num">
                                      <p:cBhvr>
                                        <p:cTn id="11" dur="500" fill="hold"/>
                                        <p:tgtEl>
                                          <p:spTgt spid="25"/>
                                        </p:tgtEl>
                                        <p:attrNameLst>
                                          <p:attrName>ppt_w</p:attrName>
                                        </p:attrNameLst>
                                      </p:cBhvr>
                                      <p:tavLst>
                                        <p:tav tm="0">
                                          <p:val>
                                            <p:fltVal val="0"/>
                                          </p:val>
                                        </p:tav>
                                        <p:tav tm="100000">
                                          <p:val>
                                            <p:strVal val="#ppt_w"/>
                                          </p:val>
                                        </p:tav>
                                      </p:tavLst>
                                    </p:anim>
                                    <p:anim calcmode="lin" valueType="num">
                                      <p:cBhvr>
                                        <p:cTn id="12" dur="500" fill="hold"/>
                                        <p:tgtEl>
                                          <p:spTgt spid="25"/>
                                        </p:tgtEl>
                                        <p:attrNameLst>
                                          <p:attrName>ppt_h</p:attrName>
                                        </p:attrNameLst>
                                      </p:cBhvr>
                                      <p:tavLst>
                                        <p:tav tm="0">
                                          <p:val>
                                            <p:fltVal val="0"/>
                                          </p:val>
                                        </p:tav>
                                        <p:tav tm="100000">
                                          <p:val>
                                            <p:strVal val="#ppt_h"/>
                                          </p:val>
                                        </p:tav>
                                      </p:tavLst>
                                    </p:anim>
                                    <p:animEffect transition="in" filter="fade">
                                      <p:cBhvr>
                                        <p:cTn id="13" dur="500"/>
                                        <p:tgtEl>
                                          <p:spTgt spid="25"/>
                                        </p:tgtEl>
                                      </p:cBhvr>
                                    </p:animEffect>
                                  </p:childTnLst>
                                </p:cTn>
                              </p:par>
                            </p:childTnLst>
                          </p:cTn>
                        </p:par>
                        <p:par>
                          <p:cTn id="14" fill="hold">
                            <p:stCondLst>
                              <p:cond delay="1500"/>
                            </p:stCondLst>
                            <p:childTnLst>
                              <p:par>
                                <p:cTn id="15" presetID="10" presetClass="entr" presetSubtype="0" fill="hold" grpId="0" nodeType="afterEffect">
                                  <p:stCondLst>
                                    <p:cond delay="0"/>
                                  </p:stCondLst>
                                  <p:childTnLst>
                                    <p:set>
                                      <p:cBhvr>
                                        <p:cTn id="16" dur="1" fill="hold">
                                          <p:stCondLst>
                                            <p:cond delay="0"/>
                                          </p:stCondLst>
                                        </p:cTn>
                                        <p:tgtEl>
                                          <p:spTgt spid="26"/>
                                        </p:tgtEl>
                                        <p:attrNameLst>
                                          <p:attrName>style.visibility</p:attrName>
                                        </p:attrNameLst>
                                      </p:cBhvr>
                                      <p:to>
                                        <p:strVal val="visible"/>
                                      </p:to>
                                    </p:set>
                                    <p:animEffect transition="in" filter="fade">
                                      <p:cBhvr>
                                        <p:cTn id="17" dur="1000"/>
                                        <p:tgtEl>
                                          <p:spTgt spid="26"/>
                                        </p:tgtEl>
                                      </p:cBhvr>
                                    </p:animEffect>
                                  </p:childTnLst>
                                </p:cTn>
                              </p:par>
                            </p:childTnLst>
                          </p:cTn>
                        </p:par>
                        <p:par>
                          <p:cTn id="18" fill="hold">
                            <p:stCondLst>
                              <p:cond delay="2500"/>
                            </p:stCondLst>
                            <p:childTnLst>
                              <p:par>
                                <p:cTn id="19" presetID="53" presetClass="entr" presetSubtype="16" fill="hold" nodeType="afterEffect">
                                  <p:stCondLst>
                                    <p:cond delay="0"/>
                                  </p:stCondLst>
                                  <p:childTnLst>
                                    <p:set>
                                      <p:cBhvr>
                                        <p:cTn id="20" dur="1" fill="hold">
                                          <p:stCondLst>
                                            <p:cond delay="0"/>
                                          </p:stCondLst>
                                        </p:cTn>
                                        <p:tgtEl>
                                          <p:spTgt spid="18"/>
                                        </p:tgtEl>
                                        <p:attrNameLst>
                                          <p:attrName>style.visibility</p:attrName>
                                        </p:attrNameLst>
                                      </p:cBhvr>
                                      <p:to>
                                        <p:strVal val="visible"/>
                                      </p:to>
                                    </p:set>
                                    <p:anim calcmode="lin" valueType="num">
                                      <p:cBhvr>
                                        <p:cTn id="21" dur="500" fill="hold"/>
                                        <p:tgtEl>
                                          <p:spTgt spid="18"/>
                                        </p:tgtEl>
                                        <p:attrNameLst>
                                          <p:attrName>ppt_w</p:attrName>
                                        </p:attrNameLst>
                                      </p:cBhvr>
                                      <p:tavLst>
                                        <p:tav tm="0">
                                          <p:val>
                                            <p:fltVal val="0"/>
                                          </p:val>
                                        </p:tav>
                                        <p:tav tm="100000">
                                          <p:val>
                                            <p:strVal val="#ppt_w"/>
                                          </p:val>
                                        </p:tav>
                                      </p:tavLst>
                                    </p:anim>
                                    <p:anim calcmode="lin" valueType="num">
                                      <p:cBhvr>
                                        <p:cTn id="22" dur="500" fill="hold"/>
                                        <p:tgtEl>
                                          <p:spTgt spid="18"/>
                                        </p:tgtEl>
                                        <p:attrNameLst>
                                          <p:attrName>ppt_h</p:attrName>
                                        </p:attrNameLst>
                                      </p:cBhvr>
                                      <p:tavLst>
                                        <p:tav tm="0">
                                          <p:val>
                                            <p:fltVal val="0"/>
                                          </p:val>
                                        </p:tav>
                                        <p:tav tm="100000">
                                          <p:val>
                                            <p:strVal val="#ppt_h"/>
                                          </p:val>
                                        </p:tav>
                                      </p:tavLst>
                                    </p:anim>
                                    <p:animEffect transition="in" filter="fade">
                                      <p:cBhvr>
                                        <p:cTn id="23" dur="500"/>
                                        <p:tgtEl>
                                          <p:spTgt spid="18"/>
                                        </p:tgtEl>
                                      </p:cBhvr>
                                    </p:animEffect>
                                  </p:childTnLst>
                                </p:cTn>
                              </p:par>
                            </p:childTnLst>
                          </p:cTn>
                        </p:par>
                        <p:par>
                          <p:cTn id="24" fill="hold">
                            <p:stCondLst>
                              <p:cond delay="3000"/>
                            </p:stCondLst>
                            <p:childTnLst>
                              <p:par>
                                <p:cTn id="25" presetID="10" presetClass="entr" presetSubtype="0" fill="hold" grpId="0" nodeType="afterEffect">
                                  <p:stCondLst>
                                    <p:cond delay="0"/>
                                  </p:stCondLst>
                                  <p:childTnLst>
                                    <p:set>
                                      <p:cBhvr>
                                        <p:cTn id="26" dur="1" fill="hold">
                                          <p:stCondLst>
                                            <p:cond delay="0"/>
                                          </p:stCondLst>
                                        </p:cTn>
                                        <p:tgtEl>
                                          <p:spTgt spid="27"/>
                                        </p:tgtEl>
                                        <p:attrNameLst>
                                          <p:attrName>style.visibility</p:attrName>
                                        </p:attrNameLst>
                                      </p:cBhvr>
                                      <p:to>
                                        <p:strVal val="visible"/>
                                      </p:to>
                                    </p:set>
                                    <p:animEffect transition="in" filter="fade">
                                      <p:cBhvr>
                                        <p:cTn id="27" dur="1000"/>
                                        <p:tgtEl>
                                          <p:spTgt spid="27"/>
                                        </p:tgtEl>
                                      </p:cBhvr>
                                    </p:animEffect>
                                  </p:childTnLst>
                                </p:cTn>
                              </p:par>
                            </p:childTnLst>
                          </p:cTn>
                        </p:par>
                        <p:par>
                          <p:cTn id="28" fill="hold">
                            <p:stCondLst>
                              <p:cond delay="4000"/>
                            </p:stCondLst>
                            <p:childTnLst>
                              <p:par>
                                <p:cTn id="29" presetID="53" presetClass="entr" presetSubtype="16" fill="hold" grpId="0" nodeType="afterEffect">
                                  <p:stCondLst>
                                    <p:cond delay="0"/>
                                  </p:stCondLst>
                                  <p:childTnLst>
                                    <p:set>
                                      <p:cBhvr>
                                        <p:cTn id="30" dur="1" fill="hold">
                                          <p:stCondLst>
                                            <p:cond delay="0"/>
                                          </p:stCondLst>
                                        </p:cTn>
                                        <p:tgtEl>
                                          <p:spTgt spid="7"/>
                                        </p:tgtEl>
                                        <p:attrNameLst>
                                          <p:attrName>style.visibility</p:attrName>
                                        </p:attrNameLst>
                                      </p:cBhvr>
                                      <p:to>
                                        <p:strVal val="visible"/>
                                      </p:to>
                                    </p:set>
                                    <p:anim calcmode="lin" valueType="num">
                                      <p:cBhvr>
                                        <p:cTn id="31" dur="500" fill="hold"/>
                                        <p:tgtEl>
                                          <p:spTgt spid="7"/>
                                        </p:tgtEl>
                                        <p:attrNameLst>
                                          <p:attrName>ppt_w</p:attrName>
                                        </p:attrNameLst>
                                      </p:cBhvr>
                                      <p:tavLst>
                                        <p:tav tm="0">
                                          <p:val>
                                            <p:fltVal val="0"/>
                                          </p:val>
                                        </p:tav>
                                        <p:tav tm="100000">
                                          <p:val>
                                            <p:strVal val="#ppt_w"/>
                                          </p:val>
                                        </p:tav>
                                      </p:tavLst>
                                    </p:anim>
                                    <p:anim calcmode="lin" valueType="num">
                                      <p:cBhvr>
                                        <p:cTn id="32" dur="500" fill="hold"/>
                                        <p:tgtEl>
                                          <p:spTgt spid="7"/>
                                        </p:tgtEl>
                                        <p:attrNameLst>
                                          <p:attrName>ppt_h</p:attrName>
                                        </p:attrNameLst>
                                      </p:cBhvr>
                                      <p:tavLst>
                                        <p:tav tm="0">
                                          <p:val>
                                            <p:fltVal val="0"/>
                                          </p:val>
                                        </p:tav>
                                        <p:tav tm="100000">
                                          <p:val>
                                            <p:strVal val="#ppt_h"/>
                                          </p:val>
                                        </p:tav>
                                      </p:tavLst>
                                    </p:anim>
                                    <p:animEffect transition="in" filter="fade">
                                      <p:cBhvr>
                                        <p:cTn id="33" dur="500"/>
                                        <p:tgtEl>
                                          <p:spTgt spid="7"/>
                                        </p:tgtEl>
                                      </p:cBhvr>
                                    </p:animEffect>
                                  </p:childTnLst>
                                </p:cTn>
                              </p:par>
                            </p:childTnLst>
                          </p:cTn>
                        </p:par>
                        <p:par>
                          <p:cTn id="34" fill="hold">
                            <p:stCondLst>
                              <p:cond delay="4500"/>
                            </p:stCondLst>
                            <p:childTnLst>
                              <p:par>
                                <p:cTn id="35" presetID="10" presetClass="entr" presetSubtype="0" fill="hold" grpId="0" nodeType="afterEffect">
                                  <p:stCondLst>
                                    <p:cond delay="0"/>
                                  </p:stCondLst>
                                  <p:childTnLst>
                                    <p:set>
                                      <p:cBhvr>
                                        <p:cTn id="36" dur="1" fill="hold">
                                          <p:stCondLst>
                                            <p:cond delay="0"/>
                                          </p:stCondLst>
                                        </p:cTn>
                                        <p:tgtEl>
                                          <p:spTgt spid="28"/>
                                        </p:tgtEl>
                                        <p:attrNameLst>
                                          <p:attrName>style.visibility</p:attrName>
                                        </p:attrNameLst>
                                      </p:cBhvr>
                                      <p:to>
                                        <p:strVal val="visible"/>
                                      </p:to>
                                    </p:set>
                                    <p:animEffect transition="in" filter="fade">
                                      <p:cBhvr>
                                        <p:cTn id="37" dur="10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P spid="27" grpId="0"/>
      <p:bldP spid="7" grpId="0" animBg="1"/>
      <p:bldP spid="28" grpId="0"/>
      <p:bldP spid="35"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036000" y="0"/>
            <a:ext cx="3060000" cy="6858000"/>
          </a:xfrm>
          <a:prstGeom prst="rect">
            <a:avLst/>
          </a:prstGeom>
          <a:solidFill>
            <a:srgbClr val="262626">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angle 2"/>
          <p:cNvSpPr/>
          <p:nvPr/>
        </p:nvSpPr>
        <p:spPr>
          <a:xfrm>
            <a:off x="9132000" y="0"/>
            <a:ext cx="3060000" cy="6858000"/>
          </a:xfrm>
          <a:prstGeom prst="rect">
            <a:avLst/>
          </a:prstGeom>
          <a:solidFill>
            <a:srgbClr val="262626">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p:cNvSpPr txBox="1"/>
          <p:nvPr/>
        </p:nvSpPr>
        <p:spPr>
          <a:xfrm>
            <a:off x="391409" y="1071940"/>
            <a:ext cx="2271776" cy="1446550"/>
          </a:xfrm>
          <a:prstGeom prst="rect">
            <a:avLst/>
          </a:prstGeom>
          <a:noFill/>
        </p:spPr>
        <p:txBody>
          <a:bodyPr wrap="none" rtlCol="0">
            <a:spAutoFit/>
          </a:bodyPr>
          <a:lstStyle/>
          <a:p>
            <a:r>
              <a:rPr lang="en-US" sz="8800" b="1" dirty="0">
                <a:gradFill flip="none" rotWithShape="1">
                  <a:gsLst>
                    <a:gs pos="0">
                      <a:srgbClr val="FBF1DC"/>
                    </a:gs>
                    <a:gs pos="21000">
                      <a:srgbClr val="BFA57B"/>
                    </a:gs>
                    <a:gs pos="0">
                      <a:srgbClr val="F1E4CC"/>
                    </a:gs>
                    <a:gs pos="55000">
                      <a:srgbClr val="886A49"/>
                    </a:gs>
                    <a:gs pos="76000">
                      <a:srgbClr val="CCB58C"/>
                    </a:gs>
                  </a:gsLst>
                  <a:lin ang="1200000" scaled="0"/>
                  <a:tileRect/>
                </a:gradFill>
                <a:latin typeface="微软雅黑" panose="020B0503020204020204" pitchFamily="34" charset="-122"/>
                <a:ea typeface="微软雅黑" panose="020B0503020204020204" pitchFamily="34" charset="-122"/>
              </a:rPr>
              <a:t>214</a:t>
            </a:r>
          </a:p>
        </p:txBody>
      </p:sp>
      <p:sp>
        <p:nvSpPr>
          <p:cNvPr id="9" name="TextBox 8"/>
          <p:cNvSpPr txBox="1"/>
          <p:nvPr/>
        </p:nvSpPr>
        <p:spPr>
          <a:xfrm>
            <a:off x="361298" y="2493927"/>
            <a:ext cx="2298335" cy="738664"/>
          </a:xfrm>
          <a:prstGeom prst="rect">
            <a:avLst/>
          </a:prstGeom>
          <a:noFill/>
        </p:spPr>
        <p:txBody>
          <a:bodyPr wrap="square" rtlCol="0" anchor="ctr">
            <a:spAutoFit/>
          </a:bodyPr>
          <a:lstStyle/>
          <a:p>
            <a:pPr algn="ctr">
              <a:lnSpc>
                <a:spcPct val="150000"/>
              </a:lnSpc>
            </a:pPr>
            <a:r>
              <a:rPr lang="en-US" altLang="zh-CN" sz="2800" b="1" dirty="0">
                <a:solidFill>
                  <a:schemeClr val="bg1"/>
                </a:solidFill>
                <a:latin typeface="Arial" panose="020B0604020202020204" pitchFamily="34" charset="0"/>
                <a:cs typeface="Arial" panose="020B0604020202020204" pitchFamily="34" charset="0"/>
              </a:rPr>
              <a:t>TITLE HERE</a:t>
            </a:r>
          </a:p>
        </p:txBody>
      </p:sp>
      <p:sp>
        <p:nvSpPr>
          <p:cNvPr id="10" name="TextBox 9"/>
          <p:cNvSpPr txBox="1"/>
          <p:nvPr/>
        </p:nvSpPr>
        <p:spPr>
          <a:xfrm>
            <a:off x="283533" y="3400097"/>
            <a:ext cx="2487528" cy="1861472"/>
          </a:xfrm>
          <a:prstGeom prst="rect">
            <a:avLst/>
          </a:prstGeom>
          <a:noFill/>
        </p:spPr>
        <p:txBody>
          <a:bodyPr wrap="square" rtlCol="0" anchor="ctr">
            <a:spAutoFit/>
          </a:bodyPr>
          <a:lstStyle/>
          <a:p>
            <a:pPr lvl="0">
              <a:lnSpc>
                <a:spcPct val="130000"/>
              </a:lnSpc>
            </a:pPr>
            <a:r>
              <a:rPr lang="zh-CN" altLang="en-US" dirty="0">
                <a:solidFill>
                  <a:prstClr val="white"/>
                </a:solidFill>
                <a:latin typeface="Open Sans" panose="020B0606030504020204" pitchFamily="34" charset="0"/>
                <a:ea typeface="Open Sans" panose="020B0606030504020204" pitchFamily="34" charset="0"/>
                <a:cs typeface="Open Sans" panose="020B0606030504020204" pitchFamily="34" charset="0"/>
              </a:rPr>
              <a:t>单击添加文本单击添加文本单击添加文本单击添加文本单击添加文本单击添加文本单击添加文本</a:t>
            </a:r>
            <a:endParaRPr lang="en-US" altLang="zh-CN" dirty="0">
              <a:solidFill>
                <a:prstClr val="white"/>
              </a:solidFill>
              <a:latin typeface="Open Sans" panose="020B0606030504020204" pitchFamily="34" charset="0"/>
              <a:ea typeface="Open Sans" panose="020B0606030504020204" pitchFamily="34" charset="0"/>
              <a:cs typeface="Open Sans" panose="020B0606030504020204" pitchFamily="34" charset="0"/>
            </a:endParaRPr>
          </a:p>
        </p:txBody>
      </p:sp>
      <p:sp>
        <p:nvSpPr>
          <p:cNvPr id="6" name="TextBox 5"/>
          <p:cNvSpPr txBox="1"/>
          <p:nvPr/>
        </p:nvSpPr>
        <p:spPr>
          <a:xfrm>
            <a:off x="3446944" y="1808540"/>
            <a:ext cx="2271776" cy="1446550"/>
          </a:xfrm>
          <a:prstGeom prst="rect">
            <a:avLst/>
          </a:prstGeom>
          <a:noFill/>
        </p:spPr>
        <p:txBody>
          <a:bodyPr wrap="none" rtlCol="0">
            <a:spAutoFit/>
          </a:bodyPr>
          <a:lstStyle>
            <a:defPPr>
              <a:defRPr lang="zh-CN"/>
            </a:defPPr>
            <a:lvl1pPr>
              <a:defRPr sz="9600" b="1">
                <a:gradFill flip="none" rotWithShape="1">
                  <a:gsLst>
                    <a:gs pos="0">
                      <a:srgbClr val="FBF1DC"/>
                    </a:gs>
                    <a:gs pos="21000">
                      <a:srgbClr val="BFA57B"/>
                    </a:gs>
                    <a:gs pos="0">
                      <a:srgbClr val="F1E4CC"/>
                    </a:gs>
                    <a:gs pos="55000">
                      <a:srgbClr val="886A49"/>
                    </a:gs>
                    <a:gs pos="76000">
                      <a:srgbClr val="CCB58C"/>
                    </a:gs>
                  </a:gsLst>
                  <a:lin ang="1200000" scaled="0"/>
                  <a:tileRect/>
                </a:gradFill>
                <a:latin typeface="微软雅黑" panose="020B0503020204020204" pitchFamily="34" charset="-122"/>
                <a:ea typeface="微软雅黑" panose="020B0503020204020204" pitchFamily="34" charset="-122"/>
              </a:defRPr>
            </a:lvl1pPr>
          </a:lstStyle>
          <a:p>
            <a:r>
              <a:rPr lang="en-US" sz="8800" dirty="0"/>
              <a:t>315</a:t>
            </a:r>
          </a:p>
        </p:txBody>
      </p:sp>
      <p:sp>
        <p:nvSpPr>
          <p:cNvPr id="15" name="TextBox 14"/>
          <p:cNvSpPr txBox="1"/>
          <p:nvPr/>
        </p:nvSpPr>
        <p:spPr>
          <a:xfrm>
            <a:off x="3416833" y="3241038"/>
            <a:ext cx="2298335" cy="738664"/>
          </a:xfrm>
          <a:prstGeom prst="rect">
            <a:avLst/>
          </a:prstGeom>
          <a:noFill/>
        </p:spPr>
        <p:txBody>
          <a:bodyPr wrap="square" rtlCol="0" anchor="ctr">
            <a:spAutoFit/>
          </a:bodyPr>
          <a:lstStyle/>
          <a:p>
            <a:pPr algn="ctr">
              <a:lnSpc>
                <a:spcPct val="150000"/>
              </a:lnSpc>
            </a:pPr>
            <a:r>
              <a:rPr lang="en-US" altLang="zh-CN" sz="2800" b="1" dirty="0">
                <a:solidFill>
                  <a:schemeClr val="bg1"/>
                </a:solidFill>
                <a:latin typeface="Arial" panose="020B0604020202020204" pitchFamily="34" charset="0"/>
                <a:cs typeface="Arial" panose="020B0604020202020204" pitchFamily="34" charset="0"/>
              </a:rPr>
              <a:t>TITLE HERE</a:t>
            </a:r>
          </a:p>
        </p:txBody>
      </p:sp>
      <p:sp>
        <p:nvSpPr>
          <p:cNvPr id="16" name="TextBox 15"/>
          <p:cNvSpPr txBox="1"/>
          <p:nvPr/>
        </p:nvSpPr>
        <p:spPr>
          <a:xfrm>
            <a:off x="3364496" y="4137119"/>
            <a:ext cx="2403008" cy="1861472"/>
          </a:xfrm>
          <a:prstGeom prst="rect">
            <a:avLst/>
          </a:prstGeom>
          <a:noFill/>
        </p:spPr>
        <p:txBody>
          <a:bodyPr wrap="square" rtlCol="0" anchor="ctr">
            <a:spAutoFit/>
          </a:bodyPr>
          <a:lstStyle/>
          <a:p>
            <a:pPr lvl="0">
              <a:lnSpc>
                <a:spcPct val="130000"/>
              </a:lnSpc>
            </a:pPr>
            <a:r>
              <a:rPr lang="zh-CN" altLang="en-US" dirty="0">
                <a:solidFill>
                  <a:prstClr val="white"/>
                </a:solidFill>
                <a:latin typeface="Open Sans" panose="020B0606030504020204" pitchFamily="34" charset="0"/>
                <a:ea typeface="Open Sans" panose="020B0606030504020204" pitchFamily="34" charset="0"/>
                <a:cs typeface="Open Sans" panose="020B0606030504020204" pitchFamily="34" charset="0"/>
              </a:rPr>
              <a:t>单击添加文本单击添加文本单击添加文本单击添加文本单击添加文本单击添加文本单击添加文本</a:t>
            </a:r>
            <a:endParaRPr lang="en-US" altLang="zh-CN" dirty="0">
              <a:solidFill>
                <a:prstClr val="white"/>
              </a:solidFill>
              <a:latin typeface="Open Sans" panose="020B0606030504020204" pitchFamily="34" charset="0"/>
              <a:ea typeface="Open Sans" panose="020B0606030504020204" pitchFamily="34" charset="0"/>
              <a:cs typeface="Open Sans" panose="020B0606030504020204" pitchFamily="34" charset="0"/>
            </a:endParaRPr>
          </a:p>
        </p:txBody>
      </p:sp>
      <p:sp>
        <p:nvSpPr>
          <p:cNvPr id="7" name="TextBox 6"/>
          <p:cNvSpPr txBox="1"/>
          <p:nvPr/>
        </p:nvSpPr>
        <p:spPr>
          <a:xfrm>
            <a:off x="6500145" y="1071940"/>
            <a:ext cx="2271776" cy="1446550"/>
          </a:xfrm>
          <a:prstGeom prst="rect">
            <a:avLst/>
          </a:prstGeom>
          <a:noFill/>
        </p:spPr>
        <p:txBody>
          <a:bodyPr wrap="none" rtlCol="0">
            <a:spAutoFit/>
          </a:bodyPr>
          <a:lstStyle/>
          <a:p>
            <a:r>
              <a:rPr lang="en-US" sz="8800" b="1" dirty="0">
                <a:gradFill flip="none" rotWithShape="1">
                  <a:gsLst>
                    <a:gs pos="0">
                      <a:srgbClr val="FBF1DC"/>
                    </a:gs>
                    <a:gs pos="21000">
                      <a:srgbClr val="BFA57B"/>
                    </a:gs>
                    <a:gs pos="0">
                      <a:srgbClr val="F1E4CC"/>
                    </a:gs>
                    <a:gs pos="55000">
                      <a:srgbClr val="886A49"/>
                    </a:gs>
                    <a:gs pos="76000">
                      <a:srgbClr val="CCB58C"/>
                    </a:gs>
                  </a:gsLst>
                  <a:lin ang="1200000" scaled="0"/>
                  <a:tileRect/>
                </a:gradFill>
                <a:latin typeface="微软雅黑" panose="020B0503020204020204" pitchFamily="34" charset="-122"/>
                <a:ea typeface="微软雅黑" panose="020B0503020204020204" pitchFamily="34" charset="-122"/>
              </a:rPr>
              <a:t>416</a:t>
            </a:r>
          </a:p>
        </p:txBody>
      </p:sp>
      <p:sp>
        <p:nvSpPr>
          <p:cNvPr id="18" name="TextBox 17"/>
          <p:cNvSpPr txBox="1"/>
          <p:nvPr/>
        </p:nvSpPr>
        <p:spPr>
          <a:xfrm>
            <a:off x="6470034" y="2514949"/>
            <a:ext cx="2298335" cy="738664"/>
          </a:xfrm>
          <a:prstGeom prst="rect">
            <a:avLst/>
          </a:prstGeom>
          <a:noFill/>
        </p:spPr>
        <p:txBody>
          <a:bodyPr wrap="square" rtlCol="0" anchor="ctr">
            <a:spAutoFit/>
          </a:bodyPr>
          <a:lstStyle/>
          <a:p>
            <a:pPr algn="ctr">
              <a:lnSpc>
                <a:spcPct val="150000"/>
              </a:lnSpc>
            </a:pPr>
            <a:r>
              <a:rPr lang="en-US" altLang="zh-CN" sz="2800" b="1" dirty="0">
                <a:solidFill>
                  <a:schemeClr val="bg1"/>
                </a:solidFill>
                <a:latin typeface="Arial" panose="020B0604020202020204" pitchFamily="34" charset="0"/>
                <a:cs typeface="Arial" panose="020B0604020202020204" pitchFamily="34" charset="0"/>
              </a:rPr>
              <a:t>TITLE HERE</a:t>
            </a:r>
          </a:p>
        </p:txBody>
      </p:sp>
      <p:sp>
        <p:nvSpPr>
          <p:cNvPr id="19" name="TextBox 18"/>
          <p:cNvSpPr txBox="1"/>
          <p:nvPr/>
        </p:nvSpPr>
        <p:spPr>
          <a:xfrm>
            <a:off x="6422962" y="3400097"/>
            <a:ext cx="2392478" cy="1861472"/>
          </a:xfrm>
          <a:prstGeom prst="rect">
            <a:avLst/>
          </a:prstGeom>
          <a:noFill/>
        </p:spPr>
        <p:txBody>
          <a:bodyPr wrap="square" rtlCol="0" anchor="ctr">
            <a:spAutoFit/>
          </a:bodyPr>
          <a:lstStyle/>
          <a:p>
            <a:pPr lvl="0">
              <a:lnSpc>
                <a:spcPct val="130000"/>
              </a:lnSpc>
            </a:pPr>
            <a:r>
              <a:rPr lang="zh-CN" altLang="en-US" dirty="0">
                <a:solidFill>
                  <a:prstClr val="white"/>
                </a:solidFill>
                <a:latin typeface="Open Sans" panose="020B0606030504020204" pitchFamily="34" charset="0"/>
                <a:ea typeface="Open Sans" panose="020B0606030504020204" pitchFamily="34" charset="0"/>
                <a:cs typeface="Open Sans" panose="020B0606030504020204" pitchFamily="34" charset="0"/>
              </a:rPr>
              <a:t>单击添加文本单击添加文本单击添加文本单击添加文本单击添加文本单击添加文本单击添加文本</a:t>
            </a:r>
            <a:endParaRPr lang="en-US" altLang="zh-CN" dirty="0">
              <a:solidFill>
                <a:prstClr val="white"/>
              </a:solidFill>
              <a:latin typeface="Open Sans" panose="020B0606030504020204" pitchFamily="34" charset="0"/>
              <a:ea typeface="Open Sans" panose="020B0606030504020204" pitchFamily="34" charset="0"/>
              <a:cs typeface="Open Sans" panose="020B0606030504020204" pitchFamily="34" charset="0"/>
            </a:endParaRPr>
          </a:p>
        </p:txBody>
      </p:sp>
      <p:sp>
        <p:nvSpPr>
          <p:cNvPr id="8" name="TextBox 7"/>
          <p:cNvSpPr txBox="1"/>
          <p:nvPr/>
        </p:nvSpPr>
        <p:spPr>
          <a:xfrm>
            <a:off x="9542944" y="1808540"/>
            <a:ext cx="2271776" cy="1446550"/>
          </a:xfrm>
          <a:prstGeom prst="rect">
            <a:avLst/>
          </a:prstGeom>
          <a:noFill/>
        </p:spPr>
        <p:txBody>
          <a:bodyPr wrap="none" rtlCol="0">
            <a:spAutoFit/>
          </a:bodyPr>
          <a:lstStyle/>
          <a:p>
            <a:r>
              <a:rPr lang="en-US" sz="8800" b="1" dirty="0">
                <a:gradFill flip="none" rotWithShape="1">
                  <a:gsLst>
                    <a:gs pos="0">
                      <a:srgbClr val="FBF1DC"/>
                    </a:gs>
                    <a:gs pos="21000">
                      <a:srgbClr val="BFA57B"/>
                    </a:gs>
                    <a:gs pos="0">
                      <a:srgbClr val="F1E4CC"/>
                    </a:gs>
                    <a:gs pos="55000">
                      <a:srgbClr val="886A49"/>
                    </a:gs>
                    <a:gs pos="76000">
                      <a:srgbClr val="CCB58C"/>
                    </a:gs>
                  </a:gsLst>
                  <a:lin ang="1200000" scaled="0"/>
                  <a:tileRect/>
                </a:gradFill>
                <a:latin typeface="微软雅黑" panose="020B0503020204020204" pitchFamily="34" charset="-122"/>
                <a:ea typeface="微软雅黑" panose="020B0503020204020204" pitchFamily="34" charset="-122"/>
              </a:rPr>
              <a:t>517</a:t>
            </a:r>
          </a:p>
        </p:txBody>
      </p:sp>
      <p:sp>
        <p:nvSpPr>
          <p:cNvPr id="21" name="TextBox 20"/>
          <p:cNvSpPr txBox="1"/>
          <p:nvPr/>
        </p:nvSpPr>
        <p:spPr>
          <a:xfrm>
            <a:off x="9512833" y="3262060"/>
            <a:ext cx="2298335" cy="738664"/>
          </a:xfrm>
          <a:prstGeom prst="rect">
            <a:avLst/>
          </a:prstGeom>
          <a:noFill/>
        </p:spPr>
        <p:txBody>
          <a:bodyPr wrap="square" rtlCol="0" anchor="ctr">
            <a:spAutoFit/>
          </a:bodyPr>
          <a:lstStyle/>
          <a:p>
            <a:pPr algn="ctr">
              <a:lnSpc>
                <a:spcPct val="150000"/>
              </a:lnSpc>
            </a:pPr>
            <a:r>
              <a:rPr lang="en-US" altLang="zh-CN" sz="2800" b="1" dirty="0">
                <a:solidFill>
                  <a:schemeClr val="bg1"/>
                </a:solidFill>
                <a:latin typeface="Arial" panose="020B0604020202020204" pitchFamily="34" charset="0"/>
                <a:cs typeface="Arial" panose="020B0604020202020204" pitchFamily="34" charset="0"/>
              </a:rPr>
              <a:t>TITLE HERE</a:t>
            </a:r>
          </a:p>
        </p:txBody>
      </p:sp>
      <p:sp>
        <p:nvSpPr>
          <p:cNvPr id="22" name="TextBox 21"/>
          <p:cNvSpPr txBox="1"/>
          <p:nvPr/>
        </p:nvSpPr>
        <p:spPr>
          <a:xfrm>
            <a:off x="9455416" y="4137119"/>
            <a:ext cx="2413168" cy="1861472"/>
          </a:xfrm>
          <a:prstGeom prst="rect">
            <a:avLst/>
          </a:prstGeom>
          <a:noFill/>
        </p:spPr>
        <p:txBody>
          <a:bodyPr wrap="square" rtlCol="0" anchor="ctr">
            <a:spAutoFit/>
          </a:bodyPr>
          <a:lstStyle/>
          <a:p>
            <a:pPr lvl="0">
              <a:lnSpc>
                <a:spcPct val="130000"/>
              </a:lnSpc>
            </a:pPr>
            <a:r>
              <a:rPr lang="zh-CN" altLang="en-US" dirty="0">
                <a:solidFill>
                  <a:prstClr val="white"/>
                </a:solidFill>
                <a:latin typeface="Open Sans" panose="020B0606030504020204" pitchFamily="34" charset="0"/>
                <a:ea typeface="Open Sans" panose="020B0606030504020204" pitchFamily="34" charset="0"/>
                <a:cs typeface="Open Sans" panose="020B0606030504020204" pitchFamily="34" charset="0"/>
              </a:rPr>
              <a:t>单击添加文本单击添加文本单击添加文本单击添加文本单击添加文本单击添加文本单击添加文本</a:t>
            </a:r>
            <a:endParaRPr lang="en-US" altLang="zh-CN" dirty="0">
              <a:solidFill>
                <a:prstClr val="white"/>
              </a:solidFill>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1529929549"/>
      </p:ext>
    </p:extLst>
  </p:cSld>
  <p:clrMapOvr>
    <a:masterClrMapping/>
  </p:clrMapOvr>
  <mc:AlternateContent xmlns:mc="http://schemas.openxmlformats.org/markup-compatibility/2006" xmlns:p14="http://schemas.microsoft.com/office/powerpoint/2010/main">
    <mc:Choice Requires="p14">
      <p:transition spd="slow" p14:dur="2000" advClick="0" advTm="0">
        <p14:honeycomb/>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p:cTn id="13" dur="500" fill="hold"/>
                                        <p:tgtEl>
                                          <p:spTgt spid="6"/>
                                        </p:tgtEl>
                                        <p:attrNameLst>
                                          <p:attrName>ppt_w</p:attrName>
                                        </p:attrNameLst>
                                      </p:cBhvr>
                                      <p:tavLst>
                                        <p:tav tm="0">
                                          <p:val>
                                            <p:fltVal val="0"/>
                                          </p:val>
                                        </p:tav>
                                        <p:tav tm="100000">
                                          <p:val>
                                            <p:strVal val="#ppt_w"/>
                                          </p:val>
                                        </p:tav>
                                      </p:tavLst>
                                    </p:anim>
                                    <p:anim calcmode="lin" valueType="num">
                                      <p:cBhvr>
                                        <p:cTn id="14" dur="500" fill="hold"/>
                                        <p:tgtEl>
                                          <p:spTgt spid="6"/>
                                        </p:tgtEl>
                                        <p:attrNameLst>
                                          <p:attrName>ppt_h</p:attrName>
                                        </p:attrNameLst>
                                      </p:cBhvr>
                                      <p:tavLst>
                                        <p:tav tm="0">
                                          <p:val>
                                            <p:fltVal val="0"/>
                                          </p:val>
                                        </p:tav>
                                        <p:tav tm="100000">
                                          <p:val>
                                            <p:strVal val="#ppt_h"/>
                                          </p:val>
                                        </p:tav>
                                      </p:tavLst>
                                    </p:anim>
                                    <p:animEffect transition="in" filter="fade">
                                      <p:cBhvr>
                                        <p:cTn id="15" dur="500"/>
                                        <p:tgtEl>
                                          <p:spTgt spid="6"/>
                                        </p:tgtEl>
                                      </p:cBhvr>
                                    </p:animEffect>
                                  </p:childTnLst>
                                </p:cTn>
                              </p:par>
                            </p:childTnLst>
                          </p:cTn>
                        </p:par>
                        <p:par>
                          <p:cTn id="16" fill="hold">
                            <p:stCondLst>
                              <p:cond delay="1000"/>
                            </p:stCondLst>
                            <p:childTnLst>
                              <p:par>
                                <p:cTn id="17" presetID="53" presetClass="entr" presetSubtype="16"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 calcmode="lin" valueType="num">
                                      <p:cBhvr>
                                        <p:cTn id="19" dur="500" fill="hold"/>
                                        <p:tgtEl>
                                          <p:spTgt spid="7"/>
                                        </p:tgtEl>
                                        <p:attrNameLst>
                                          <p:attrName>ppt_w</p:attrName>
                                        </p:attrNameLst>
                                      </p:cBhvr>
                                      <p:tavLst>
                                        <p:tav tm="0">
                                          <p:val>
                                            <p:fltVal val="0"/>
                                          </p:val>
                                        </p:tav>
                                        <p:tav tm="100000">
                                          <p:val>
                                            <p:strVal val="#ppt_w"/>
                                          </p:val>
                                        </p:tav>
                                      </p:tavLst>
                                    </p:anim>
                                    <p:anim calcmode="lin" valueType="num">
                                      <p:cBhvr>
                                        <p:cTn id="20" dur="500" fill="hold"/>
                                        <p:tgtEl>
                                          <p:spTgt spid="7"/>
                                        </p:tgtEl>
                                        <p:attrNameLst>
                                          <p:attrName>ppt_h</p:attrName>
                                        </p:attrNameLst>
                                      </p:cBhvr>
                                      <p:tavLst>
                                        <p:tav tm="0">
                                          <p:val>
                                            <p:fltVal val="0"/>
                                          </p:val>
                                        </p:tav>
                                        <p:tav tm="100000">
                                          <p:val>
                                            <p:strVal val="#ppt_h"/>
                                          </p:val>
                                        </p:tav>
                                      </p:tavLst>
                                    </p:anim>
                                    <p:animEffect transition="in" filter="fade">
                                      <p:cBhvr>
                                        <p:cTn id="21" dur="500"/>
                                        <p:tgtEl>
                                          <p:spTgt spid="7"/>
                                        </p:tgtEl>
                                      </p:cBhvr>
                                    </p:animEffect>
                                  </p:childTnLst>
                                </p:cTn>
                              </p:par>
                            </p:childTnLst>
                          </p:cTn>
                        </p:par>
                        <p:par>
                          <p:cTn id="22" fill="hold">
                            <p:stCondLst>
                              <p:cond delay="1500"/>
                            </p:stCondLst>
                            <p:childTnLst>
                              <p:par>
                                <p:cTn id="23" presetID="53" presetClass="entr" presetSubtype="16" fill="hold" grpId="0" nodeType="afterEffect">
                                  <p:stCondLst>
                                    <p:cond delay="0"/>
                                  </p:stCondLst>
                                  <p:childTnLst>
                                    <p:set>
                                      <p:cBhvr>
                                        <p:cTn id="24" dur="1" fill="hold">
                                          <p:stCondLst>
                                            <p:cond delay="0"/>
                                          </p:stCondLst>
                                        </p:cTn>
                                        <p:tgtEl>
                                          <p:spTgt spid="8"/>
                                        </p:tgtEl>
                                        <p:attrNameLst>
                                          <p:attrName>style.visibility</p:attrName>
                                        </p:attrNameLst>
                                      </p:cBhvr>
                                      <p:to>
                                        <p:strVal val="visible"/>
                                      </p:to>
                                    </p:set>
                                    <p:anim calcmode="lin" valueType="num">
                                      <p:cBhvr>
                                        <p:cTn id="25" dur="500" fill="hold"/>
                                        <p:tgtEl>
                                          <p:spTgt spid="8"/>
                                        </p:tgtEl>
                                        <p:attrNameLst>
                                          <p:attrName>ppt_w</p:attrName>
                                        </p:attrNameLst>
                                      </p:cBhvr>
                                      <p:tavLst>
                                        <p:tav tm="0">
                                          <p:val>
                                            <p:fltVal val="0"/>
                                          </p:val>
                                        </p:tav>
                                        <p:tav tm="100000">
                                          <p:val>
                                            <p:strVal val="#ppt_w"/>
                                          </p:val>
                                        </p:tav>
                                      </p:tavLst>
                                    </p:anim>
                                    <p:anim calcmode="lin" valueType="num">
                                      <p:cBhvr>
                                        <p:cTn id="26" dur="500" fill="hold"/>
                                        <p:tgtEl>
                                          <p:spTgt spid="8"/>
                                        </p:tgtEl>
                                        <p:attrNameLst>
                                          <p:attrName>ppt_h</p:attrName>
                                        </p:attrNameLst>
                                      </p:cBhvr>
                                      <p:tavLst>
                                        <p:tav tm="0">
                                          <p:val>
                                            <p:fltVal val="0"/>
                                          </p:val>
                                        </p:tav>
                                        <p:tav tm="100000">
                                          <p:val>
                                            <p:strVal val="#ppt_h"/>
                                          </p:val>
                                        </p:tav>
                                      </p:tavLst>
                                    </p:anim>
                                    <p:animEffect transition="in" filter="fade">
                                      <p:cBhvr>
                                        <p:cTn id="27" dur="500"/>
                                        <p:tgtEl>
                                          <p:spTgt spid="8"/>
                                        </p:tgtEl>
                                      </p:cBhvr>
                                    </p:animEffect>
                                  </p:childTnLst>
                                </p:cTn>
                              </p:par>
                            </p:childTnLst>
                          </p:cTn>
                        </p:par>
                        <p:par>
                          <p:cTn id="28" fill="hold">
                            <p:stCondLst>
                              <p:cond delay="2000"/>
                            </p:stCondLst>
                            <p:childTnLst>
                              <p:par>
                                <p:cTn id="29" presetID="47" presetClass="entr" presetSubtype="0" fill="hold" grpId="0" nodeType="afterEffect">
                                  <p:stCondLst>
                                    <p:cond delay="0"/>
                                  </p:stCondLst>
                                  <p:childTnLst>
                                    <p:set>
                                      <p:cBhvr>
                                        <p:cTn id="30" dur="1" fill="hold">
                                          <p:stCondLst>
                                            <p:cond delay="0"/>
                                          </p:stCondLst>
                                        </p:cTn>
                                        <p:tgtEl>
                                          <p:spTgt spid="9"/>
                                        </p:tgtEl>
                                        <p:attrNameLst>
                                          <p:attrName>style.visibility</p:attrName>
                                        </p:attrNameLst>
                                      </p:cBhvr>
                                      <p:to>
                                        <p:strVal val="visible"/>
                                      </p:to>
                                    </p:set>
                                    <p:animEffect transition="in" filter="fade">
                                      <p:cBhvr>
                                        <p:cTn id="31" dur="1000"/>
                                        <p:tgtEl>
                                          <p:spTgt spid="9"/>
                                        </p:tgtEl>
                                      </p:cBhvr>
                                    </p:animEffect>
                                    <p:anim calcmode="lin" valueType="num">
                                      <p:cBhvr>
                                        <p:cTn id="32" dur="1000" fill="hold"/>
                                        <p:tgtEl>
                                          <p:spTgt spid="9"/>
                                        </p:tgtEl>
                                        <p:attrNameLst>
                                          <p:attrName>ppt_x</p:attrName>
                                        </p:attrNameLst>
                                      </p:cBhvr>
                                      <p:tavLst>
                                        <p:tav tm="0">
                                          <p:val>
                                            <p:strVal val="#ppt_x"/>
                                          </p:val>
                                        </p:tav>
                                        <p:tav tm="100000">
                                          <p:val>
                                            <p:strVal val="#ppt_x"/>
                                          </p:val>
                                        </p:tav>
                                      </p:tavLst>
                                    </p:anim>
                                    <p:anim calcmode="lin" valueType="num">
                                      <p:cBhvr>
                                        <p:cTn id="33" dur="1000" fill="hold"/>
                                        <p:tgtEl>
                                          <p:spTgt spid="9"/>
                                        </p:tgtEl>
                                        <p:attrNameLst>
                                          <p:attrName>ppt_y</p:attrName>
                                        </p:attrNameLst>
                                      </p:cBhvr>
                                      <p:tavLst>
                                        <p:tav tm="0">
                                          <p:val>
                                            <p:strVal val="#ppt_y-.1"/>
                                          </p:val>
                                        </p:tav>
                                        <p:tav tm="100000">
                                          <p:val>
                                            <p:strVal val="#ppt_y"/>
                                          </p:val>
                                        </p:tav>
                                      </p:tavLst>
                                    </p:anim>
                                  </p:childTnLst>
                                </p:cTn>
                              </p:par>
                            </p:childTnLst>
                          </p:cTn>
                        </p:par>
                        <p:par>
                          <p:cTn id="34" fill="hold">
                            <p:stCondLst>
                              <p:cond delay="3000"/>
                            </p:stCondLst>
                            <p:childTnLst>
                              <p:par>
                                <p:cTn id="35" presetID="42" presetClass="entr" presetSubtype="0" fill="hold" grpId="0" nodeType="afterEffect">
                                  <p:stCondLst>
                                    <p:cond delay="0"/>
                                  </p:stCondLst>
                                  <p:childTnLst>
                                    <p:set>
                                      <p:cBhvr>
                                        <p:cTn id="36" dur="1" fill="hold">
                                          <p:stCondLst>
                                            <p:cond delay="0"/>
                                          </p:stCondLst>
                                        </p:cTn>
                                        <p:tgtEl>
                                          <p:spTgt spid="10"/>
                                        </p:tgtEl>
                                        <p:attrNameLst>
                                          <p:attrName>style.visibility</p:attrName>
                                        </p:attrNameLst>
                                      </p:cBhvr>
                                      <p:to>
                                        <p:strVal val="visible"/>
                                      </p:to>
                                    </p:set>
                                    <p:animEffect transition="in" filter="fade">
                                      <p:cBhvr>
                                        <p:cTn id="37" dur="1000"/>
                                        <p:tgtEl>
                                          <p:spTgt spid="10"/>
                                        </p:tgtEl>
                                      </p:cBhvr>
                                    </p:animEffect>
                                    <p:anim calcmode="lin" valueType="num">
                                      <p:cBhvr>
                                        <p:cTn id="38" dur="1000" fill="hold"/>
                                        <p:tgtEl>
                                          <p:spTgt spid="10"/>
                                        </p:tgtEl>
                                        <p:attrNameLst>
                                          <p:attrName>ppt_x</p:attrName>
                                        </p:attrNameLst>
                                      </p:cBhvr>
                                      <p:tavLst>
                                        <p:tav tm="0">
                                          <p:val>
                                            <p:strVal val="#ppt_x"/>
                                          </p:val>
                                        </p:tav>
                                        <p:tav tm="100000">
                                          <p:val>
                                            <p:strVal val="#ppt_x"/>
                                          </p:val>
                                        </p:tav>
                                      </p:tavLst>
                                    </p:anim>
                                    <p:anim calcmode="lin" valueType="num">
                                      <p:cBhvr>
                                        <p:cTn id="39" dur="1000" fill="hold"/>
                                        <p:tgtEl>
                                          <p:spTgt spid="10"/>
                                        </p:tgtEl>
                                        <p:attrNameLst>
                                          <p:attrName>ppt_y</p:attrName>
                                        </p:attrNameLst>
                                      </p:cBhvr>
                                      <p:tavLst>
                                        <p:tav tm="0">
                                          <p:val>
                                            <p:strVal val="#ppt_y+.1"/>
                                          </p:val>
                                        </p:tav>
                                        <p:tav tm="100000">
                                          <p:val>
                                            <p:strVal val="#ppt_y"/>
                                          </p:val>
                                        </p:tav>
                                      </p:tavLst>
                                    </p:anim>
                                  </p:childTnLst>
                                </p:cTn>
                              </p:par>
                            </p:childTnLst>
                          </p:cTn>
                        </p:par>
                        <p:par>
                          <p:cTn id="40" fill="hold">
                            <p:stCondLst>
                              <p:cond delay="4000"/>
                            </p:stCondLst>
                            <p:childTnLst>
                              <p:par>
                                <p:cTn id="41" presetID="47" presetClass="entr" presetSubtype="0" fill="hold" grpId="0" nodeType="afterEffect">
                                  <p:stCondLst>
                                    <p:cond delay="0"/>
                                  </p:stCondLst>
                                  <p:childTnLst>
                                    <p:set>
                                      <p:cBhvr>
                                        <p:cTn id="42" dur="1" fill="hold">
                                          <p:stCondLst>
                                            <p:cond delay="0"/>
                                          </p:stCondLst>
                                        </p:cTn>
                                        <p:tgtEl>
                                          <p:spTgt spid="15"/>
                                        </p:tgtEl>
                                        <p:attrNameLst>
                                          <p:attrName>style.visibility</p:attrName>
                                        </p:attrNameLst>
                                      </p:cBhvr>
                                      <p:to>
                                        <p:strVal val="visible"/>
                                      </p:to>
                                    </p:set>
                                    <p:animEffect transition="in" filter="fade">
                                      <p:cBhvr>
                                        <p:cTn id="43" dur="1000"/>
                                        <p:tgtEl>
                                          <p:spTgt spid="15"/>
                                        </p:tgtEl>
                                      </p:cBhvr>
                                    </p:animEffect>
                                    <p:anim calcmode="lin" valueType="num">
                                      <p:cBhvr>
                                        <p:cTn id="44" dur="1000" fill="hold"/>
                                        <p:tgtEl>
                                          <p:spTgt spid="15"/>
                                        </p:tgtEl>
                                        <p:attrNameLst>
                                          <p:attrName>ppt_x</p:attrName>
                                        </p:attrNameLst>
                                      </p:cBhvr>
                                      <p:tavLst>
                                        <p:tav tm="0">
                                          <p:val>
                                            <p:strVal val="#ppt_x"/>
                                          </p:val>
                                        </p:tav>
                                        <p:tav tm="100000">
                                          <p:val>
                                            <p:strVal val="#ppt_x"/>
                                          </p:val>
                                        </p:tav>
                                      </p:tavLst>
                                    </p:anim>
                                    <p:anim calcmode="lin" valueType="num">
                                      <p:cBhvr>
                                        <p:cTn id="45" dur="1000" fill="hold"/>
                                        <p:tgtEl>
                                          <p:spTgt spid="15"/>
                                        </p:tgtEl>
                                        <p:attrNameLst>
                                          <p:attrName>ppt_y</p:attrName>
                                        </p:attrNameLst>
                                      </p:cBhvr>
                                      <p:tavLst>
                                        <p:tav tm="0">
                                          <p:val>
                                            <p:strVal val="#ppt_y-.1"/>
                                          </p:val>
                                        </p:tav>
                                        <p:tav tm="100000">
                                          <p:val>
                                            <p:strVal val="#ppt_y"/>
                                          </p:val>
                                        </p:tav>
                                      </p:tavLst>
                                    </p:anim>
                                  </p:childTnLst>
                                </p:cTn>
                              </p:par>
                            </p:childTnLst>
                          </p:cTn>
                        </p:par>
                        <p:par>
                          <p:cTn id="46" fill="hold">
                            <p:stCondLst>
                              <p:cond delay="5000"/>
                            </p:stCondLst>
                            <p:childTnLst>
                              <p:par>
                                <p:cTn id="47" presetID="42" presetClass="entr" presetSubtype="0" fill="hold" grpId="0" nodeType="afterEffect">
                                  <p:stCondLst>
                                    <p:cond delay="0"/>
                                  </p:stCondLst>
                                  <p:childTnLst>
                                    <p:set>
                                      <p:cBhvr>
                                        <p:cTn id="48" dur="1" fill="hold">
                                          <p:stCondLst>
                                            <p:cond delay="0"/>
                                          </p:stCondLst>
                                        </p:cTn>
                                        <p:tgtEl>
                                          <p:spTgt spid="16"/>
                                        </p:tgtEl>
                                        <p:attrNameLst>
                                          <p:attrName>style.visibility</p:attrName>
                                        </p:attrNameLst>
                                      </p:cBhvr>
                                      <p:to>
                                        <p:strVal val="visible"/>
                                      </p:to>
                                    </p:set>
                                    <p:animEffect transition="in" filter="fade">
                                      <p:cBhvr>
                                        <p:cTn id="49" dur="1000"/>
                                        <p:tgtEl>
                                          <p:spTgt spid="16"/>
                                        </p:tgtEl>
                                      </p:cBhvr>
                                    </p:animEffect>
                                    <p:anim calcmode="lin" valueType="num">
                                      <p:cBhvr>
                                        <p:cTn id="50" dur="1000" fill="hold"/>
                                        <p:tgtEl>
                                          <p:spTgt spid="16"/>
                                        </p:tgtEl>
                                        <p:attrNameLst>
                                          <p:attrName>ppt_x</p:attrName>
                                        </p:attrNameLst>
                                      </p:cBhvr>
                                      <p:tavLst>
                                        <p:tav tm="0">
                                          <p:val>
                                            <p:strVal val="#ppt_x"/>
                                          </p:val>
                                        </p:tav>
                                        <p:tav tm="100000">
                                          <p:val>
                                            <p:strVal val="#ppt_x"/>
                                          </p:val>
                                        </p:tav>
                                      </p:tavLst>
                                    </p:anim>
                                    <p:anim calcmode="lin" valueType="num">
                                      <p:cBhvr>
                                        <p:cTn id="51" dur="1000" fill="hold"/>
                                        <p:tgtEl>
                                          <p:spTgt spid="16"/>
                                        </p:tgtEl>
                                        <p:attrNameLst>
                                          <p:attrName>ppt_y</p:attrName>
                                        </p:attrNameLst>
                                      </p:cBhvr>
                                      <p:tavLst>
                                        <p:tav tm="0">
                                          <p:val>
                                            <p:strVal val="#ppt_y+.1"/>
                                          </p:val>
                                        </p:tav>
                                        <p:tav tm="100000">
                                          <p:val>
                                            <p:strVal val="#ppt_y"/>
                                          </p:val>
                                        </p:tav>
                                      </p:tavLst>
                                    </p:anim>
                                  </p:childTnLst>
                                </p:cTn>
                              </p:par>
                            </p:childTnLst>
                          </p:cTn>
                        </p:par>
                        <p:par>
                          <p:cTn id="52" fill="hold">
                            <p:stCondLst>
                              <p:cond delay="6000"/>
                            </p:stCondLst>
                            <p:childTnLst>
                              <p:par>
                                <p:cTn id="53" presetID="47" presetClass="entr" presetSubtype="0" fill="hold" grpId="0" nodeType="afterEffect">
                                  <p:stCondLst>
                                    <p:cond delay="0"/>
                                  </p:stCondLst>
                                  <p:childTnLst>
                                    <p:set>
                                      <p:cBhvr>
                                        <p:cTn id="54" dur="1" fill="hold">
                                          <p:stCondLst>
                                            <p:cond delay="0"/>
                                          </p:stCondLst>
                                        </p:cTn>
                                        <p:tgtEl>
                                          <p:spTgt spid="18"/>
                                        </p:tgtEl>
                                        <p:attrNameLst>
                                          <p:attrName>style.visibility</p:attrName>
                                        </p:attrNameLst>
                                      </p:cBhvr>
                                      <p:to>
                                        <p:strVal val="visible"/>
                                      </p:to>
                                    </p:set>
                                    <p:animEffect transition="in" filter="fade">
                                      <p:cBhvr>
                                        <p:cTn id="55" dur="1000"/>
                                        <p:tgtEl>
                                          <p:spTgt spid="18"/>
                                        </p:tgtEl>
                                      </p:cBhvr>
                                    </p:animEffect>
                                    <p:anim calcmode="lin" valueType="num">
                                      <p:cBhvr>
                                        <p:cTn id="56" dur="1000" fill="hold"/>
                                        <p:tgtEl>
                                          <p:spTgt spid="18"/>
                                        </p:tgtEl>
                                        <p:attrNameLst>
                                          <p:attrName>ppt_x</p:attrName>
                                        </p:attrNameLst>
                                      </p:cBhvr>
                                      <p:tavLst>
                                        <p:tav tm="0">
                                          <p:val>
                                            <p:strVal val="#ppt_x"/>
                                          </p:val>
                                        </p:tav>
                                        <p:tav tm="100000">
                                          <p:val>
                                            <p:strVal val="#ppt_x"/>
                                          </p:val>
                                        </p:tav>
                                      </p:tavLst>
                                    </p:anim>
                                    <p:anim calcmode="lin" valueType="num">
                                      <p:cBhvr>
                                        <p:cTn id="57" dur="1000" fill="hold"/>
                                        <p:tgtEl>
                                          <p:spTgt spid="18"/>
                                        </p:tgtEl>
                                        <p:attrNameLst>
                                          <p:attrName>ppt_y</p:attrName>
                                        </p:attrNameLst>
                                      </p:cBhvr>
                                      <p:tavLst>
                                        <p:tav tm="0">
                                          <p:val>
                                            <p:strVal val="#ppt_y-.1"/>
                                          </p:val>
                                        </p:tav>
                                        <p:tav tm="100000">
                                          <p:val>
                                            <p:strVal val="#ppt_y"/>
                                          </p:val>
                                        </p:tav>
                                      </p:tavLst>
                                    </p:anim>
                                  </p:childTnLst>
                                </p:cTn>
                              </p:par>
                            </p:childTnLst>
                          </p:cTn>
                        </p:par>
                        <p:par>
                          <p:cTn id="58" fill="hold">
                            <p:stCondLst>
                              <p:cond delay="7000"/>
                            </p:stCondLst>
                            <p:childTnLst>
                              <p:par>
                                <p:cTn id="59" presetID="42" presetClass="entr" presetSubtype="0" fill="hold" grpId="0" nodeType="afterEffect">
                                  <p:stCondLst>
                                    <p:cond delay="0"/>
                                  </p:stCondLst>
                                  <p:childTnLst>
                                    <p:set>
                                      <p:cBhvr>
                                        <p:cTn id="60" dur="1" fill="hold">
                                          <p:stCondLst>
                                            <p:cond delay="0"/>
                                          </p:stCondLst>
                                        </p:cTn>
                                        <p:tgtEl>
                                          <p:spTgt spid="19"/>
                                        </p:tgtEl>
                                        <p:attrNameLst>
                                          <p:attrName>style.visibility</p:attrName>
                                        </p:attrNameLst>
                                      </p:cBhvr>
                                      <p:to>
                                        <p:strVal val="visible"/>
                                      </p:to>
                                    </p:set>
                                    <p:animEffect transition="in" filter="fade">
                                      <p:cBhvr>
                                        <p:cTn id="61" dur="1000"/>
                                        <p:tgtEl>
                                          <p:spTgt spid="19"/>
                                        </p:tgtEl>
                                      </p:cBhvr>
                                    </p:animEffect>
                                    <p:anim calcmode="lin" valueType="num">
                                      <p:cBhvr>
                                        <p:cTn id="62" dur="1000" fill="hold"/>
                                        <p:tgtEl>
                                          <p:spTgt spid="19"/>
                                        </p:tgtEl>
                                        <p:attrNameLst>
                                          <p:attrName>ppt_x</p:attrName>
                                        </p:attrNameLst>
                                      </p:cBhvr>
                                      <p:tavLst>
                                        <p:tav tm="0">
                                          <p:val>
                                            <p:strVal val="#ppt_x"/>
                                          </p:val>
                                        </p:tav>
                                        <p:tav tm="100000">
                                          <p:val>
                                            <p:strVal val="#ppt_x"/>
                                          </p:val>
                                        </p:tav>
                                      </p:tavLst>
                                    </p:anim>
                                    <p:anim calcmode="lin" valueType="num">
                                      <p:cBhvr>
                                        <p:cTn id="63" dur="1000" fill="hold"/>
                                        <p:tgtEl>
                                          <p:spTgt spid="19"/>
                                        </p:tgtEl>
                                        <p:attrNameLst>
                                          <p:attrName>ppt_y</p:attrName>
                                        </p:attrNameLst>
                                      </p:cBhvr>
                                      <p:tavLst>
                                        <p:tav tm="0">
                                          <p:val>
                                            <p:strVal val="#ppt_y+.1"/>
                                          </p:val>
                                        </p:tav>
                                        <p:tav tm="100000">
                                          <p:val>
                                            <p:strVal val="#ppt_y"/>
                                          </p:val>
                                        </p:tav>
                                      </p:tavLst>
                                    </p:anim>
                                  </p:childTnLst>
                                </p:cTn>
                              </p:par>
                            </p:childTnLst>
                          </p:cTn>
                        </p:par>
                        <p:par>
                          <p:cTn id="64" fill="hold">
                            <p:stCondLst>
                              <p:cond delay="8000"/>
                            </p:stCondLst>
                            <p:childTnLst>
                              <p:par>
                                <p:cTn id="65" presetID="47" presetClass="entr" presetSubtype="0" fill="hold" grpId="0" nodeType="afterEffect">
                                  <p:stCondLst>
                                    <p:cond delay="0"/>
                                  </p:stCondLst>
                                  <p:childTnLst>
                                    <p:set>
                                      <p:cBhvr>
                                        <p:cTn id="66" dur="1" fill="hold">
                                          <p:stCondLst>
                                            <p:cond delay="0"/>
                                          </p:stCondLst>
                                        </p:cTn>
                                        <p:tgtEl>
                                          <p:spTgt spid="21"/>
                                        </p:tgtEl>
                                        <p:attrNameLst>
                                          <p:attrName>style.visibility</p:attrName>
                                        </p:attrNameLst>
                                      </p:cBhvr>
                                      <p:to>
                                        <p:strVal val="visible"/>
                                      </p:to>
                                    </p:set>
                                    <p:animEffect transition="in" filter="fade">
                                      <p:cBhvr>
                                        <p:cTn id="67" dur="1000"/>
                                        <p:tgtEl>
                                          <p:spTgt spid="21"/>
                                        </p:tgtEl>
                                      </p:cBhvr>
                                    </p:animEffect>
                                    <p:anim calcmode="lin" valueType="num">
                                      <p:cBhvr>
                                        <p:cTn id="68" dur="1000" fill="hold"/>
                                        <p:tgtEl>
                                          <p:spTgt spid="21"/>
                                        </p:tgtEl>
                                        <p:attrNameLst>
                                          <p:attrName>ppt_x</p:attrName>
                                        </p:attrNameLst>
                                      </p:cBhvr>
                                      <p:tavLst>
                                        <p:tav tm="0">
                                          <p:val>
                                            <p:strVal val="#ppt_x"/>
                                          </p:val>
                                        </p:tav>
                                        <p:tav tm="100000">
                                          <p:val>
                                            <p:strVal val="#ppt_x"/>
                                          </p:val>
                                        </p:tav>
                                      </p:tavLst>
                                    </p:anim>
                                    <p:anim calcmode="lin" valueType="num">
                                      <p:cBhvr>
                                        <p:cTn id="69" dur="1000" fill="hold"/>
                                        <p:tgtEl>
                                          <p:spTgt spid="21"/>
                                        </p:tgtEl>
                                        <p:attrNameLst>
                                          <p:attrName>ppt_y</p:attrName>
                                        </p:attrNameLst>
                                      </p:cBhvr>
                                      <p:tavLst>
                                        <p:tav tm="0">
                                          <p:val>
                                            <p:strVal val="#ppt_y-.1"/>
                                          </p:val>
                                        </p:tav>
                                        <p:tav tm="100000">
                                          <p:val>
                                            <p:strVal val="#ppt_y"/>
                                          </p:val>
                                        </p:tav>
                                      </p:tavLst>
                                    </p:anim>
                                  </p:childTnLst>
                                </p:cTn>
                              </p:par>
                            </p:childTnLst>
                          </p:cTn>
                        </p:par>
                        <p:par>
                          <p:cTn id="70" fill="hold">
                            <p:stCondLst>
                              <p:cond delay="9000"/>
                            </p:stCondLst>
                            <p:childTnLst>
                              <p:par>
                                <p:cTn id="71" presetID="42" presetClass="entr" presetSubtype="0" fill="hold" grpId="0" nodeType="afterEffect">
                                  <p:stCondLst>
                                    <p:cond delay="0"/>
                                  </p:stCondLst>
                                  <p:childTnLst>
                                    <p:set>
                                      <p:cBhvr>
                                        <p:cTn id="72" dur="1" fill="hold">
                                          <p:stCondLst>
                                            <p:cond delay="0"/>
                                          </p:stCondLst>
                                        </p:cTn>
                                        <p:tgtEl>
                                          <p:spTgt spid="22"/>
                                        </p:tgtEl>
                                        <p:attrNameLst>
                                          <p:attrName>style.visibility</p:attrName>
                                        </p:attrNameLst>
                                      </p:cBhvr>
                                      <p:to>
                                        <p:strVal val="visible"/>
                                      </p:to>
                                    </p:set>
                                    <p:animEffect transition="in" filter="fade">
                                      <p:cBhvr>
                                        <p:cTn id="73" dur="1000"/>
                                        <p:tgtEl>
                                          <p:spTgt spid="22"/>
                                        </p:tgtEl>
                                      </p:cBhvr>
                                    </p:animEffect>
                                    <p:anim calcmode="lin" valueType="num">
                                      <p:cBhvr>
                                        <p:cTn id="74" dur="1000" fill="hold"/>
                                        <p:tgtEl>
                                          <p:spTgt spid="22"/>
                                        </p:tgtEl>
                                        <p:attrNameLst>
                                          <p:attrName>ppt_x</p:attrName>
                                        </p:attrNameLst>
                                      </p:cBhvr>
                                      <p:tavLst>
                                        <p:tav tm="0">
                                          <p:val>
                                            <p:strVal val="#ppt_x"/>
                                          </p:val>
                                        </p:tav>
                                        <p:tav tm="100000">
                                          <p:val>
                                            <p:strVal val="#ppt_x"/>
                                          </p:val>
                                        </p:tav>
                                      </p:tavLst>
                                    </p:anim>
                                    <p:anim calcmode="lin" valueType="num">
                                      <p:cBhvr>
                                        <p:cTn id="75" dur="1000" fill="hold"/>
                                        <p:tgtEl>
                                          <p:spTgt spid="2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9" grpId="0"/>
      <p:bldP spid="10" grpId="0"/>
      <p:bldP spid="6" grpId="0"/>
      <p:bldP spid="15" grpId="0"/>
      <p:bldP spid="16" grpId="0"/>
      <p:bldP spid="7" grpId="0"/>
      <p:bldP spid="18" grpId="0"/>
      <p:bldP spid="19" grpId="0"/>
      <p:bldP spid="8" grpId="0"/>
      <p:bldP spid="21" grpId="0"/>
      <p:bldP spid="22"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Chart 5"/>
          <p:cNvGraphicFramePr/>
          <p:nvPr>
            <p:extLst>
              <p:ext uri="{D42A27DB-BD31-4B8C-83A1-F6EECF244321}">
                <p14:modId xmlns:p14="http://schemas.microsoft.com/office/powerpoint/2010/main" val="53995585"/>
              </p:ext>
            </p:extLst>
          </p:nvPr>
        </p:nvGraphicFramePr>
        <p:xfrm>
          <a:off x="4267200" y="929640"/>
          <a:ext cx="7894320" cy="4998720"/>
        </p:xfrm>
        <a:graphic>
          <a:graphicData uri="http://schemas.openxmlformats.org/drawingml/2006/chart">
            <c:chart xmlns:c="http://schemas.openxmlformats.org/drawingml/2006/chart" xmlns:r="http://schemas.openxmlformats.org/officeDocument/2006/relationships" r:id="rId3"/>
          </a:graphicData>
        </a:graphic>
      </p:graphicFrame>
      <p:sp>
        <p:nvSpPr>
          <p:cNvPr id="8" name="Rectangle 7"/>
          <p:cNvSpPr/>
          <p:nvPr/>
        </p:nvSpPr>
        <p:spPr>
          <a:xfrm>
            <a:off x="0" y="0"/>
            <a:ext cx="4068000" cy="685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rot="5400000">
            <a:off x="1962000" y="3303000"/>
            <a:ext cx="3960000" cy="252000"/>
          </a:xfrm>
          <a:prstGeom prst="rect">
            <a:avLst/>
          </a:prstGeom>
          <a:solidFill>
            <a:srgbClr val="FFDC1B"/>
          </a:solidFill>
        </p:spPr>
        <p:txBody>
          <a:bodyPr vert="horz" lIns="91440" tIns="45720" rIns="91440" bIns="45720" rtlCol="0" anchor="b">
            <a:normAutofit fontScale="25000" lnSpcReduction="20000"/>
          </a:bodyPr>
          <a:lstStyle/>
          <a:p>
            <a:pPr algn="ctr">
              <a:lnSpc>
                <a:spcPct val="90000"/>
              </a:lnSpc>
              <a:spcBef>
                <a:spcPct val="0"/>
              </a:spcBef>
            </a:pPr>
            <a:endParaRPr lang="en-US" sz="6000">
              <a:solidFill>
                <a:schemeClr val="tx1"/>
              </a:solidFill>
              <a:latin typeface="+mj-lt"/>
              <a:ea typeface="+mj-ea"/>
              <a:cs typeface="+mj-cs"/>
            </a:endParaRPr>
          </a:p>
        </p:txBody>
      </p:sp>
      <p:sp>
        <p:nvSpPr>
          <p:cNvPr id="10" name="TextBox 9"/>
          <p:cNvSpPr txBox="1"/>
          <p:nvPr/>
        </p:nvSpPr>
        <p:spPr>
          <a:xfrm>
            <a:off x="327254" y="1857352"/>
            <a:ext cx="3115779" cy="834972"/>
          </a:xfrm>
          <a:prstGeom prst="rect">
            <a:avLst/>
          </a:prstGeom>
          <a:noFill/>
        </p:spPr>
        <p:txBody>
          <a:bodyPr wrap="square" rtlCol="0" anchor="ctr">
            <a:spAutoFit/>
          </a:bodyPr>
          <a:lstStyle/>
          <a:p>
            <a:pPr algn="ctr">
              <a:lnSpc>
                <a:spcPct val="150000"/>
              </a:lnSpc>
            </a:pPr>
            <a:r>
              <a:rPr lang="zh-CN" altLang="en-US" sz="3600" b="1" dirty="0">
                <a:latin typeface="Arial" panose="020B0604020202020204" pitchFamily="34" charset="0"/>
                <a:cs typeface="Arial" panose="020B0604020202020204" pitchFamily="34" charset="0"/>
              </a:rPr>
              <a:t>标题内容</a:t>
            </a:r>
            <a:endParaRPr lang="en-US" altLang="zh-CN" sz="3600" b="1" dirty="0">
              <a:latin typeface="Arial" panose="020B0604020202020204" pitchFamily="34" charset="0"/>
              <a:cs typeface="Arial" panose="020B0604020202020204" pitchFamily="34" charset="0"/>
            </a:endParaRPr>
          </a:p>
        </p:txBody>
      </p:sp>
      <p:sp>
        <p:nvSpPr>
          <p:cNvPr id="11" name="TextBox 10"/>
          <p:cNvSpPr txBox="1"/>
          <p:nvPr/>
        </p:nvSpPr>
        <p:spPr>
          <a:xfrm>
            <a:off x="261510" y="3364367"/>
            <a:ext cx="3247267" cy="1052596"/>
          </a:xfrm>
          <a:prstGeom prst="rect">
            <a:avLst/>
          </a:prstGeom>
          <a:noFill/>
        </p:spPr>
        <p:txBody>
          <a:bodyPr wrap="square" rtlCol="0" anchor="ctr">
            <a:spAutoFit/>
          </a:bodyPr>
          <a:lstStyle/>
          <a:p>
            <a:pPr lvl="0">
              <a:lnSpc>
                <a:spcPct val="130000"/>
              </a:lnSpc>
            </a:pPr>
            <a:r>
              <a:rPr lang="zh-CN" altLang="en-US" sz="1600" dirty="0">
                <a:solidFill>
                  <a:srgbClr val="57442F"/>
                </a:solidFill>
                <a:latin typeface="Open Sans" panose="020B0606030504020204" pitchFamily="34" charset="0"/>
                <a:ea typeface="Open Sans" panose="020B0606030504020204" pitchFamily="34" charset="0"/>
                <a:cs typeface="Open Sans" panose="020B0606030504020204" pitchFamily="34" charset="0"/>
              </a:rPr>
              <a:t>单击添加文本单击添加文本单击添加文本单击添加文本单击添加文本单击添加文本单击添加文本</a:t>
            </a:r>
            <a:endParaRPr lang="en-US" altLang="zh-CN" sz="1600" dirty="0">
              <a:solidFill>
                <a:srgbClr val="57442F"/>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3" name="Chevron 12"/>
          <p:cNvSpPr/>
          <p:nvPr/>
        </p:nvSpPr>
        <p:spPr>
          <a:xfrm>
            <a:off x="2616688" y="5996026"/>
            <a:ext cx="725656" cy="567136"/>
          </a:xfrm>
          <a:prstGeom prst="chevron">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4" name="Chevron 13"/>
          <p:cNvSpPr/>
          <p:nvPr/>
        </p:nvSpPr>
        <p:spPr>
          <a:xfrm>
            <a:off x="3342344" y="5996026"/>
            <a:ext cx="725656" cy="567136"/>
          </a:xfrm>
          <a:prstGeom prst="chevron">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5" name="Chevron 14"/>
          <p:cNvSpPr/>
          <p:nvPr/>
        </p:nvSpPr>
        <p:spPr>
          <a:xfrm>
            <a:off x="4068000" y="5996026"/>
            <a:ext cx="725656" cy="567136"/>
          </a:xfrm>
          <a:prstGeom prst="chevron">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6" name="Chevron 15"/>
          <p:cNvSpPr/>
          <p:nvPr/>
        </p:nvSpPr>
        <p:spPr>
          <a:xfrm>
            <a:off x="4793656" y="5996026"/>
            <a:ext cx="725656" cy="567136"/>
          </a:xfrm>
          <a:prstGeom prst="chevron">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973618218"/>
      </p:ext>
    </p:extLst>
  </p:cSld>
  <p:clrMapOvr>
    <a:masterClrMapping/>
  </p:clrMapOvr>
  <mc:AlternateContent xmlns:mc="http://schemas.openxmlformats.org/markup-compatibility/2006" xmlns:p14="http://schemas.microsoft.com/office/powerpoint/2010/main">
    <mc:Choice Requires="p14">
      <p:transition spd="slow" p14:dur="2000" advClick="0" advTm="0">
        <p14:honeycomb/>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1000"/>
                                        <p:tgtEl>
                                          <p:spTgt spid="10"/>
                                        </p:tgtEl>
                                      </p:cBhvr>
                                    </p:animEffect>
                                    <p:anim calcmode="lin" valueType="num">
                                      <p:cBhvr>
                                        <p:cTn id="8" dur="1000" fill="hold"/>
                                        <p:tgtEl>
                                          <p:spTgt spid="10"/>
                                        </p:tgtEl>
                                        <p:attrNameLst>
                                          <p:attrName>ppt_x</p:attrName>
                                        </p:attrNameLst>
                                      </p:cBhvr>
                                      <p:tavLst>
                                        <p:tav tm="0">
                                          <p:val>
                                            <p:strVal val="#ppt_x"/>
                                          </p:val>
                                        </p:tav>
                                        <p:tav tm="100000">
                                          <p:val>
                                            <p:strVal val="#ppt_x"/>
                                          </p:val>
                                        </p:tav>
                                      </p:tavLst>
                                    </p:anim>
                                    <p:anim calcmode="lin" valueType="num">
                                      <p:cBhvr>
                                        <p:cTn id="9" dur="1000" fill="hold"/>
                                        <p:tgtEl>
                                          <p:spTgt spid="10"/>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grpId="0" nodeType="afterEffect">
                                  <p:stCondLst>
                                    <p:cond delay="0"/>
                                  </p:stCondLst>
                                  <p:childTnLst>
                                    <p:set>
                                      <p:cBhvr>
                                        <p:cTn id="12" dur="1" fill="hold">
                                          <p:stCondLst>
                                            <p:cond delay="0"/>
                                          </p:stCondLst>
                                        </p:cTn>
                                        <p:tgtEl>
                                          <p:spTgt spid="11"/>
                                        </p:tgtEl>
                                        <p:attrNameLst>
                                          <p:attrName>style.visibility</p:attrName>
                                        </p:attrNameLst>
                                      </p:cBhvr>
                                      <p:to>
                                        <p:strVal val="visible"/>
                                      </p:to>
                                    </p:set>
                                    <p:animEffect transition="in" filter="fade">
                                      <p:cBhvr>
                                        <p:cTn id="13" dur="1000"/>
                                        <p:tgtEl>
                                          <p:spTgt spid="11"/>
                                        </p:tgtEl>
                                      </p:cBhvr>
                                    </p:animEffect>
                                    <p:anim calcmode="lin" valueType="num">
                                      <p:cBhvr>
                                        <p:cTn id="14" dur="1000" fill="hold"/>
                                        <p:tgtEl>
                                          <p:spTgt spid="11"/>
                                        </p:tgtEl>
                                        <p:attrNameLst>
                                          <p:attrName>ppt_x</p:attrName>
                                        </p:attrNameLst>
                                      </p:cBhvr>
                                      <p:tavLst>
                                        <p:tav tm="0">
                                          <p:val>
                                            <p:strVal val="#ppt_x"/>
                                          </p:val>
                                        </p:tav>
                                        <p:tav tm="100000">
                                          <p:val>
                                            <p:strVal val="#ppt_x"/>
                                          </p:val>
                                        </p:tav>
                                      </p:tavLst>
                                    </p:anim>
                                    <p:anim calcmode="lin" valueType="num">
                                      <p:cBhvr>
                                        <p:cTn id="15" dur="1000" fill="hold"/>
                                        <p:tgtEl>
                                          <p:spTgt spid="11"/>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22" presetClass="entr" presetSubtype="8" fill="hold" grpId="0" nodeType="afterEffect">
                                  <p:stCondLst>
                                    <p:cond delay="0"/>
                                  </p:stCondLst>
                                  <p:childTnLst>
                                    <p:set>
                                      <p:cBhvr>
                                        <p:cTn id="18" dur="1" fill="hold">
                                          <p:stCondLst>
                                            <p:cond delay="0"/>
                                          </p:stCondLst>
                                        </p:cTn>
                                        <p:tgtEl>
                                          <p:spTgt spid="13"/>
                                        </p:tgtEl>
                                        <p:attrNameLst>
                                          <p:attrName>style.visibility</p:attrName>
                                        </p:attrNameLst>
                                      </p:cBhvr>
                                      <p:to>
                                        <p:strVal val="visible"/>
                                      </p:to>
                                    </p:set>
                                    <p:animEffect transition="in" filter="wipe(left)">
                                      <p:cBhvr>
                                        <p:cTn id="19" dur="250"/>
                                        <p:tgtEl>
                                          <p:spTgt spid="13"/>
                                        </p:tgtEl>
                                      </p:cBhvr>
                                    </p:animEffect>
                                  </p:childTnLst>
                                </p:cTn>
                              </p:par>
                            </p:childTnLst>
                          </p:cTn>
                        </p:par>
                        <p:par>
                          <p:cTn id="20" fill="hold">
                            <p:stCondLst>
                              <p:cond delay="2250"/>
                            </p:stCondLst>
                            <p:childTnLst>
                              <p:par>
                                <p:cTn id="21" presetID="22" presetClass="entr" presetSubtype="8" fill="hold" grpId="0" nodeType="afterEffect">
                                  <p:stCondLst>
                                    <p:cond delay="0"/>
                                  </p:stCondLst>
                                  <p:childTnLst>
                                    <p:set>
                                      <p:cBhvr>
                                        <p:cTn id="22" dur="1" fill="hold">
                                          <p:stCondLst>
                                            <p:cond delay="0"/>
                                          </p:stCondLst>
                                        </p:cTn>
                                        <p:tgtEl>
                                          <p:spTgt spid="14"/>
                                        </p:tgtEl>
                                        <p:attrNameLst>
                                          <p:attrName>style.visibility</p:attrName>
                                        </p:attrNameLst>
                                      </p:cBhvr>
                                      <p:to>
                                        <p:strVal val="visible"/>
                                      </p:to>
                                    </p:set>
                                    <p:animEffect transition="in" filter="wipe(left)">
                                      <p:cBhvr>
                                        <p:cTn id="23" dur="250"/>
                                        <p:tgtEl>
                                          <p:spTgt spid="14"/>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15"/>
                                        </p:tgtEl>
                                        <p:attrNameLst>
                                          <p:attrName>style.visibility</p:attrName>
                                        </p:attrNameLst>
                                      </p:cBhvr>
                                      <p:to>
                                        <p:strVal val="visible"/>
                                      </p:to>
                                    </p:set>
                                    <p:animEffect transition="in" filter="wipe(left)">
                                      <p:cBhvr>
                                        <p:cTn id="27" dur="250"/>
                                        <p:tgtEl>
                                          <p:spTgt spid="15"/>
                                        </p:tgtEl>
                                      </p:cBhvr>
                                    </p:animEffect>
                                  </p:childTnLst>
                                </p:cTn>
                              </p:par>
                            </p:childTnLst>
                          </p:cTn>
                        </p:par>
                        <p:par>
                          <p:cTn id="28" fill="hold">
                            <p:stCondLst>
                              <p:cond delay="2750"/>
                            </p:stCondLst>
                            <p:childTnLst>
                              <p:par>
                                <p:cTn id="29" presetID="22" presetClass="entr" presetSubtype="8" fill="hold" grpId="0" nodeType="afterEffect">
                                  <p:stCondLst>
                                    <p:cond delay="0"/>
                                  </p:stCondLst>
                                  <p:childTnLst>
                                    <p:set>
                                      <p:cBhvr>
                                        <p:cTn id="30" dur="1" fill="hold">
                                          <p:stCondLst>
                                            <p:cond delay="0"/>
                                          </p:stCondLst>
                                        </p:cTn>
                                        <p:tgtEl>
                                          <p:spTgt spid="16"/>
                                        </p:tgtEl>
                                        <p:attrNameLst>
                                          <p:attrName>style.visibility</p:attrName>
                                        </p:attrNameLst>
                                      </p:cBhvr>
                                      <p:to>
                                        <p:strVal val="visible"/>
                                      </p:to>
                                    </p:set>
                                    <p:animEffect transition="in" filter="wipe(left)">
                                      <p:cBhvr>
                                        <p:cTn id="31" dur="250"/>
                                        <p:tgtEl>
                                          <p:spTgt spid="16"/>
                                        </p:tgtEl>
                                      </p:cBhvr>
                                    </p:animEffect>
                                  </p:childTnLst>
                                </p:cTn>
                              </p:par>
                            </p:childTnLst>
                          </p:cTn>
                        </p:par>
                        <p:par>
                          <p:cTn id="32" fill="hold">
                            <p:stCondLst>
                              <p:cond delay="3000"/>
                            </p:stCondLst>
                            <p:childTnLst>
                              <p:par>
                                <p:cTn id="33" presetID="22" presetClass="entr" presetSubtype="8" fill="hold" grpId="0" nodeType="afterEffect">
                                  <p:stCondLst>
                                    <p:cond delay="0"/>
                                  </p:stCondLst>
                                  <p:childTnLst>
                                    <p:set>
                                      <p:cBhvr>
                                        <p:cTn id="34" dur="1" fill="hold">
                                          <p:stCondLst>
                                            <p:cond delay="0"/>
                                          </p:stCondLst>
                                        </p:cTn>
                                        <p:tgtEl>
                                          <p:spTgt spid="6">
                                            <p:graphicEl>
                                              <a:chart seriesIdx="-3" categoryIdx="-3" bldStep="gridLegend"/>
                                            </p:graphicEl>
                                          </p:spTgt>
                                        </p:tgtEl>
                                        <p:attrNameLst>
                                          <p:attrName>style.visibility</p:attrName>
                                        </p:attrNameLst>
                                      </p:cBhvr>
                                      <p:to>
                                        <p:strVal val="visible"/>
                                      </p:to>
                                    </p:set>
                                    <p:animEffect transition="in" filter="wipe(left)">
                                      <p:cBhvr>
                                        <p:cTn id="35" dur="1000"/>
                                        <p:tgtEl>
                                          <p:spTgt spid="6">
                                            <p:graphicEl>
                                              <a:chart seriesIdx="-3" categoryIdx="-3" bldStep="gridLegend"/>
                                            </p:graphicEl>
                                          </p:spTgt>
                                        </p:tgtEl>
                                      </p:cBhvr>
                                    </p:animEffect>
                                  </p:childTnLst>
                                </p:cTn>
                              </p:par>
                            </p:childTnLst>
                          </p:cTn>
                        </p:par>
                        <p:par>
                          <p:cTn id="36" fill="hold">
                            <p:stCondLst>
                              <p:cond delay="4000"/>
                            </p:stCondLst>
                            <p:childTnLst>
                              <p:par>
                                <p:cTn id="37" presetID="22" presetClass="entr" presetSubtype="8" fill="hold" grpId="0" nodeType="afterEffect">
                                  <p:stCondLst>
                                    <p:cond delay="0"/>
                                  </p:stCondLst>
                                  <p:childTnLst>
                                    <p:set>
                                      <p:cBhvr>
                                        <p:cTn id="38" dur="1" fill="hold">
                                          <p:stCondLst>
                                            <p:cond delay="0"/>
                                          </p:stCondLst>
                                        </p:cTn>
                                        <p:tgtEl>
                                          <p:spTgt spid="6">
                                            <p:graphicEl>
                                              <a:chart seriesIdx="0" categoryIdx="-4" bldStep="series"/>
                                            </p:graphicEl>
                                          </p:spTgt>
                                        </p:tgtEl>
                                        <p:attrNameLst>
                                          <p:attrName>style.visibility</p:attrName>
                                        </p:attrNameLst>
                                      </p:cBhvr>
                                      <p:to>
                                        <p:strVal val="visible"/>
                                      </p:to>
                                    </p:set>
                                    <p:animEffect transition="in" filter="wipe(left)">
                                      <p:cBhvr>
                                        <p:cTn id="39" dur="1000"/>
                                        <p:tgtEl>
                                          <p:spTgt spid="6">
                                            <p:graphicEl>
                                              <a:chart seriesIdx="0" categoryIdx="-4" bldStep="series"/>
                                            </p:graphicEl>
                                          </p:spTgt>
                                        </p:tgtEl>
                                      </p:cBhvr>
                                    </p:animEffect>
                                  </p:childTnLst>
                                </p:cTn>
                              </p:par>
                            </p:childTnLst>
                          </p:cTn>
                        </p:par>
                        <p:par>
                          <p:cTn id="40" fill="hold">
                            <p:stCondLst>
                              <p:cond delay="5000"/>
                            </p:stCondLst>
                            <p:childTnLst>
                              <p:par>
                                <p:cTn id="41" presetID="22" presetClass="entr" presetSubtype="8" fill="hold" grpId="0" nodeType="afterEffect">
                                  <p:stCondLst>
                                    <p:cond delay="0"/>
                                  </p:stCondLst>
                                  <p:childTnLst>
                                    <p:set>
                                      <p:cBhvr>
                                        <p:cTn id="42" dur="1" fill="hold">
                                          <p:stCondLst>
                                            <p:cond delay="0"/>
                                          </p:stCondLst>
                                        </p:cTn>
                                        <p:tgtEl>
                                          <p:spTgt spid="6">
                                            <p:graphicEl>
                                              <a:chart seriesIdx="1" categoryIdx="-4" bldStep="series"/>
                                            </p:graphicEl>
                                          </p:spTgt>
                                        </p:tgtEl>
                                        <p:attrNameLst>
                                          <p:attrName>style.visibility</p:attrName>
                                        </p:attrNameLst>
                                      </p:cBhvr>
                                      <p:to>
                                        <p:strVal val="visible"/>
                                      </p:to>
                                    </p:set>
                                    <p:animEffect transition="in" filter="wipe(left)">
                                      <p:cBhvr>
                                        <p:cTn id="43" dur="1000"/>
                                        <p:tgtEl>
                                          <p:spTgt spid="6">
                                            <p:graphicEl>
                                              <a:chart seriesIdx="1" categoryIdx="-4" bldStep="series"/>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6" grpId="0" uiExpand="1">
        <p:bldSub>
          <a:bldChart bld="series"/>
        </p:bldSub>
      </p:bldGraphic>
      <p:bldP spid="10" grpId="0"/>
      <p:bldP spid="11" grpId="0"/>
      <p:bldP spid="13" grpId="0" animBg="1"/>
      <p:bldP spid="14" grpId="0" animBg="1"/>
      <p:bldP spid="15" grpId="0" animBg="1"/>
      <p:bldP spid="16"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0" y="0"/>
            <a:ext cx="12192000" cy="6858000"/>
          </a:xfrm>
          <a:prstGeom prst="rect">
            <a:avLst/>
          </a:prstGeom>
        </p:spPr>
      </p:pic>
      <p:sp>
        <p:nvSpPr>
          <p:cNvPr id="8" name="Rectangle 7"/>
          <p:cNvSpPr/>
          <p:nvPr/>
        </p:nvSpPr>
        <p:spPr>
          <a:xfrm>
            <a:off x="0" y="0"/>
            <a:ext cx="6096000" cy="6858000"/>
          </a:xfrm>
          <a:prstGeom prst="rect">
            <a:avLst/>
          </a:prstGeom>
          <a:solidFill>
            <a:schemeClr val="tx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
          <p:cNvSpPr/>
          <p:nvPr/>
        </p:nvSpPr>
        <p:spPr>
          <a:xfrm rot="5400000">
            <a:off x="3990000" y="3303000"/>
            <a:ext cx="3960000" cy="252000"/>
          </a:xfrm>
          <a:prstGeom prst="rect">
            <a:avLst/>
          </a:prstGeom>
          <a:solidFill>
            <a:srgbClr val="FFDC1B"/>
          </a:solidFill>
        </p:spPr>
        <p:txBody>
          <a:bodyPr vert="horz" lIns="91440" tIns="45720" rIns="91440" bIns="45720" rtlCol="0" anchor="b">
            <a:normAutofit fontScale="25000" lnSpcReduction="20000"/>
          </a:bodyPr>
          <a:lstStyle/>
          <a:p>
            <a:pPr algn="ctr">
              <a:lnSpc>
                <a:spcPct val="90000"/>
              </a:lnSpc>
              <a:spcBef>
                <a:spcPct val="0"/>
              </a:spcBef>
            </a:pPr>
            <a:endParaRPr lang="en-US" sz="6000">
              <a:solidFill>
                <a:schemeClr val="tx1"/>
              </a:solidFill>
              <a:latin typeface="+mj-lt"/>
              <a:ea typeface="+mj-ea"/>
              <a:cs typeface="+mj-cs"/>
            </a:endParaRPr>
          </a:p>
        </p:txBody>
      </p:sp>
      <p:sp>
        <p:nvSpPr>
          <p:cNvPr id="6" name="TextBox 5"/>
          <p:cNvSpPr txBox="1"/>
          <p:nvPr/>
        </p:nvSpPr>
        <p:spPr>
          <a:xfrm>
            <a:off x="233302" y="1921548"/>
            <a:ext cx="5088894" cy="646331"/>
          </a:xfrm>
          <a:prstGeom prst="rect">
            <a:avLst/>
          </a:prstGeom>
        </p:spPr>
        <p:txBody>
          <a:bodyPr wrap="none">
            <a:spAutoFit/>
          </a:bodyPr>
          <a:lstStyle>
            <a:defPPr>
              <a:defRPr lang="zh-CN"/>
            </a:defPPr>
            <a:lvl1pPr>
              <a:defRPr sz="5400" b="1">
                <a:gradFill flip="none" rotWithShape="1">
                  <a:gsLst>
                    <a:gs pos="0">
                      <a:srgbClr val="FBF1DC"/>
                    </a:gs>
                    <a:gs pos="21000">
                      <a:srgbClr val="BFA57B"/>
                    </a:gs>
                    <a:gs pos="0">
                      <a:srgbClr val="F1E4CC"/>
                    </a:gs>
                    <a:gs pos="55000">
                      <a:srgbClr val="886A49"/>
                    </a:gs>
                    <a:gs pos="76000">
                      <a:srgbClr val="CCB58C"/>
                    </a:gs>
                  </a:gsLst>
                  <a:lin ang="1200000" scaled="0"/>
                  <a:tileRect/>
                </a:gradFill>
                <a:latin typeface="微软雅黑" panose="020B0503020204020204" pitchFamily="34" charset="-122"/>
                <a:ea typeface="微软雅黑" panose="020B0503020204020204" pitchFamily="34" charset="-122"/>
              </a:defRPr>
            </a:lvl1pPr>
          </a:lstStyle>
          <a:p>
            <a:r>
              <a:rPr lang="en-US" sz="3600" dirty="0"/>
              <a:t>POWER YOUR POINT</a:t>
            </a:r>
          </a:p>
        </p:txBody>
      </p:sp>
      <p:sp>
        <p:nvSpPr>
          <p:cNvPr id="7" name="TextBox 6"/>
          <p:cNvSpPr txBox="1"/>
          <p:nvPr/>
        </p:nvSpPr>
        <p:spPr>
          <a:xfrm>
            <a:off x="233302" y="2696609"/>
            <a:ext cx="5053923" cy="2613023"/>
          </a:xfrm>
          <a:prstGeom prst="rect">
            <a:avLst/>
          </a:prstGeom>
          <a:noFill/>
        </p:spPr>
        <p:txBody>
          <a:bodyPr wrap="square" rtlCol="0">
            <a:spAutoFit/>
          </a:bodyPr>
          <a:lstStyle/>
          <a:p>
            <a:pPr>
              <a:lnSpc>
                <a:spcPct val="130000"/>
              </a:lnSpc>
            </a:pPr>
            <a:r>
              <a:rPr lang="zh-CN" altLang="en-US" dirty="0">
                <a:solidFill>
                  <a:prstClr val="white"/>
                </a:solidFill>
                <a:latin typeface="Open Sans" panose="020B0606030504020204" pitchFamily="34" charset="0"/>
                <a:ea typeface="Open Sans" panose="020B0606030504020204" pitchFamily="34" charset="0"/>
                <a:cs typeface="Open Sans" panose="020B0606030504020204" pitchFamily="34" charset="0"/>
              </a:rPr>
              <a:t>单击添加文本单击添加文本单击添加文本单击添加文本单击添加文本单击添加文本单击添加文本单击添加文本单击添加文本单击添加文本单击添加文本单击添加文本单击添加文本单击添加文本</a:t>
            </a:r>
            <a:endParaRPr lang="en-US" altLang="zh-CN" dirty="0">
              <a:solidFill>
                <a:prstClr val="white"/>
              </a:solidFill>
              <a:latin typeface="Open Sans" panose="020B0606030504020204" pitchFamily="34" charset="0"/>
              <a:ea typeface="Open Sans" panose="020B0606030504020204" pitchFamily="34" charset="0"/>
              <a:cs typeface="Open Sans" panose="020B0606030504020204" pitchFamily="34" charset="0"/>
            </a:endParaRPr>
          </a:p>
          <a:p>
            <a:pPr>
              <a:lnSpc>
                <a:spcPct val="130000"/>
              </a:lnSpc>
            </a:pPr>
            <a:r>
              <a:rPr lang="zh-CN" altLang="en-US" dirty="0">
                <a:solidFill>
                  <a:prstClr val="white"/>
                </a:solidFill>
                <a:latin typeface="Open Sans" panose="020B0606030504020204" pitchFamily="34" charset="0"/>
                <a:ea typeface="Open Sans" panose="020B0606030504020204" pitchFamily="34" charset="0"/>
                <a:cs typeface="Open Sans" panose="020B0606030504020204" pitchFamily="34" charset="0"/>
              </a:rPr>
              <a:t>单击添加文本单击添加文本单击添加文本单击添加文本单击添加文本单击添加文本单击添加文本</a:t>
            </a:r>
            <a:endParaRPr lang="en-US" altLang="zh-CN" dirty="0">
              <a:solidFill>
                <a:prstClr val="white"/>
              </a:solidFill>
              <a:latin typeface="Open Sans" panose="020B0606030504020204" pitchFamily="34" charset="0"/>
              <a:ea typeface="Open Sans" panose="020B0606030504020204" pitchFamily="34" charset="0"/>
              <a:cs typeface="Open Sans" panose="020B0606030504020204" pitchFamily="34" charset="0"/>
            </a:endParaRPr>
          </a:p>
          <a:p>
            <a:pPr lvl="0">
              <a:lnSpc>
                <a:spcPct val="130000"/>
              </a:lnSpc>
            </a:pPr>
            <a:endParaRPr lang="en-US" altLang="zh-CN" dirty="0">
              <a:solidFill>
                <a:prstClr val="white"/>
              </a:solidFill>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3641976121"/>
      </p:ext>
    </p:extLst>
  </p:cSld>
  <p:clrMapOvr>
    <a:masterClrMapping/>
  </p:clrMapOvr>
  <mc:AlternateContent xmlns:mc="http://schemas.openxmlformats.org/markup-compatibility/2006" xmlns:p14="http://schemas.microsoft.com/office/powerpoint/2010/main">
    <mc:Choice Requires="p14">
      <p:transition spd="slow" p14:dur="2000" advClick="0" advTm="0">
        <p14:honeycomb/>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grpId="0" nodeType="after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fade">
                                      <p:cBhvr>
                                        <p:cTn id="13" dur="1000"/>
                                        <p:tgtEl>
                                          <p:spTgt spid="7"/>
                                        </p:tgtEl>
                                      </p:cBhvr>
                                    </p:animEffect>
                                    <p:anim calcmode="lin" valueType="num">
                                      <p:cBhvr>
                                        <p:cTn id="14" dur="1000" fill="hold"/>
                                        <p:tgtEl>
                                          <p:spTgt spid="7"/>
                                        </p:tgtEl>
                                        <p:attrNameLst>
                                          <p:attrName>ppt_x</p:attrName>
                                        </p:attrNameLst>
                                      </p:cBhvr>
                                      <p:tavLst>
                                        <p:tav tm="0">
                                          <p:val>
                                            <p:strVal val="#ppt_x"/>
                                          </p:val>
                                        </p:tav>
                                        <p:tav tm="100000">
                                          <p:val>
                                            <p:strVal val="#ppt_x"/>
                                          </p:val>
                                        </p:tav>
                                      </p:tavLst>
                                    </p:anim>
                                    <p:anim calcmode="lin" valueType="num">
                                      <p:cBhvr>
                                        <p:cTn id="15"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0" y="0"/>
            <a:ext cx="12192000" cy="6858000"/>
          </a:xfrm>
          <a:prstGeom prst="rect">
            <a:avLst/>
          </a:prstGeom>
        </p:spPr>
      </p:pic>
      <p:sp>
        <p:nvSpPr>
          <p:cNvPr id="3" name="Rectangle 2"/>
          <p:cNvSpPr/>
          <p:nvPr/>
        </p:nvSpPr>
        <p:spPr>
          <a:xfrm>
            <a:off x="0" y="0"/>
            <a:ext cx="12192000" cy="6858000"/>
          </a:xfrm>
          <a:prstGeom prst="rect">
            <a:avLst/>
          </a:prstGeom>
          <a:blipFill>
            <a:blip r:embed="rId4"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0" y="866403"/>
            <a:ext cx="12192000" cy="2286000"/>
          </a:xfrm>
          <a:prstGeom prst="rect">
            <a:avLst/>
          </a:prstGeom>
          <a:gradFill flip="none" rotWithShape="1">
            <a:gsLst>
              <a:gs pos="0">
                <a:srgbClr val="AF8E69">
                  <a:alpha val="47000"/>
                </a:srgbClr>
              </a:gs>
              <a:gs pos="100000">
                <a:srgbClr val="CEB9A2">
                  <a:alpha val="48000"/>
                </a:srgb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sz="6000"/>
          </a:p>
        </p:txBody>
      </p:sp>
      <p:sp>
        <p:nvSpPr>
          <p:cNvPr id="9" name="TextBox 8"/>
          <p:cNvSpPr txBox="1"/>
          <p:nvPr/>
        </p:nvSpPr>
        <p:spPr>
          <a:xfrm>
            <a:off x="1350337" y="1797286"/>
            <a:ext cx="9491326" cy="1024704"/>
          </a:xfrm>
          <a:prstGeom prst="rect">
            <a:avLst/>
          </a:prstGeom>
          <a:noFill/>
        </p:spPr>
        <p:txBody>
          <a:bodyPr wrap="square" rtlCol="0">
            <a:spAutoFit/>
          </a:bodyPr>
          <a:lstStyle/>
          <a:p>
            <a:pPr>
              <a:lnSpc>
                <a:spcPct val="130000"/>
              </a:lnSpc>
            </a:pPr>
            <a:r>
              <a:rPr lang="zh-CN" altLang="en-US" sz="1600" dirty="0">
                <a:solidFill>
                  <a:prstClr val="white"/>
                </a:solidFill>
                <a:latin typeface="Open Sans" panose="020B0606030504020204" pitchFamily="34" charset="0"/>
                <a:ea typeface="Open Sans" panose="020B0606030504020204" pitchFamily="34" charset="0"/>
                <a:cs typeface="Open Sans" panose="020B0606030504020204" pitchFamily="34" charset="0"/>
              </a:rPr>
              <a:t>单击添加文本单击添加文本单击添加文本单击添加文本单击添加文本单击添加文本单击添加文本单击添加文本单击添加文本单击添加文本单击添加文本单击添加文本单击添加文本单击添加文本</a:t>
            </a:r>
            <a:endParaRPr lang="en-US" altLang="zh-CN" sz="1600" dirty="0">
              <a:solidFill>
                <a:prstClr val="white"/>
              </a:solidFill>
              <a:latin typeface="Open Sans" panose="020B0606030504020204" pitchFamily="34" charset="0"/>
              <a:ea typeface="Open Sans" panose="020B0606030504020204" pitchFamily="34" charset="0"/>
              <a:cs typeface="Open Sans" panose="020B0606030504020204" pitchFamily="34" charset="0"/>
            </a:endParaRPr>
          </a:p>
          <a:p>
            <a:pPr>
              <a:lnSpc>
                <a:spcPct val="130000"/>
              </a:lnSpc>
            </a:pPr>
            <a:r>
              <a:rPr lang="zh-CN" altLang="en-US" sz="1600" dirty="0">
                <a:solidFill>
                  <a:prstClr val="white"/>
                </a:solidFill>
                <a:latin typeface="Open Sans" panose="020B0606030504020204" pitchFamily="34" charset="0"/>
                <a:ea typeface="Open Sans" panose="020B0606030504020204" pitchFamily="34" charset="0"/>
                <a:cs typeface="Open Sans" panose="020B0606030504020204" pitchFamily="34" charset="0"/>
              </a:rPr>
              <a:t>单击添加文本单击添加文本单击添加文本单击添加文本单击添加文本单击添加文本单击添加文本</a:t>
            </a:r>
            <a:endParaRPr lang="en-US" altLang="zh-CN" sz="1600" dirty="0">
              <a:solidFill>
                <a:prstClr val="white"/>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1" name="TextBox 10"/>
          <p:cNvSpPr txBox="1"/>
          <p:nvPr/>
        </p:nvSpPr>
        <p:spPr>
          <a:xfrm>
            <a:off x="4060090" y="1047245"/>
            <a:ext cx="3993529" cy="523220"/>
          </a:xfrm>
          <a:prstGeom prst="rect">
            <a:avLst/>
          </a:prstGeom>
          <a:ln>
            <a:noFill/>
          </a:ln>
        </p:spPr>
        <p:txBody>
          <a:bodyPr wrap="none">
            <a:spAutoFit/>
          </a:bodyPr>
          <a:lstStyle>
            <a:defPPr>
              <a:defRPr lang="zh-CN"/>
            </a:defPPr>
            <a:lvl1pPr>
              <a:defRPr sz="3600" b="1">
                <a:gradFill flip="none" rotWithShape="1">
                  <a:gsLst>
                    <a:gs pos="0">
                      <a:srgbClr val="FBF1DC"/>
                    </a:gs>
                    <a:gs pos="21000">
                      <a:srgbClr val="BFA57B"/>
                    </a:gs>
                    <a:gs pos="0">
                      <a:srgbClr val="F1E4CC"/>
                    </a:gs>
                    <a:gs pos="55000">
                      <a:srgbClr val="886A49"/>
                    </a:gs>
                    <a:gs pos="76000">
                      <a:srgbClr val="CCB58C"/>
                    </a:gs>
                  </a:gsLst>
                  <a:lin ang="1200000" scaled="0"/>
                  <a:tileRect/>
                </a:gradFill>
                <a:latin typeface="微软雅黑" panose="020B0503020204020204" pitchFamily="34" charset="-122"/>
                <a:ea typeface="微软雅黑" panose="020B0503020204020204" pitchFamily="34" charset="-122"/>
              </a:defRPr>
            </a:lvl1pPr>
          </a:lstStyle>
          <a:p>
            <a:r>
              <a:rPr lang="en-US" sz="2800" dirty="0">
                <a:ln w="3175">
                  <a:solidFill>
                    <a:schemeClr val="bg1"/>
                  </a:solidFill>
                </a:ln>
                <a:gradFill flip="none" rotWithShape="1">
                  <a:gsLst>
                    <a:gs pos="0">
                      <a:srgbClr val="57442F"/>
                    </a:gs>
                    <a:gs pos="21000">
                      <a:srgbClr val="262626"/>
                    </a:gs>
                    <a:gs pos="0">
                      <a:srgbClr val="57442F"/>
                    </a:gs>
                    <a:gs pos="55000">
                      <a:srgbClr val="886A49"/>
                    </a:gs>
                    <a:gs pos="76000">
                      <a:srgbClr val="57442F"/>
                    </a:gs>
                  </a:gsLst>
                  <a:lin ang="1200000" scaled="0"/>
                  <a:tileRect/>
                </a:gradFill>
              </a:rPr>
              <a:t>POWER YOUR POINT</a:t>
            </a:r>
          </a:p>
        </p:txBody>
      </p:sp>
      <p:grpSp>
        <p:nvGrpSpPr>
          <p:cNvPr id="4" name="Group 3"/>
          <p:cNvGrpSpPr/>
          <p:nvPr/>
        </p:nvGrpSpPr>
        <p:grpSpPr>
          <a:xfrm>
            <a:off x="1688844" y="1370410"/>
            <a:ext cx="8814312" cy="1"/>
            <a:chOff x="1688844" y="1370410"/>
            <a:chExt cx="8814312" cy="1"/>
          </a:xfrm>
        </p:grpSpPr>
        <p:cxnSp>
          <p:nvCxnSpPr>
            <p:cNvPr id="12" name="Straight Connector 11"/>
            <p:cNvCxnSpPr/>
            <p:nvPr/>
          </p:nvCxnSpPr>
          <p:spPr>
            <a:xfrm rot="16200000">
              <a:off x="2768844" y="290411"/>
              <a:ext cx="0" cy="216000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rot="16200000">
              <a:off x="9423156" y="290410"/>
              <a:ext cx="0" cy="216000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grpSp>
      <p:cxnSp>
        <p:nvCxnSpPr>
          <p:cNvPr id="14" name="Straight Connector 13"/>
          <p:cNvCxnSpPr/>
          <p:nvPr/>
        </p:nvCxnSpPr>
        <p:spPr>
          <a:xfrm>
            <a:off x="-7390" y="3429000"/>
            <a:ext cx="12206780" cy="0"/>
          </a:xfrm>
          <a:prstGeom prst="line">
            <a:avLst/>
          </a:prstGeom>
          <a:ln w="6350">
            <a:solidFill>
              <a:schemeClr val="bg2"/>
            </a:solidFill>
          </a:ln>
        </p:spPr>
        <p:style>
          <a:lnRef idx="1">
            <a:schemeClr val="accent1"/>
          </a:lnRef>
          <a:fillRef idx="0">
            <a:schemeClr val="accent1"/>
          </a:fillRef>
          <a:effectRef idx="0">
            <a:schemeClr val="accent1"/>
          </a:effectRef>
          <a:fontRef idx="minor">
            <a:schemeClr val="tx1"/>
          </a:fontRef>
        </p:style>
      </p:cxnSp>
      <p:grpSp>
        <p:nvGrpSpPr>
          <p:cNvPr id="23" name="Group 22"/>
          <p:cNvGrpSpPr/>
          <p:nvPr/>
        </p:nvGrpSpPr>
        <p:grpSpPr>
          <a:xfrm>
            <a:off x="2066502" y="3691038"/>
            <a:ext cx="1080000" cy="1080000"/>
            <a:chOff x="2679700" y="0"/>
            <a:chExt cx="6845300" cy="6845300"/>
          </a:xfrm>
          <a:gradFill>
            <a:gsLst>
              <a:gs pos="0">
                <a:srgbClr val="CEB9A2"/>
              </a:gs>
              <a:gs pos="21000">
                <a:srgbClr val="AF8E69"/>
              </a:gs>
              <a:gs pos="0">
                <a:srgbClr val="CEB9A2"/>
              </a:gs>
              <a:gs pos="55000">
                <a:srgbClr val="CEB9A2"/>
              </a:gs>
              <a:gs pos="100000">
                <a:srgbClr val="AF8E69"/>
              </a:gs>
            </a:gsLst>
            <a:lin ang="4800000" scaled="0"/>
          </a:gradFill>
        </p:grpSpPr>
        <p:sp>
          <p:nvSpPr>
            <p:cNvPr id="21" name="Freeform 6"/>
            <p:cNvSpPr>
              <a:spLocks noEditPoints="1"/>
            </p:cNvSpPr>
            <p:nvPr/>
          </p:nvSpPr>
          <p:spPr bwMode="auto">
            <a:xfrm>
              <a:off x="2679700" y="0"/>
              <a:ext cx="6845300" cy="6845300"/>
            </a:xfrm>
            <a:custGeom>
              <a:avLst/>
              <a:gdLst>
                <a:gd name="T0" fmla="*/ 3300 w 4312"/>
                <a:gd name="T1" fmla="*/ 329 h 4312"/>
                <a:gd name="T2" fmla="*/ 2755 w 4312"/>
                <a:gd name="T3" fmla="*/ 84 h 4312"/>
                <a:gd name="T4" fmla="*/ 2156 w 4312"/>
                <a:gd name="T5" fmla="*/ 0 h 4312"/>
                <a:gd name="T6" fmla="*/ 1556 w 4312"/>
                <a:gd name="T7" fmla="*/ 84 h 4312"/>
                <a:gd name="T8" fmla="*/ 1010 w 4312"/>
                <a:gd name="T9" fmla="*/ 329 h 4312"/>
                <a:gd name="T10" fmla="*/ 547 w 4312"/>
                <a:gd name="T11" fmla="*/ 721 h 4312"/>
                <a:gd name="T12" fmla="*/ 212 w 4312"/>
                <a:gd name="T13" fmla="*/ 1221 h 4312"/>
                <a:gd name="T14" fmla="*/ 30 w 4312"/>
                <a:gd name="T15" fmla="*/ 1792 h 4312"/>
                <a:gd name="T16" fmla="*/ 13 w 4312"/>
                <a:gd name="T17" fmla="*/ 2401 h 4312"/>
                <a:gd name="T18" fmla="*/ 162 w 4312"/>
                <a:gd name="T19" fmla="*/ 2982 h 4312"/>
                <a:gd name="T20" fmla="*/ 467 w 4312"/>
                <a:gd name="T21" fmla="*/ 3499 h 4312"/>
                <a:gd name="T22" fmla="*/ 910 w 4312"/>
                <a:gd name="T23" fmla="*/ 3917 h 4312"/>
                <a:gd name="T24" fmla="*/ 1442 w 4312"/>
                <a:gd name="T25" fmla="*/ 4192 h 4312"/>
                <a:gd name="T26" fmla="*/ 2033 w 4312"/>
                <a:gd name="T27" fmla="*/ 4310 h 4312"/>
                <a:gd name="T28" fmla="*/ 2639 w 4312"/>
                <a:gd name="T29" fmla="*/ 4258 h 4312"/>
                <a:gd name="T30" fmla="*/ 3197 w 4312"/>
                <a:gd name="T31" fmla="*/ 4045 h 4312"/>
                <a:gd name="T32" fmla="*/ 3680 w 4312"/>
                <a:gd name="T33" fmla="*/ 3681 h 4312"/>
                <a:gd name="T34" fmla="*/ 4045 w 4312"/>
                <a:gd name="T35" fmla="*/ 3198 h 4312"/>
                <a:gd name="T36" fmla="*/ 4258 w 4312"/>
                <a:gd name="T37" fmla="*/ 2639 h 4312"/>
                <a:gd name="T38" fmla="*/ 4308 w 4312"/>
                <a:gd name="T39" fmla="*/ 2033 h 4312"/>
                <a:gd name="T40" fmla="*/ 4192 w 4312"/>
                <a:gd name="T41" fmla="*/ 1443 h 4312"/>
                <a:gd name="T42" fmla="*/ 3917 w 4312"/>
                <a:gd name="T43" fmla="*/ 911 h 4312"/>
                <a:gd name="T44" fmla="*/ 2250 w 4312"/>
                <a:gd name="T45" fmla="*/ 3754 h 4312"/>
                <a:gd name="T46" fmla="*/ 2177 w 4312"/>
                <a:gd name="T47" fmla="*/ 3659 h 4312"/>
                <a:gd name="T48" fmla="*/ 2066 w 4312"/>
                <a:gd name="T49" fmla="*/ 3705 h 4312"/>
                <a:gd name="T50" fmla="*/ 1806 w 4312"/>
                <a:gd name="T51" fmla="*/ 4083 h 4312"/>
                <a:gd name="T52" fmla="*/ 1241 w 4312"/>
                <a:gd name="T53" fmla="*/ 3888 h 4312"/>
                <a:gd name="T54" fmla="*/ 768 w 4312"/>
                <a:gd name="T55" fmla="*/ 3537 h 4312"/>
                <a:gd name="T56" fmla="*/ 420 w 4312"/>
                <a:gd name="T57" fmla="*/ 3065 h 4312"/>
                <a:gd name="T58" fmla="*/ 228 w 4312"/>
                <a:gd name="T59" fmla="*/ 2498 h 4312"/>
                <a:gd name="T60" fmla="*/ 598 w 4312"/>
                <a:gd name="T61" fmla="*/ 2237 h 4312"/>
                <a:gd name="T62" fmla="*/ 644 w 4312"/>
                <a:gd name="T63" fmla="*/ 2126 h 4312"/>
                <a:gd name="T64" fmla="*/ 548 w 4312"/>
                <a:gd name="T65" fmla="*/ 2054 h 4312"/>
                <a:gd name="T66" fmla="*/ 287 w 4312"/>
                <a:gd name="T67" fmla="*/ 1574 h 4312"/>
                <a:gd name="T68" fmla="*/ 546 w 4312"/>
                <a:gd name="T69" fmla="*/ 1042 h 4312"/>
                <a:gd name="T70" fmla="*/ 946 w 4312"/>
                <a:gd name="T71" fmla="*/ 617 h 4312"/>
                <a:gd name="T72" fmla="*/ 1459 w 4312"/>
                <a:gd name="T73" fmla="*/ 326 h 4312"/>
                <a:gd name="T74" fmla="*/ 2053 w 4312"/>
                <a:gd name="T75" fmla="*/ 200 h 4312"/>
                <a:gd name="T76" fmla="*/ 2101 w 4312"/>
                <a:gd name="T77" fmla="*/ 635 h 4312"/>
                <a:gd name="T78" fmla="*/ 2221 w 4312"/>
                <a:gd name="T79" fmla="*/ 621 h 4312"/>
                <a:gd name="T80" fmla="*/ 2375 w 4312"/>
                <a:gd name="T81" fmla="*/ 211 h 4312"/>
                <a:gd name="T82" fmla="*/ 2956 w 4312"/>
                <a:gd name="T83" fmla="*/ 369 h 4312"/>
                <a:gd name="T84" fmla="*/ 3451 w 4312"/>
                <a:gd name="T85" fmla="*/ 689 h 4312"/>
                <a:gd name="T86" fmla="*/ 3828 w 4312"/>
                <a:gd name="T87" fmla="*/ 1139 h 4312"/>
                <a:gd name="T88" fmla="*/ 4058 w 4312"/>
                <a:gd name="T89" fmla="*/ 1689 h 4312"/>
                <a:gd name="T90" fmla="*/ 3727 w 4312"/>
                <a:gd name="T91" fmla="*/ 2057 h 4312"/>
                <a:gd name="T92" fmla="*/ 3655 w 4312"/>
                <a:gd name="T93" fmla="*/ 2152 h 4312"/>
                <a:gd name="T94" fmla="*/ 3727 w 4312"/>
                <a:gd name="T95" fmla="*/ 2248 h 4312"/>
                <a:gd name="T96" fmla="*/ 4059 w 4312"/>
                <a:gd name="T97" fmla="*/ 2618 h 4312"/>
                <a:gd name="T98" fmla="*/ 3830 w 4312"/>
                <a:gd name="T99" fmla="*/ 3169 h 4312"/>
                <a:gd name="T100" fmla="*/ 3453 w 4312"/>
                <a:gd name="T101" fmla="*/ 3621 h 4312"/>
                <a:gd name="T102" fmla="*/ 2958 w 4312"/>
                <a:gd name="T103" fmla="*/ 3943 h 4312"/>
                <a:gd name="T104" fmla="*/ 2375 w 4312"/>
                <a:gd name="T105" fmla="*/ 4103 h 43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4312" h="4312">
                  <a:moveTo>
                    <a:pt x="3680" y="632"/>
                  </a:moveTo>
                  <a:lnTo>
                    <a:pt x="3591" y="547"/>
                  </a:lnTo>
                  <a:lnTo>
                    <a:pt x="3498" y="469"/>
                  </a:lnTo>
                  <a:lnTo>
                    <a:pt x="3401" y="395"/>
                  </a:lnTo>
                  <a:lnTo>
                    <a:pt x="3300" y="329"/>
                  </a:lnTo>
                  <a:lnTo>
                    <a:pt x="3197" y="267"/>
                  </a:lnTo>
                  <a:lnTo>
                    <a:pt x="3091" y="212"/>
                  </a:lnTo>
                  <a:lnTo>
                    <a:pt x="2981" y="164"/>
                  </a:lnTo>
                  <a:lnTo>
                    <a:pt x="2869" y="120"/>
                  </a:lnTo>
                  <a:lnTo>
                    <a:pt x="2755" y="84"/>
                  </a:lnTo>
                  <a:lnTo>
                    <a:pt x="2639" y="54"/>
                  </a:lnTo>
                  <a:lnTo>
                    <a:pt x="2520" y="30"/>
                  </a:lnTo>
                  <a:lnTo>
                    <a:pt x="2399" y="14"/>
                  </a:lnTo>
                  <a:lnTo>
                    <a:pt x="2279" y="4"/>
                  </a:lnTo>
                  <a:lnTo>
                    <a:pt x="2156" y="0"/>
                  </a:lnTo>
                  <a:lnTo>
                    <a:pt x="2033" y="4"/>
                  </a:lnTo>
                  <a:lnTo>
                    <a:pt x="1911" y="14"/>
                  </a:lnTo>
                  <a:lnTo>
                    <a:pt x="1791" y="30"/>
                  </a:lnTo>
                  <a:lnTo>
                    <a:pt x="1673" y="54"/>
                  </a:lnTo>
                  <a:lnTo>
                    <a:pt x="1556" y="84"/>
                  </a:lnTo>
                  <a:lnTo>
                    <a:pt x="1442" y="120"/>
                  </a:lnTo>
                  <a:lnTo>
                    <a:pt x="1330" y="164"/>
                  </a:lnTo>
                  <a:lnTo>
                    <a:pt x="1221" y="212"/>
                  </a:lnTo>
                  <a:lnTo>
                    <a:pt x="1114" y="267"/>
                  </a:lnTo>
                  <a:lnTo>
                    <a:pt x="1010" y="329"/>
                  </a:lnTo>
                  <a:lnTo>
                    <a:pt x="910" y="395"/>
                  </a:lnTo>
                  <a:lnTo>
                    <a:pt x="813" y="469"/>
                  </a:lnTo>
                  <a:lnTo>
                    <a:pt x="720" y="547"/>
                  </a:lnTo>
                  <a:lnTo>
                    <a:pt x="631" y="632"/>
                  </a:lnTo>
                  <a:lnTo>
                    <a:pt x="547" y="721"/>
                  </a:lnTo>
                  <a:lnTo>
                    <a:pt x="467" y="814"/>
                  </a:lnTo>
                  <a:lnTo>
                    <a:pt x="395" y="911"/>
                  </a:lnTo>
                  <a:lnTo>
                    <a:pt x="327" y="1012"/>
                  </a:lnTo>
                  <a:lnTo>
                    <a:pt x="267" y="1115"/>
                  </a:lnTo>
                  <a:lnTo>
                    <a:pt x="212" y="1221"/>
                  </a:lnTo>
                  <a:lnTo>
                    <a:pt x="162" y="1331"/>
                  </a:lnTo>
                  <a:lnTo>
                    <a:pt x="120" y="1443"/>
                  </a:lnTo>
                  <a:lnTo>
                    <a:pt x="84" y="1557"/>
                  </a:lnTo>
                  <a:lnTo>
                    <a:pt x="54" y="1673"/>
                  </a:lnTo>
                  <a:lnTo>
                    <a:pt x="30" y="1792"/>
                  </a:lnTo>
                  <a:lnTo>
                    <a:pt x="13" y="1913"/>
                  </a:lnTo>
                  <a:lnTo>
                    <a:pt x="2" y="2033"/>
                  </a:lnTo>
                  <a:lnTo>
                    <a:pt x="0" y="2156"/>
                  </a:lnTo>
                  <a:lnTo>
                    <a:pt x="2" y="2279"/>
                  </a:lnTo>
                  <a:lnTo>
                    <a:pt x="13" y="2401"/>
                  </a:lnTo>
                  <a:lnTo>
                    <a:pt x="30" y="2521"/>
                  </a:lnTo>
                  <a:lnTo>
                    <a:pt x="54" y="2639"/>
                  </a:lnTo>
                  <a:lnTo>
                    <a:pt x="84" y="2756"/>
                  </a:lnTo>
                  <a:lnTo>
                    <a:pt x="120" y="2870"/>
                  </a:lnTo>
                  <a:lnTo>
                    <a:pt x="162" y="2982"/>
                  </a:lnTo>
                  <a:lnTo>
                    <a:pt x="212" y="3091"/>
                  </a:lnTo>
                  <a:lnTo>
                    <a:pt x="267" y="3198"/>
                  </a:lnTo>
                  <a:lnTo>
                    <a:pt x="327" y="3302"/>
                  </a:lnTo>
                  <a:lnTo>
                    <a:pt x="395" y="3402"/>
                  </a:lnTo>
                  <a:lnTo>
                    <a:pt x="467" y="3499"/>
                  </a:lnTo>
                  <a:lnTo>
                    <a:pt x="547" y="3592"/>
                  </a:lnTo>
                  <a:lnTo>
                    <a:pt x="631" y="3681"/>
                  </a:lnTo>
                  <a:lnTo>
                    <a:pt x="720" y="3765"/>
                  </a:lnTo>
                  <a:lnTo>
                    <a:pt x="813" y="3845"/>
                  </a:lnTo>
                  <a:lnTo>
                    <a:pt x="910" y="3917"/>
                  </a:lnTo>
                  <a:lnTo>
                    <a:pt x="1010" y="3985"/>
                  </a:lnTo>
                  <a:lnTo>
                    <a:pt x="1114" y="4045"/>
                  </a:lnTo>
                  <a:lnTo>
                    <a:pt x="1221" y="4100"/>
                  </a:lnTo>
                  <a:lnTo>
                    <a:pt x="1330" y="4150"/>
                  </a:lnTo>
                  <a:lnTo>
                    <a:pt x="1442" y="4192"/>
                  </a:lnTo>
                  <a:lnTo>
                    <a:pt x="1556" y="4228"/>
                  </a:lnTo>
                  <a:lnTo>
                    <a:pt x="1673" y="4258"/>
                  </a:lnTo>
                  <a:lnTo>
                    <a:pt x="1791" y="4282"/>
                  </a:lnTo>
                  <a:lnTo>
                    <a:pt x="1911" y="4299"/>
                  </a:lnTo>
                  <a:lnTo>
                    <a:pt x="2033" y="4310"/>
                  </a:lnTo>
                  <a:lnTo>
                    <a:pt x="2156" y="4312"/>
                  </a:lnTo>
                  <a:lnTo>
                    <a:pt x="2279" y="4310"/>
                  </a:lnTo>
                  <a:lnTo>
                    <a:pt x="2399" y="4299"/>
                  </a:lnTo>
                  <a:lnTo>
                    <a:pt x="2520" y="4282"/>
                  </a:lnTo>
                  <a:lnTo>
                    <a:pt x="2639" y="4258"/>
                  </a:lnTo>
                  <a:lnTo>
                    <a:pt x="2755" y="4228"/>
                  </a:lnTo>
                  <a:lnTo>
                    <a:pt x="2869" y="4192"/>
                  </a:lnTo>
                  <a:lnTo>
                    <a:pt x="2981" y="4150"/>
                  </a:lnTo>
                  <a:lnTo>
                    <a:pt x="3091" y="4100"/>
                  </a:lnTo>
                  <a:lnTo>
                    <a:pt x="3197" y="4045"/>
                  </a:lnTo>
                  <a:lnTo>
                    <a:pt x="3300" y="3985"/>
                  </a:lnTo>
                  <a:lnTo>
                    <a:pt x="3401" y="3917"/>
                  </a:lnTo>
                  <a:lnTo>
                    <a:pt x="3498" y="3845"/>
                  </a:lnTo>
                  <a:lnTo>
                    <a:pt x="3591" y="3765"/>
                  </a:lnTo>
                  <a:lnTo>
                    <a:pt x="3680" y="3681"/>
                  </a:lnTo>
                  <a:lnTo>
                    <a:pt x="3765" y="3592"/>
                  </a:lnTo>
                  <a:lnTo>
                    <a:pt x="3843" y="3499"/>
                  </a:lnTo>
                  <a:lnTo>
                    <a:pt x="3917" y="3402"/>
                  </a:lnTo>
                  <a:lnTo>
                    <a:pt x="3983" y="3302"/>
                  </a:lnTo>
                  <a:lnTo>
                    <a:pt x="4045" y="3198"/>
                  </a:lnTo>
                  <a:lnTo>
                    <a:pt x="4100" y="3091"/>
                  </a:lnTo>
                  <a:lnTo>
                    <a:pt x="4148" y="2982"/>
                  </a:lnTo>
                  <a:lnTo>
                    <a:pt x="4192" y="2870"/>
                  </a:lnTo>
                  <a:lnTo>
                    <a:pt x="4228" y="2756"/>
                  </a:lnTo>
                  <a:lnTo>
                    <a:pt x="4258" y="2639"/>
                  </a:lnTo>
                  <a:lnTo>
                    <a:pt x="4282" y="2521"/>
                  </a:lnTo>
                  <a:lnTo>
                    <a:pt x="4298" y="2401"/>
                  </a:lnTo>
                  <a:lnTo>
                    <a:pt x="4308" y="2279"/>
                  </a:lnTo>
                  <a:lnTo>
                    <a:pt x="4312" y="2156"/>
                  </a:lnTo>
                  <a:lnTo>
                    <a:pt x="4308" y="2033"/>
                  </a:lnTo>
                  <a:lnTo>
                    <a:pt x="4298" y="1913"/>
                  </a:lnTo>
                  <a:lnTo>
                    <a:pt x="4282" y="1792"/>
                  </a:lnTo>
                  <a:lnTo>
                    <a:pt x="4258" y="1673"/>
                  </a:lnTo>
                  <a:lnTo>
                    <a:pt x="4228" y="1557"/>
                  </a:lnTo>
                  <a:lnTo>
                    <a:pt x="4192" y="1443"/>
                  </a:lnTo>
                  <a:lnTo>
                    <a:pt x="4148" y="1331"/>
                  </a:lnTo>
                  <a:lnTo>
                    <a:pt x="4100" y="1221"/>
                  </a:lnTo>
                  <a:lnTo>
                    <a:pt x="4045" y="1115"/>
                  </a:lnTo>
                  <a:lnTo>
                    <a:pt x="3983" y="1012"/>
                  </a:lnTo>
                  <a:lnTo>
                    <a:pt x="3917" y="911"/>
                  </a:lnTo>
                  <a:lnTo>
                    <a:pt x="3843" y="814"/>
                  </a:lnTo>
                  <a:lnTo>
                    <a:pt x="3765" y="721"/>
                  </a:lnTo>
                  <a:lnTo>
                    <a:pt x="3680" y="632"/>
                  </a:lnTo>
                  <a:close/>
                  <a:moveTo>
                    <a:pt x="2250" y="4112"/>
                  </a:moveTo>
                  <a:lnTo>
                    <a:pt x="2250" y="3754"/>
                  </a:lnTo>
                  <a:lnTo>
                    <a:pt x="2246" y="3728"/>
                  </a:lnTo>
                  <a:lnTo>
                    <a:pt x="2237" y="3705"/>
                  </a:lnTo>
                  <a:lnTo>
                    <a:pt x="2221" y="3685"/>
                  </a:lnTo>
                  <a:lnTo>
                    <a:pt x="2200" y="3669"/>
                  </a:lnTo>
                  <a:lnTo>
                    <a:pt x="2177" y="3659"/>
                  </a:lnTo>
                  <a:lnTo>
                    <a:pt x="2151" y="3655"/>
                  </a:lnTo>
                  <a:lnTo>
                    <a:pt x="2125" y="3659"/>
                  </a:lnTo>
                  <a:lnTo>
                    <a:pt x="2101" y="3669"/>
                  </a:lnTo>
                  <a:lnTo>
                    <a:pt x="2081" y="3685"/>
                  </a:lnTo>
                  <a:lnTo>
                    <a:pt x="2066" y="3705"/>
                  </a:lnTo>
                  <a:lnTo>
                    <a:pt x="2055" y="3728"/>
                  </a:lnTo>
                  <a:lnTo>
                    <a:pt x="2053" y="3754"/>
                  </a:lnTo>
                  <a:lnTo>
                    <a:pt x="2053" y="4112"/>
                  </a:lnTo>
                  <a:lnTo>
                    <a:pt x="1928" y="4101"/>
                  </a:lnTo>
                  <a:lnTo>
                    <a:pt x="1806" y="4083"/>
                  </a:lnTo>
                  <a:lnTo>
                    <a:pt x="1687" y="4058"/>
                  </a:lnTo>
                  <a:lnTo>
                    <a:pt x="1571" y="4025"/>
                  </a:lnTo>
                  <a:lnTo>
                    <a:pt x="1457" y="3986"/>
                  </a:lnTo>
                  <a:lnTo>
                    <a:pt x="1347" y="3940"/>
                  </a:lnTo>
                  <a:lnTo>
                    <a:pt x="1241" y="3888"/>
                  </a:lnTo>
                  <a:lnTo>
                    <a:pt x="1137" y="3829"/>
                  </a:lnTo>
                  <a:lnTo>
                    <a:pt x="1039" y="3765"/>
                  </a:lnTo>
                  <a:lnTo>
                    <a:pt x="944" y="3694"/>
                  </a:lnTo>
                  <a:lnTo>
                    <a:pt x="855" y="3618"/>
                  </a:lnTo>
                  <a:lnTo>
                    <a:pt x="768" y="3537"/>
                  </a:lnTo>
                  <a:lnTo>
                    <a:pt x="688" y="3452"/>
                  </a:lnTo>
                  <a:lnTo>
                    <a:pt x="613" y="3362"/>
                  </a:lnTo>
                  <a:lnTo>
                    <a:pt x="543" y="3266"/>
                  </a:lnTo>
                  <a:lnTo>
                    <a:pt x="479" y="3167"/>
                  </a:lnTo>
                  <a:lnTo>
                    <a:pt x="420" y="3065"/>
                  </a:lnTo>
                  <a:lnTo>
                    <a:pt x="369" y="2957"/>
                  </a:lnTo>
                  <a:lnTo>
                    <a:pt x="323" y="2847"/>
                  </a:lnTo>
                  <a:lnTo>
                    <a:pt x="284" y="2733"/>
                  </a:lnTo>
                  <a:lnTo>
                    <a:pt x="253" y="2617"/>
                  </a:lnTo>
                  <a:lnTo>
                    <a:pt x="228" y="2498"/>
                  </a:lnTo>
                  <a:lnTo>
                    <a:pt x="209" y="2375"/>
                  </a:lnTo>
                  <a:lnTo>
                    <a:pt x="200" y="2252"/>
                  </a:lnTo>
                  <a:lnTo>
                    <a:pt x="548" y="2252"/>
                  </a:lnTo>
                  <a:lnTo>
                    <a:pt x="575" y="2248"/>
                  </a:lnTo>
                  <a:lnTo>
                    <a:pt x="598" y="2237"/>
                  </a:lnTo>
                  <a:lnTo>
                    <a:pt x="619" y="2222"/>
                  </a:lnTo>
                  <a:lnTo>
                    <a:pt x="635" y="2202"/>
                  </a:lnTo>
                  <a:lnTo>
                    <a:pt x="644" y="2178"/>
                  </a:lnTo>
                  <a:lnTo>
                    <a:pt x="648" y="2152"/>
                  </a:lnTo>
                  <a:lnTo>
                    <a:pt x="644" y="2126"/>
                  </a:lnTo>
                  <a:lnTo>
                    <a:pt x="635" y="2102"/>
                  </a:lnTo>
                  <a:lnTo>
                    <a:pt x="619" y="2083"/>
                  </a:lnTo>
                  <a:lnTo>
                    <a:pt x="598" y="2067"/>
                  </a:lnTo>
                  <a:lnTo>
                    <a:pt x="575" y="2057"/>
                  </a:lnTo>
                  <a:lnTo>
                    <a:pt x="548" y="2054"/>
                  </a:lnTo>
                  <a:lnTo>
                    <a:pt x="200" y="2054"/>
                  </a:lnTo>
                  <a:lnTo>
                    <a:pt x="211" y="1930"/>
                  </a:lnTo>
                  <a:lnTo>
                    <a:pt x="228" y="1808"/>
                  </a:lnTo>
                  <a:lnTo>
                    <a:pt x="254" y="1689"/>
                  </a:lnTo>
                  <a:lnTo>
                    <a:pt x="287" y="1574"/>
                  </a:lnTo>
                  <a:lnTo>
                    <a:pt x="325" y="1460"/>
                  </a:lnTo>
                  <a:lnTo>
                    <a:pt x="370" y="1350"/>
                  </a:lnTo>
                  <a:lnTo>
                    <a:pt x="423" y="1244"/>
                  </a:lnTo>
                  <a:lnTo>
                    <a:pt x="482" y="1142"/>
                  </a:lnTo>
                  <a:lnTo>
                    <a:pt x="546" y="1042"/>
                  </a:lnTo>
                  <a:lnTo>
                    <a:pt x="615" y="948"/>
                  </a:lnTo>
                  <a:lnTo>
                    <a:pt x="691" y="857"/>
                  </a:lnTo>
                  <a:lnTo>
                    <a:pt x="771" y="772"/>
                  </a:lnTo>
                  <a:lnTo>
                    <a:pt x="857" y="693"/>
                  </a:lnTo>
                  <a:lnTo>
                    <a:pt x="946" y="617"/>
                  </a:lnTo>
                  <a:lnTo>
                    <a:pt x="1042" y="547"/>
                  </a:lnTo>
                  <a:lnTo>
                    <a:pt x="1140" y="483"/>
                  </a:lnTo>
                  <a:lnTo>
                    <a:pt x="1242" y="424"/>
                  </a:lnTo>
                  <a:lnTo>
                    <a:pt x="1350" y="372"/>
                  </a:lnTo>
                  <a:lnTo>
                    <a:pt x="1459" y="326"/>
                  </a:lnTo>
                  <a:lnTo>
                    <a:pt x="1572" y="287"/>
                  </a:lnTo>
                  <a:lnTo>
                    <a:pt x="1689" y="254"/>
                  </a:lnTo>
                  <a:lnTo>
                    <a:pt x="1808" y="229"/>
                  </a:lnTo>
                  <a:lnTo>
                    <a:pt x="1928" y="211"/>
                  </a:lnTo>
                  <a:lnTo>
                    <a:pt x="2053" y="200"/>
                  </a:lnTo>
                  <a:lnTo>
                    <a:pt x="2053" y="550"/>
                  </a:lnTo>
                  <a:lnTo>
                    <a:pt x="2055" y="576"/>
                  </a:lnTo>
                  <a:lnTo>
                    <a:pt x="2066" y="600"/>
                  </a:lnTo>
                  <a:lnTo>
                    <a:pt x="2081" y="621"/>
                  </a:lnTo>
                  <a:lnTo>
                    <a:pt x="2101" y="635"/>
                  </a:lnTo>
                  <a:lnTo>
                    <a:pt x="2125" y="645"/>
                  </a:lnTo>
                  <a:lnTo>
                    <a:pt x="2151" y="649"/>
                  </a:lnTo>
                  <a:lnTo>
                    <a:pt x="2177" y="645"/>
                  </a:lnTo>
                  <a:lnTo>
                    <a:pt x="2200" y="635"/>
                  </a:lnTo>
                  <a:lnTo>
                    <a:pt x="2221" y="621"/>
                  </a:lnTo>
                  <a:lnTo>
                    <a:pt x="2237" y="600"/>
                  </a:lnTo>
                  <a:lnTo>
                    <a:pt x="2246" y="576"/>
                  </a:lnTo>
                  <a:lnTo>
                    <a:pt x="2250" y="550"/>
                  </a:lnTo>
                  <a:lnTo>
                    <a:pt x="2250" y="200"/>
                  </a:lnTo>
                  <a:lnTo>
                    <a:pt x="2375" y="211"/>
                  </a:lnTo>
                  <a:lnTo>
                    <a:pt x="2496" y="228"/>
                  </a:lnTo>
                  <a:lnTo>
                    <a:pt x="2615" y="253"/>
                  </a:lnTo>
                  <a:lnTo>
                    <a:pt x="2732" y="284"/>
                  </a:lnTo>
                  <a:lnTo>
                    <a:pt x="2846" y="323"/>
                  </a:lnTo>
                  <a:lnTo>
                    <a:pt x="2956" y="369"/>
                  </a:lnTo>
                  <a:lnTo>
                    <a:pt x="3063" y="422"/>
                  </a:lnTo>
                  <a:lnTo>
                    <a:pt x="3167" y="479"/>
                  </a:lnTo>
                  <a:lnTo>
                    <a:pt x="3266" y="543"/>
                  </a:lnTo>
                  <a:lnTo>
                    <a:pt x="3360" y="614"/>
                  </a:lnTo>
                  <a:lnTo>
                    <a:pt x="3451" y="689"/>
                  </a:lnTo>
                  <a:lnTo>
                    <a:pt x="3537" y="770"/>
                  </a:lnTo>
                  <a:lnTo>
                    <a:pt x="3618" y="855"/>
                  </a:lnTo>
                  <a:lnTo>
                    <a:pt x="3693" y="945"/>
                  </a:lnTo>
                  <a:lnTo>
                    <a:pt x="3763" y="1039"/>
                  </a:lnTo>
                  <a:lnTo>
                    <a:pt x="3828" y="1139"/>
                  </a:lnTo>
                  <a:lnTo>
                    <a:pt x="3887" y="1241"/>
                  </a:lnTo>
                  <a:lnTo>
                    <a:pt x="3939" y="1348"/>
                  </a:lnTo>
                  <a:lnTo>
                    <a:pt x="3986" y="1458"/>
                  </a:lnTo>
                  <a:lnTo>
                    <a:pt x="4025" y="1572"/>
                  </a:lnTo>
                  <a:lnTo>
                    <a:pt x="4058" y="1689"/>
                  </a:lnTo>
                  <a:lnTo>
                    <a:pt x="4083" y="1808"/>
                  </a:lnTo>
                  <a:lnTo>
                    <a:pt x="4101" y="1930"/>
                  </a:lnTo>
                  <a:lnTo>
                    <a:pt x="4112" y="2054"/>
                  </a:lnTo>
                  <a:lnTo>
                    <a:pt x="3753" y="2054"/>
                  </a:lnTo>
                  <a:lnTo>
                    <a:pt x="3727" y="2057"/>
                  </a:lnTo>
                  <a:lnTo>
                    <a:pt x="3703" y="2067"/>
                  </a:lnTo>
                  <a:lnTo>
                    <a:pt x="3684" y="2083"/>
                  </a:lnTo>
                  <a:lnTo>
                    <a:pt x="3668" y="2102"/>
                  </a:lnTo>
                  <a:lnTo>
                    <a:pt x="3657" y="2126"/>
                  </a:lnTo>
                  <a:lnTo>
                    <a:pt x="3655" y="2152"/>
                  </a:lnTo>
                  <a:lnTo>
                    <a:pt x="3657" y="2178"/>
                  </a:lnTo>
                  <a:lnTo>
                    <a:pt x="3668" y="2202"/>
                  </a:lnTo>
                  <a:lnTo>
                    <a:pt x="3684" y="2223"/>
                  </a:lnTo>
                  <a:lnTo>
                    <a:pt x="3703" y="2237"/>
                  </a:lnTo>
                  <a:lnTo>
                    <a:pt x="3727" y="2248"/>
                  </a:lnTo>
                  <a:lnTo>
                    <a:pt x="3753" y="2252"/>
                  </a:lnTo>
                  <a:lnTo>
                    <a:pt x="4112" y="2252"/>
                  </a:lnTo>
                  <a:lnTo>
                    <a:pt x="4101" y="2376"/>
                  </a:lnTo>
                  <a:lnTo>
                    <a:pt x="4084" y="2498"/>
                  </a:lnTo>
                  <a:lnTo>
                    <a:pt x="4059" y="2618"/>
                  </a:lnTo>
                  <a:lnTo>
                    <a:pt x="4027" y="2735"/>
                  </a:lnTo>
                  <a:lnTo>
                    <a:pt x="3987" y="2849"/>
                  </a:lnTo>
                  <a:lnTo>
                    <a:pt x="3942" y="2959"/>
                  </a:lnTo>
                  <a:lnTo>
                    <a:pt x="3889" y="3066"/>
                  </a:lnTo>
                  <a:lnTo>
                    <a:pt x="3830" y="3169"/>
                  </a:lnTo>
                  <a:lnTo>
                    <a:pt x="3766" y="3269"/>
                  </a:lnTo>
                  <a:lnTo>
                    <a:pt x="3697" y="3364"/>
                  </a:lnTo>
                  <a:lnTo>
                    <a:pt x="3621" y="3455"/>
                  </a:lnTo>
                  <a:lnTo>
                    <a:pt x="3540" y="3541"/>
                  </a:lnTo>
                  <a:lnTo>
                    <a:pt x="3453" y="3621"/>
                  </a:lnTo>
                  <a:lnTo>
                    <a:pt x="3363" y="3697"/>
                  </a:lnTo>
                  <a:lnTo>
                    <a:pt x="3267" y="3768"/>
                  </a:lnTo>
                  <a:lnTo>
                    <a:pt x="3169" y="3832"/>
                  </a:lnTo>
                  <a:lnTo>
                    <a:pt x="3066" y="3891"/>
                  </a:lnTo>
                  <a:lnTo>
                    <a:pt x="2958" y="3943"/>
                  </a:lnTo>
                  <a:lnTo>
                    <a:pt x="2847" y="3989"/>
                  </a:lnTo>
                  <a:lnTo>
                    <a:pt x="2733" y="4028"/>
                  </a:lnTo>
                  <a:lnTo>
                    <a:pt x="2617" y="4059"/>
                  </a:lnTo>
                  <a:lnTo>
                    <a:pt x="2496" y="4084"/>
                  </a:lnTo>
                  <a:lnTo>
                    <a:pt x="2375" y="4103"/>
                  </a:lnTo>
                  <a:lnTo>
                    <a:pt x="2250" y="4112"/>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2" name="Freeform 7"/>
            <p:cNvSpPr>
              <a:spLocks/>
            </p:cNvSpPr>
            <p:nvPr/>
          </p:nvSpPr>
          <p:spPr bwMode="auto">
            <a:xfrm>
              <a:off x="5942013" y="1322388"/>
              <a:ext cx="1819275" cy="3759200"/>
            </a:xfrm>
            <a:custGeom>
              <a:avLst/>
              <a:gdLst>
                <a:gd name="T0" fmla="*/ 198 w 1146"/>
                <a:gd name="T1" fmla="*/ 1280 h 2368"/>
                <a:gd name="T2" fmla="*/ 198 w 1146"/>
                <a:gd name="T3" fmla="*/ 99 h 2368"/>
                <a:gd name="T4" fmla="*/ 194 w 1146"/>
                <a:gd name="T5" fmla="*/ 72 h 2368"/>
                <a:gd name="T6" fmla="*/ 185 w 1146"/>
                <a:gd name="T7" fmla="*/ 48 h 2368"/>
                <a:gd name="T8" fmla="*/ 169 w 1146"/>
                <a:gd name="T9" fmla="*/ 28 h 2368"/>
                <a:gd name="T10" fmla="*/ 148 w 1146"/>
                <a:gd name="T11" fmla="*/ 13 h 2368"/>
                <a:gd name="T12" fmla="*/ 124 w 1146"/>
                <a:gd name="T13" fmla="*/ 4 h 2368"/>
                <a:gd name="T14" fmla="*/ 98 w 1146"/>
                <a:gd name="T15" fmla="*/ 0 h 2368"/>
                <a:gd name="T16" fmla="*/ 72 w 1146"/>
                <a:gd name="T17" fmla="*/ 4 h 2368"/>
                <a:gd name="T18" fmla="*/ 49 w 1146"/>
                <a:gd name="T19" fmla="*/ 13 h 2368"/>
                <a:gd name="T20" fmla="*/ 29 w 1146"/>
                <a:gd name="T21" fmla="*/ 28 h 2368"/>
                <a:gd name="T22" fmla="*/ 13 w 1146"/>
                <a:gd name="T23" fmla="*/ 48 h 2368"/>
                <a:gd name="T24" fmla="*/ 3 w 1146"/>
                <a:gd name="T25" fmla="*/ 72 h 2368"/>
                <a:gd name="T26" fmla="*/ 0 w 1146"/>
                <a:gd name="T27" fmla="*/ 99 h 2368"/>
                <a:gd name="T28" fmla="*/ 0 w 1146"/>
                <a:gd name="T29" fmla="*/ 1328 h 2368"/>
                <a:gd name="T30" fmla="*/ 4 w 1146"/>
                <a:gd name="T31" fmla="*/ 1354 h 2368"/>
                <a:gd name="T32" fmla="*/ 15 w 1146"/>
                <a:gd name="T33" fmla="*/ 1379 h 2368"/>
                <a:gd name="T34" fmla="*/ 32 w 1146"/>
                <a:gd name="T35" fmla="*/ 1400 h 2368"/>
                <a:gd name="T36" fmla="*/ 52 w 1146"/>
                <a:gd name="T37" fmla="*/ 1415 h 2368"/>
                <a:gd name="T38" fmla="*/ 977 w 1146"/>
                <a:gd name="T39" fmla="*/ 2339 h 2368"/>
                <a:gd name="T40" fmla="*/ 998 w 1146"/>
                <a:gd name="T41" fmla="*/ 2355 h 2368"/>
                <a:gd name="T42" fmla="*/ 1021 w 1146"/>
                <a:gd name="T43" fmla="*/ 2365 h 2368"/>
                <a:gd name="T44" fmla="*/ 1046 w 1146"/>
                <a:gd name="T45" fmla="*/ 2368 h 2368"/>
                <a:gd name="T46" fmla="*/ 1071 w 1146"/>
                <a:gd name="T47" fmla="*/ 2365 h 2368"/>
                <a:gd name="T48" fmla="*/ 1096 w 1146"/>
                <a:gd name="T49" fmla="*/ 2355 h 2368"/>
                <a:gd name="T50" fmla="*/ 1117 w 1146"/>
                <a:gd name="T51" fmla="*/ 2339 h 2368"/>
                <a:gd name="T52" fmla="*/ 1132 w 1146"/>
                <a:gd name="T53" fmla="*/ 2318 h 2368"/>
                <a:gd name="T54" fmla="*/ 1142 w 1146"/>
                <a:gd name="T55" fmla="*/ 2294 h 2368"/>
                <a:gd name="T56" fmla="*/ 1146 w 1146"/>
                <a:gd name="T57" fmla="*/ 2270 h 2368"/>
                <a:gd name="T58" fmla="*/ 1142 w 1146"/>
                <a:gd name="T59" fmla="*/ 2245 h 2368"/>
                <a:gd name="T60" fmla="*/ 1132 w 1146"/>
                <a:gd name="T61" fmla="*/ 2220 h 2368"/>
                <a:gd name="T62" fmla="*/ 1117 w 1146"/>
                <a:gd name="T63" fmla="*/ 2199 h 2368"/>
                <a:gd name="T64" fmla="*/ 198 w 1146"/>
                <a:gd name="T65" fmla="*/ 1280 h 23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146" h="2368">
                  <a:moveTo>
                    <a:pt x="198" y="1280"/>
                  </a:moveTo>
                  <a:lnTo>
                    <a:pt x="198" y="99"/>
                  </a:lnTo>
                  <a:lnTo>
                    <a:pt x="194" y="72"/>
                  </a:lnTo>
                  <a:lnTo>
                    <a:pt x="185" y="48"/>
                  </a:lnTo>
                  <a:lnTo>
                    <a:pt x="169" y="28"/>
                  </a:lnTo>
                  <a:lnTo>
                    <a:pt x="148" y="13"/>
                  </a:lnTo>
                  <a:lnTo>
                    <a:pt x="124" y="4"/>
                  </a:lnTo>
                  <a:lnTo>
                    <a:pt x="98" y="0"/>
                  </a:lnTo>
                  <a:lnTo>
                    <a:pt x="72" y="4"/>
                  </a:lnTo>
                  <a:lnTo>
                    <a:pt x="49" y="13"/>
                  </a:lnTo>
                  <a:lnTo>
                    <a:pt x="29" y="28"/>
                  </a:lnTo>
                  <a:lnTo>
                    <a:pt x="13" y="48"/>
                  </a:lnTo>
                  <a:lnTo>
                    <a:pt x="3" y="72"/>
                  </a:lnTo>
                  <a:lnTo>
                    <a:pt x="0" y="99"/>
                  </a:lnTo>
                  <a:lnTo>
                    <a:pt x="0" y="1328"/>
                  </a:lnTo>
                  <a:lnTo>
                    <a:pt x="4" y="1354"/>
                  </a:lnTo>
                  <a:lnTo>
                    <a:pt x="15" y="1379"/>
                  </a:lnTo>
                  <a:lnTo>
                    <a:pt x="32" y="1400"/>
                  </a:lnTo>
                  <a:lnTo>
                    <a:pt x="52" y="1415"/>
                  </a:lnTo>
                  <a:lnTo>
                    <a:pt x="977" y="2339"/>
                  </a:lnTo>
                  <a:lnTo>
                    <a:pt x="998" y="2355"/>
                  </a:lnTo>
                  <a:lnTo>
                    <a:pt x="1021" y="2365"/>
                  </a:lnTo>
                  <a:lnTo>
                    <a:pt x="1046" y="2368"/>
                  </a:lnTo>
                  <a:lnTo>
                    <a:pt x="1071" y="2365"/>
                  </a:lnTo>
                  <a:lnTo>
                    <a:pt x="1096" y="2355"/>
                  </a:lnTo>
                  <a:lnTo>
                    <a:pt x="1117" y="2339"/>
                  </a:lnTo>
                  <a:lnTo>
                    <a:pt x="1132" y="2318"/>
                  </a:lnTo>
                  <a:lnTo>
                    <a:pt x="1142" y="2294"/>
                  </a:lnTo>
                  <a:lnTo>
                    <a:pt x="1146" y="2270"/>
                  </a:lnTo>
                  <a:lnTo>
                    <a:pt x="1142" y="2245"/>
                  </a:lnTo>
                  <a:lnTo>
                    <a:pt x="1132" y="2220"/>
                  </a:lnTo>
                  <a:lnTo>
                    <a:pt x="1117" y="2199"/>
                  </a:lnTo>
                  <a:lnTo>
                    <a:pt x="198" y="128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30" name="TextBox 29"/>
          <p:cNvSpPr txBox="1"/>
          <p:nvPr/>
        </p:nvSpPr>
        <p:spPr>
          <a:xfrm>
            <a:off x="1150579" y="4897173"/>
            <a:ext cx="2911846" cy="1200329"/>
          </a:xfrm>
          <a:prstGeom prst="rect">
            <a:avLst/>
          </a:prstGeom>
          <a:noFill/>
        </p:spPr>
        <p:txBody>
          <a:bodyPr wrap="square" rtlCol="0">
            <a:spAutoFit/>
          </a:bodyPr>
          <a:lstStyle/>
          <a:p>
            <a:pPr algn="ctr">
              <a:lnSpc>
                <a:spcPct val="150000"/>
              </a:lnSpc>
            </a:pPr>
            <a:r>
              <a:rPr lang="zh-CN" altLang="en-US" sz="1600" dirty="0">
                <a:solidFill>
                  <a:prstClr val="white"/>
                </a:solidFill>
                <a:latin typeface="Open Sans" panose="020B0606030504020204" pitchFamily="34" charset="0"/>
                <a:ea typeface="Open Sans" panose="020B0606030504020204" pitchFamily="34" charset="0"/>
                <a:cs typeface="Open Sans" panose="020B0606030504020204" pitchFamily="34" charset="0"/>
              </a:rPr>
              <a:t>单击添加文本单击添加文本单击添加文本单击添加文本单击添加文本单击添加文本单击</a:t>
            </a:r>
            <a:endParaRPr lang="en-US" altLang="zh-CN" sz="1200" dirty="0">
              <a:solidFill>
                <a:schemeClr val="bg1"/>
              </a:solidFill>
              <a:latin typeface="Arial" panose="020B0604020202020204" pitchFamily="34" charset="0"/>
              <a:cs typeface="Arial" panose="020B0604020202020204" pitchFamily="34" charset="0"/>
            </a:endParaRPr>
          </a:p>
        </p:txBody>
      </p:sp>
      <p:sp>
        <p:nvSpPr>
          <p:cNvPr id="29" name="Freeform 12"/>
          <p:cNvSpPr>
            <a:spLocks noEditPoints="1"/>
          </p:cNvSpPr>
          <p:nvPr/>
        </p:nvSpPr>
        <p:spPr bwMode="auto">
          <a:xfrm>
            <a:off x="5556000" y="3691038"/>
            <a:ext cx="1080000" cy="900000"/>
          </a:xfrm>
          <a:custGeom>
            <a:avLst/>
            <a:gdLst>
              <a:gd name="T0" fmla="*/ 2099 w 4177"/>
              <a:gd name="T1" fmla="*/ 3077 h 3139"/>
              <a:gd name="T2" fmla="*/ 2108 w 4177"/>
              <a:gd name="T3" fmla="*/ 3107 h 3139"/>
              <a:gd name="T4" fmla="*/ 2132 w 4177"/>
              <a:gd name="T5" fmla="*/ 3130 h 3139"/>
              <a:gd name="T6" fmla="*/ 2164 w 4177"/>
              <a:gd name="T7" fmla="*/ 3139 h 3139"/>
              <a:gd name="T8" fmla="*/ 2669 w 4177"/>
              <a:gd name="T9" fmla="*/ 3136 h 3139"/>
              <a:gd name="T10" fmla="*/ 2699 w 4177"/>
              <a:gd name="T11" fmla="*/ 3119 h 3139"/>
              <a:gd name="T12" fmla="*/ 2716 w 4177"/>
              <a:gd name="T13" fmla="*/ 3092 h 3139"/>
              <a:gd name="T14" fmla="*/ 2718 w 4177"/>
              <a:gd name="T15" fmla="*/ 1884 h 3139"/>
              <a:gd name="T16" fmla="*/ 2099 w 4177"/>
              <a:gd name="T17" fmla="*/ 2182 h 3139"/>
              <a:gd name="T18" fmla="*/ 6 w 4177"/>
              <a:gd name="T19" fmla="*/ 3092 h 3139"/>
              <a:gd name="T20" fmla="*/ 23 w 4177"/>
              <a:gd name="T21" fmla="*/ 3119 h 3139"/>
              <a:gd name="T22" fmla="*/ 53 w 4177"/>
              <a:gd name="T23" fmla="*/ 3136 h 3139"/>
              <a:gd name="T24" fmla="*/ 558 w 4177"/>
              <a:gd name="T25" fmla="*/ 3139 h 3139"/>
              <a:gd name="T26" fmla="*/ 590 w 4177"/>
              <a:gd name="T27" fmla="*/ 3130 h 3139"/>
              <a:gd name="T28" fmla="*/ 614 w 4177"/>
              <a:gd name="T29" fmla="*/ 3106 h 3139"/>
              <a:gd name="T30" fmla="*/ 623 w 4177"/>
              <a:gd name="T31" fmla="*/ 3077 h 3139"/>
              <a:gd name="T32" fmla="*/ 0 w 4177"/>
              <a:gd name="T33" fmla="*/ 2637 h 3139"/>
              <a:gd name="T34" fmla="*/ 1049 w 4177"/>
              <a:gd name="T35" fmla="*/ 1841 h 3139"/>
              <a:gd name="T36" fmla="*/ 1051 w 4177"/>
              <a:gd name="T37" fmla="*/ 3092 h 3139"/>
              <a:gd name="T38" fmla="*/ 1069 w 4177"/>
              <a:gd name="T39" fmla="*/ 3119 h 3139"/>
              <a:gd name="T40" fmla="*/ 1099 w 4177"/>
              <a:gd name="T41" fmla="*/ 3136 h 3139"/>
              <a:gd name="T42" fmla="*/ 1603 w 4177"/>
              <a:gd name="T43" fmla="*/ 3139 h 3139"/>
              <a:gd name="T44" fmla="*/ 1635 w 4177"/>
              <a:gd name="T45" fmla="*/ 3130 h 3139"/>
              <a:gd name="T46" fmla="*/ 1660 w 4177"/>
              <a:gd name="T47" fmla="*/ 3106 h 3139"/>
              <a:gd name="T48" fmla="*/ 1669 w 4177"/>
              <a:gd name="T49" fmla="*/ 3077 h 3139"/>
              <a:gd name="T50" fmla="*/ 1358 w 4177"/>
              <a:gd name="T51" fmla="*/ 1603 h 3139"/>
              <a:gd name="T52" fmla="*/ 3145 w 4177"/>
              <a:gd name="T53" fmla="*/ 3077 h 3139"/>
              <a:gd name="T54" fmla="*/ 3154 w 4177"/>
              <a:gd name="T55" fmla="*/ 3107 h 3139"/>
              <a:gd name="T56" fmla="*/ 3178 w 4177"/>
              <a:gd name="T57" fmla="*/ 3130 h 3139"/>
              <a:gd name="T58" fmla="*/ 3209 w 4177"/>
              <a:gd name="T59" fmla="*/ 3139 h 3139"/>
              <a:gd name="T60" fmla="*/ 3718 w 4177"/>
              <a:gd name="T61" fmla="*/ 3136 h 3139"/>
              <a:gd name="T62" fmla="*/ 3747 w 4177"/>
              <a:gd name="T63" fmla="*/ 3119 h 3139"/>
              <a:gd name="T64" fmla="*/ 3765 w 4177"/>
              <a:gd name="T65" fmla="*/ 3092 h 3139"/>
              <a:gd name="T66" fmla="*/ 3767 w 4177"/>
              <a:gd name="T67" fmla="*/ 1049 h 3139"/>
              <a:gd name="T68" fmla="*/ 3145 w 4177"/>
              <a:gd name="T69" fmla="*/ 3077 h 3139"/>
              <a:gd name="T70" fmla="*/ 3030 w 4177"/>
              <a:gd name="T71" fmla="*/ 2 h 3139"/>
              <a:gd name="T72" fmla="*/ 3021 w 4177"/>
              <a:gd name="T73" fmla="*/ 5 h 3139"/>
              <a:gd name="T74" fmla="*/ 3016 w 4177"/>
              <a:gd name="T75" fmla="*/ 14 h 3139"/>
              <a:gd name="T76" fmla="*/ 3016 w 4177"/>
              <a:gd name="T77" fmla="*/ 29 h 3139"/>
              <a:gd name="T78" fmla="*/ 3489 w 4177"/>
              <a:gd name="T79" fmla="*/ 462 h 3139"/>
              <a:gd name="T80" fmla="*/ 1364 w 4177"/>
              <a:gd name="T81" fmla="*/ 794 h 3139"/>
              <a:gd name="T82" fmla="*/ 0 w 4177"/>
              <a:gd name="T83" fmla="*/ 2150 h 3139"/>
              <a:gd name="T84" fmla="*/ 2223 w 4177"/>
              <a:gd name="T85" fmla="*/ 1789 h 3139"/>
              <a:gd name="T86" fmla="*/ 4141 w 4177"/>
              <a:gd name="T87" fmla="*/ 1052 h 3139"/>
              <a:gd name="T88" fmla="*/ 4156 w 4177"/>
              <a:gd name="T89" fmla="*/ 1058 h 3139"/>
              <a:gd name="T90" fmla="*/ 4169 w 4177"/>
              <a:gd name="T91" fmla="*/ 1053 h 3139"/>
              <a:gd name="T92" fmla="*/ 4175 w 4177"/>
              <a:gd name="T93" fmla="*/ 1046 h 3139"/>
              <a:gd name="T94" fmla="*/ 4177 w 4177"/>
              <a:gd name="T95" fmla="*/ 1036 h 3139"/>
              <a:gd name="T96" fmla="*/ 4177 w 4177"/>
              <a:gd name="T97" fmla="*/ 16 h 3139"/>
              <a:gd name="T98" fmla="*/ 4173 w 4177"/>
              <a:gd name="T99" fmla="*/ 10 h 3139"/>
              <a:gd name="T100" fmla="*/ 4166 w 4177"/>
              <a:gd name="T101" fmla="*/ 4 h 3139"/>
              <a:gd name="T102" fmla="*/ 4154 w 4177"/>
              <a:gd name="T103" fmla="*/ 0 h 3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4177" h="3139">
                <a:moveTo>
                  <a:pt x="2099" y="2182"/>
                </a:moveTo>
                <a:lnTo>
                  <a:pt x="2099" y="3077"/>
                </a:lnTo>
                <a:lnTo>
                  <a:pt x="2101" y="3092"/>
                </a:lnTo>
                <a:lnTo>
                  <a:pt x="2108" y="3107"/>
                </a:lnTo>
                <a:lnTo>
                  <a:pt x="2118" y="3119"/>
                </a:lnTo>
                <a:lnTo>
                  <a:pt x="2132" y="3130"/>
                </a:lnTo>
                <a:lnTo>
                  <a:pt x="2148" y="3136"/>
                </a:lnTo>
                <a:lnTo>
                  <a:pt x="2164" y="3139"/>
                </a:lnTo>
                <a:lnTo>
                  <a:pt x="2653" y="3139"/>
                </a:lnTo>
                <a:lnTo>
                  <a:pt x="2669" y="3136"/>
                </a:lnTo>
                <a:lnTo>
                  <a:pt x="2685" y="3130"/>
                </a:lnTo>
                <a:lnTo>
                  <a:pt x="2699" y="3119"/>
                </a:lnTo>
                <a:lnTo>
                  <a:pt x="2710" y="3106"/>
                </a:lnTo>
                <a:lnTo>
                  <a:pt x="2716" y="3092"/>
                </a:lnTo>
                <a:lnTo>
                  <a:pt x="2718" y="3077"/>
                </a:lnTo>
                <a:lnTo>
                  <a:pt x="2718" y="1884"/>
                </a:lnTo>
                <a:lnTo>
                  <a:pt x="2219" y="2248"/>
                </a:lnTo>
                <a:lnTo>
                  <a:pt x="2099" y="2182"/>
                </a:lnTo>
                <a:close/>
                <a:moveTo>
                  <a:pt x="4" y="3077"/>
                </a:moveTo>
                <a:lnTo>
                  <a:pt x="6" y="3092"/>
                </a:lnTo>
                <a:lnTo>
                  <a:pt x="12" y="3107"/>
                </a:lnTo>
                <a:lnTo>
                  <a:pt x="23" y="3119"/>
                </a:lnTo>
                <a:lnTo>
                  <a:pt x="37" y="3130"/>
                </a:lnTo>
                <a:lnTo>
                  <a:pt x="53" y="3136"/>
                </a:lnTo>
                <a:lnTo>
                  <a:pt x="69" y="3139"/>
                </a:lnTo>
                <a:lnTo>
                  <a:pt x="558" y="3139"/>
                </a:lnTo>
                <a:lnTo>
                  <a:pt x="574" y="3136"/>
                </a:lnTo>
                <a:lnTo>
                  <a:pt x="590" y="3130"/>
                </a:lnTo>
                <a:lnTo>
                  <a:pt x="604" y="3119"/>
                </a:lnTo>
                <a:lnTo>
                  <a:pt x="614" y="3106"/>
                </a:lnTo>
                <a:lnTo>
                  <a:pt x="621" y="3092"/>
                </a:lnTo>
                <a:lnTo>
                  <a:pt x="623" y="3077"/>
                </a:lnTo>
                <a:lnTo>
                  <a:pt x="623" y="2162"/>
                </a:lnTo>
                <a:lnTo>
                  <a:pt x="0" y="2637"/>
                </a:lnTo>
                <a:lnTo>
                  <a:pt x="4" y="3077"/>
                </a:lnTo>
                <a:close/>
                <a:moveTo>
                  <a:pt x="1049" y="1841"/>
                </a:moveTo>
                <a:lnTo>
                  <a:pt x="1049" y="3077"/>
                </a:lnTo>
                <a:lnTo>
                  <a:pt x="1051" y="3092"/>
                </a:lnTo>
                <a:lnTo>
                  <a:pt x="1058" y="3107"/>
                </a:lnTo>
                <a:lnTo>
                  <a:pt x="1069" y="3119"/>
                </a:lnTo>
                <a:lnTo>
                  <a:pt x="1083" y="3130"/>
                </a:lnTo>
                <a:lnTo>
                  <a:pt x="1099" y="3136"/>
                </a:lnTo>
                <a:lnTo>
                  <a:pt x="1115" y="3139"/>
                </a:lnTo>
                <a:lnTo>
                  <a:pt x="1603" y="3139"/>
                </a:lnTo>
                <a:lnTo>
                  <a:pt x="1620" y="3136"/>
                </a:lnTo>
                <a:lnTo>
                  <a:pt x="1635" y="3130"/>
                </a:lnTo>
                <a:lnTo>
                  <a:pt x="1649" y="3119"/>
                </a:lnTo>
                <a:lnTo>
                  <a:pt x="1660" y="3106"/>
                </a:lnTo>
                <a:lnTo>
                  <a:pt x="1667" y="3092"/>
                </a:lnTo>
                <a:lnTo>
                  <a:pt x="1669" y="3077"/>
                </a:lnTo>
                <a:lnTo>
                  <a:pt x="1669" y="1848"/>
                </a:lnTo>
                <a:lnTo>
                  <a:pt x="1358" y="1603"/>
                </a:lnTo>
                <a:lnTo>
                  <a:pt x="1049" y="1841"/>
                </a:lnTo>
                <a:close/>
                <a:moveTo>
                  <a:pt x="3145" y="3077"/>
                </a:moveTo>
                <a:lnTo>
                  <a:pt x="3146" y="3092"/>
                </a:lnTo>
                <a:lnTo>
                  <a:pt x="3154" y="3107"/>
                </a:lnTo>
                <a:lnTo>
                  <a:pt x="3164" y="3119"/>
                </a:lnTo>
                <a:lnTo>
                  <a:pt x="3178" y="3130"/>
                </a:lnTo>
                <a:lnTo>
                  <a:pt x="3194" y="3136"/>
                </a:lnTo>
                <a:lnTo>
                  <a:pt x="3209" y="3139"/>
                </a:lnTo>
                <a:lnTo>
                  <a:pt x="3701" y="3139"/>
                </a:lnTo>
                <a:lnTo>
                  <a:pt x="3718" y="3136"/>
                </a:lnTo>
                <a:lnTo>
                  <a:pt x="3733" y="3130"/>
                </a:lnTo>
                <a:lnTo>
                  <a:pt x="3747" y="3119"/>
                </a:lnTo>
                <a:lnTo>
                  <a:pt x="3759" y="3106"/>
                </a:lnTo>
                <a:lnTo>
                  <a:pt x="3765" y="3092"/>
                </a:lnTo>
                <a:lnTo>
                  <a:pt x="3767" y="3077"/>
                </a:lnTo>
                <a:lnTo>
                  <a:pt x="3767" y="1049"/>
                </a:lnTo>
                <a:lnTo>
                  <a:pt x="3145" y="1543"/>
                </a:lnTo>
                <a:lnTo>
                  <a:pt x="3145" y="3077"/>
                </a:lnTo>
                <a:close/>
                <a:moveTo>
                  <a:pt x="3037" y="0"/>
                </a:moveTo>
                <a:lnTo>
                  <a:pt x="3030" y="2"/>
                </a:lnTo>
                <a:lnTo>
                  <a:pt x="3026" y="3"/>
                </a:lnTo>
                <a:lnTo>
                  <a:pt x="3021" y="5"/>
                </a:lnTo>
                <a:lnTo>
                  <a:pt x="3019" y="9"/>
                </a:lnTo>
                <a:lnTo>
                  <a:pt x="3016" y="14"/>
                </a:lnTo>
                <a:lnTo>
                  <a:pt x="3015" y="22"/>
                </a:lnTo>
                <a:lnTo>
                  <a:pt x="3016" y="29"/>
                </a:lnTo>
                <a:lnTo>
                  <a:pt x="3020" y="37"/>
                </a:lnTo>
                <a:lnTo>
                  <a:pt x="3489" y="462"/>
                </a:lnTo>
                <a:lnTo>
                  <a:pt x="2223" y="1472"/>
                </a:lnTo>
                <a:lnTo>
                  <a:pt x="1364" y="794"/>
                </a:lnTo>
                <a:lnTo>
                  <a:pt x="0" y="1831"/>
                </a:lnTo>
                <a:lnTo>
                  <a:pt x="0" y="2150"/>
                </a:lnTo>
                <a:lnTo>
                  <a:pt x="1364" y="1111"/>
                </a:lnTo>
                <a:lnTo>
                  <a:pt x="2223" y="1789"/>
                </a:lnTo>
                <a:lnTo>
                  <a:pt x="3689" y="636"/>
                </a:lnTo>
                <a:lnTo>
                  <a:pt x="4141" y="1052"/>
                </a:lnTo>
                <a:lnTo>
                  <a:pt x="4149" y="1057"/>
                </a:lnTo>
                <a:lnTo>
                  <a:pt x="4156" y="1058"/>
                </a:lnTo>
                <a:lnTo>
                  <a:pt x="4164" y="1055"/>
                </a:lnTo>
                <a:lnTo>
                  <a:pt x="4169" y="1053"/>
                </a:lnTo>
                <a:lnTo>
                  <a:pt x="4173" y="1050"/>
                </a:lnTo>
                <a:lnTo>
                  <a:pt x="4175" y="1046"/>
                </a:lnTo>
                <a:lnTo>
                  <a:pt x="4177" y="1041"/>
                </a:lnTo>
                <a:lnTo>
                  <a:pt x="4177" y="1036"/>
                </a:lnTo>
                <a:lnTo>
                  <a:pt x="4177" y="21"/>
                </a:lnTo>
                <a:lnTo>
                  <a:pt x="4177" y="16"/>
                </a:lnTo>
                <a:lnTo>
                  <a:pt x="4175" y="13"/>
                </a:lnTo>
                <a:lnTo>
                  <a:pt x="4173" y="10"/>
                </a:lnTo>
                <a:lnTo>
                  <a:pt x="4170" y="8"/>
                </a:lnTo>
                <a:lnTo>
                  <a:pt x="4166" y="4"/>
                </a:lnTo>
                <a:lnTo>
                  <a:pt x="4160" y="2"/>
                </a:lnTo>
                <a:lnTo>
                  <a:pt x="4154" y="0"/>
                </a:lnTo>
                <a:lnTo>
                  <a:pt x="3037" y="0"/>
                </a:lnTo>
                <a:close/>
              </a:path>
            </a:pathLst>
          </a:custGeom>
          <a:gradFill>
            <a:gsLst>
              <a:gs pos="0">
                <a:srgbClr val="CEB9A2"/>
              </a:gs>
              <a:gs pos="21000">
                <a:srgbClr val="AF8E69"/>
              </a:gs>
              <a:gs pos="0">
                <a:srgbClr val="CEB9A2"/>
              </a:gs>
              <a:gs pos="55000">
                <a:srgbClr val="CEB9A2"/>
              </a:gs>
              <a:gs pos="100000">
                <a:srgbClr val="AF8E69"/>
              </a:gs>
            </a:gsLst>
            <a:lin ang="4800000" scaled="0"/>
          </a:gra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43" name="TextBox 42"/>
          <p:cNvSpPr txBox="1"/>
          <p:nvPr/>
        </p:nvSpPr>
        <p:spPr>
          <a:xfrm>
            <a:off x="4640077" y="4897173"/>
            <a:ext cx="2911846" cy="1156407"/>
          </a:xfrm>
          <a:prstGeom prst="rect">
            <a:avLst/>
          </a:prstGeom>
          <a:noFill/>
        </p:spPr>
        <p:txBody>
          <a:bodyPr wrap="square" rtlCol="0">
            <a:spAutoFit/>
          </a:bodyPr>
          <a:lstStyle/>
          <a:p>
            <a:pPr lvl="0" algn="ctr">
              <a:lnSpc>
                <a:spcPct val="150000"/>
              </a:lnSpc>
            </a:pPr>
            <a:r>
              <a:rPr lang="zh-CN" altLang="en-US" sz="1600" dirty="0">
                <a:solidFill>
                  <a:prstClr val="white"/>
                </a:solidFill>
                <a:latin typeface="Open Sans" panose="020B0606030504020204" pitchFamily="34" charset="0"/>
                <a:ea typeface="Open Sans" panose="020B0606030504020204" pitchFamily="34" charset="0"/>
                <a:cs typeface="Open Sans" panose="020B0606030504020204" pitchFamily="34" charset="0"/>
              </a:rPr>
              <a:t>单击添加文本单击添加文本单击添加文本单击添加文本单击添加文本单击添加文本单击</a:t>
            </a:r>
            <a:endParaRPr lang="en-US" altLang="zh-CN" sz="1200" dirty="0">
              <a:solidFill>
                <a:prstClr val="white"/>
              </a:solidFill>
              <a:latin typeface="Arial" panose="020B0604020202020204" pitchFamily="34" charset="0"/>
              <a:cs typeface="Arial" panose="020B0604020202020204" pitchFamily="34" charset="0"/>
            </a:endParaRPr>
          </a:p>
        </p:txBody>
      </p:sp>
      <p:grpSp>
        <p:nvGrpSpPr>
          <p:cNvPr id="40" name="Group 39"/>
          <p:cNvGrpSpPr/>
          <p:nvPr/>
        </p:nvGrpSpPr>
        <p:grpSpPr>
          <a:xfrm>
            <a:off x="9045498" y="3691038"/>
            <a:ext cx="1080000" cy="1080000"/>
            <a:chOff x="2674938" y="6350"/>
            <a:chExt cx="6843713" cy="6843713"/>
          </a:xfrm>
          <a:gradFill>
            <a:gsLst>
              <a:gs pos="0">
                <a:srgbClr val="CEB9A2"/>
              </a:gs>
              <a:gs pos="21000">
                <a:srgbClr val="AF8E69"/>
              </a:gs>
              <a:gs pos="0">
                <a:srgbClr val="CEB9A2"/>
              </a:gs>
              <a:gs pos="55000">
                <a:srgbClr val="CEB9A2"/>
              </a:gs>
              <a:gs pos="100000">
                <a:srgbClr val="AF8E69"/>
              </a:gs>
            </a:gsLst>
            <a:lin ang="4800000" scaled="0"/>
          </a:gradFill>
        </p:grpSpPr>
        <p:sp>
          <p:nvSpPr>
            <p:cNvPr id="36" name="Freeform 17"/>
            <p:cNvSpPr>
              <a:spLocks noEditPoints="1"/>
            </p:cNvSpPr>
            <p:nvPr/>
          </p:nvSpPr>
          <p:spPr bwMode="auto">
            <a:xfrm>
              <a:off x="2674938" y="6350"/>
              <a:ext cx="3251200" cy="3249613"/>
            </a:xfrm>
            <a:custGeom>
              <a:avLst/>
              <a:gdLst>
                <a:gd name="T0" fmla="*/ 2048 w 2048"/>
                <a:gd name="T1" fmla="*/ 2047 h 2047"/>
                <a:gd name="T2" fmla="*/ 2044 w 2048"/>
                <a:gd name="T3" fmla="*/ 931 h 2047"/>
                <a:gd name="T4" fmla="*/ 2011 w 2048"/>
                <a:gd name="T5" fmla="*/ 751 h 2047"/>
                <a:gd name="T6" fmla="*/ 1949 w 2048"/>
                <a:gd name="T7" fmla="*/ 585 h 2047"/>
                <a:gd name="T8" fmla="*/ 1860 w 2048"/>
                <a:gd name="T9" fmla="*/ 433 h 2047"/>
                <a:gd name="T10" fmla="*/ 1748 w 2048"/>
                <a:gd name="T11" fmla="*/ 300 h 2047"/>
                <a:gd name="T12" fmla="*/ 1614 w 2048"/>
                <a:gd name="T13" fmla="*/ 187 h 2047"/>
                <a:gd name="T14" fmla="*/ 1462 w 2048"/>
                <a:gd name="T15" fmla="*/ 99 h 2047"/>
                <a:gd name="T16" fmla="*/ 1296 w 2048"/>
                <a:gd name="T17" fmla="*/ 37 h 2047"/>
                <a:gd name="T18" fmla="*/ 1117 w 2048"/>
                <a:gd name="T19" fmla="*/ 4 h 2047"/>
                <a:gd name="T20" fmla="*/ 931 w 2048"/>
                <a:gd name="T21" fmla="*/ 4 h 2047"/>
                <a:gd name="T22" fmla="*/ 752 w 2048"/>
                <a:gd name="T23" fmla="*/ 37 h 2047"/>
                <a:gd name="T24" fmla="*/ 585 w 2048"/>
                <a:gd name="T25" fmla="*/ 99 h 2047"/>
                <a:gd name="T26" fmla="*/ 434 w 2048"/>
                <a:gd name="T27" fmla="*/ 187 h 2047"/>
                <a:gd name="T28" fmla="*/ 300 w 2048"/>
                <a:gd name="T29" fmla="*/ 300 h 2047"/>
                <a:gd name="T30" fmla="*/ 187 w 2048"/>
                <a:gd name="T31" fmla="*/ 433 h 2047"/>
                <a:gd name="T32" fmla="*/ 98 w 2048"/>
                <a:gd name="T33" fmla="*/ 585 h 2047"/>
                <a:gd name="T34" fmla="*/ 37 w 2048"/>
                <a:gd name="T35" fmla="*/ 751 h 2047"/>
                <a:gd name="T36" fmla="*/ 4 w 2048"/>
                <a:gd name="T37" fmla="*/ 931 h 2047"/>
                <a:gd name="T38" fmla="*/ 4 w 2048"/>
                <a:gd name="T39" fmla="*/ 1117 h 2047"/>
                <a:gd name="T40" fmla="*/ 37 w 2048"/>
                <a:gd name="T41" fmla="*/ 1296 h 2047"/>
                <a:gd name="T42" fmla="*/ 98 w 2048"/>
                <a:gd name="T43" fmla="*/ 1462 h 2047"/>
                <a:gd name="T44" fmla="*/ 187 w 2048"/>
                <a:gd name="T45" fmla="*/ 1614 h 2047"/>
                <a:gd name="T46" fmla="*/ 300 w 2048"/>
                <a:gd name="T47" fmla="*/ 1748 h 2047"/>
                <a:gd name="T48" fmla="*/ 434 w 2048"/>
                <a:gd name="T49" fmla="*/ 1860 h 2047"/>
                <a:gd name="T50" fmla="*/ 585 w 2048"/>
                <a:gd name="T51" fmla="*/ 1949 h 2047"/>
                <a:gd name="T52" fmla="*/ 752 w 2048"/>
                <a:gd name="T53" fmla="*/ 2011 h 2047"/>
                <a:gd name="T54" fmla="*/ 931 w 2048"/>
                <a:gd name="T55" fmla="*/ 2043 h 2047"/>
                <a:gd name="T56" fmla="*/ 1940 w 2048"/>
                <a:gd name="T57" fmla="*/ 2047 h 2047"/>
                <a:gd name="T58" fmla="*/ 220 w 2048"/>
                <a:gd name="T59" fmla="*/ 941 h 2047"/>
                <a:gd name="T60" fmla="*/ 252 w 2048"/>
                <a:gd name="T61" fmla="*/ 784 h 2047"/>
                <a:gd name="T62" fmla="*/ 313 w 2048"/>
                <a:gd name="T63" fmla="*/ 639 h 2047"/>
                <a:gd name="T64" fmla="*/ 401 w 2048"/>
                <a:gd name="T65" fmla="*/ 510 h 2047"/>
                <a:gd name="T66" fmla="*/ 509 w 2048"/>
                <a:gd name="T67" fmla="*/ 401 h 2047"/>
                <a:gd name="T68" fmla="*/ 639 w 2048"/>
                <a:gd name="T69" fmla="*/ 313 h 2047"/>
                <a:gd name="T70" fmla="*/ 783 w 2048"/>
                <a:gd name="T71" fmla="*/ 253 h 2047"/>
                <a:gd name="T72" fmla="*/ 941 w 2048"/>
                <a:gd name="T73" fmla="*/ 220 h 2047"/>
                <a:gd name="T74" fmla="*/ 1106 w 2048"/>
                <a:gd name="T75" fmla="*/ 220 h 2047"/>
                <a:gd name="T76" fmla="*/ 1265 w 2048"/>
                <a:gd name="T77" fmla="*/ 253 h 2047"/>
                <a:gd name="T78" fmla="*/ 1409 w 2048"/>
                <a:gd name="T79" fmla="*/ 313 h 2047"/>
                <a:gd name="T80" fmla="*/ 1538 w 2048"/>
                <a:gd name="T81" fmla="*/ 401 h 2047"/>
                <a:gd name="T82" fmla="*/ 1647 w 2048"/>
                <a:gd name="T83" fmla="*/ 510 h 2047"/>
                <a:gd name="T84" fmla="*/ 1735 w 2048"/>
                <a:gd name="T85" fmla="*/ 639 h 2047"/>
                <a:gd name="T86" fmla="*/ 1796 w 2048"/>
                <a:gd name="T87" fmla="*/ 784 h 2047"/>
                <a:gd name="T88" fmla="*/ 1828 w 2048"/>
                <a:gd name="T89" fmla="*/ 941 h 2047"/>
                <a:gd name="T90" fmla="*/ 1832 w 2048"/>
                <a:gd name="T91" fmla="*/ 1940 h 2047"/>
                <a:gd name="T92" fmla="*/ 1024 w 2048"/>
                <a:gd name="T93" fmla="*/ 1833 h 2047"/>
                <a:gd name="T94" fmla="*/ 862 w 2048"/>
                <a:gd name="T95" fmla="*/ 1816 h 2047"/>
                <a:gd name="T96" fmla="*/ 710 w 2048"/>
                <a:gd name="T97" fmla="*/ 1769 h 2047"/>
                <a:gd name="T98" fmla="*/ 572 w 2048"/>
                <a:gd name="T99" fmla="*/ 1694 h 2047"/>
                <a:gd name="T100" fmla="*/ 452 w 2048"/>
                <a:gd name="T101" fmla="*/ 1596 h 2047"/>
                <a:gd name="T102" fmla="*/ 354 w 2048"/>
                <a:gd name="T103" fmla="*/ 1475 h 2047"/>
                <a:gd name="T104" fmla="*/ 279 w 2048"/>
                <a:gd name="T105" fmla="*/ 1339 h 2047"/>
                <a:gd name="T106" fmla="*/ 232 w 2048"/>
                <a:gd name="T107" fmla="*/ 1187 h 2047"/>
                <a:gd name="T108" fmla="*/ 216 w 2048"/>
                <a:gd name="T109" fmla="*/ 1024 h 20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048" h="2047">
                  <a:moveTo>
                    <a:pt x="1940" y="2047"/>
                  </a:moveTo>
                  <a:lnTo>
                    <a:pt x="2048" y="2047"/>
                  </a:lnTo>
                  <a:lnTo>
                    <a:pt x="2048" y="1024"/>
                  </a:lnTo>
                  <a:lnTo>
                    <a:pt x="2044" y="931"/>
                  </a:lnTo>
                  <a:lnTo>
                    <a:pt x="2031" y="840"/>
                  </a:lnTo>
                  <a:lnTo>
                    <a:pt x="2011" y="751"/>
                  </a:lnTo>
                  <a:lnTo>
                    <a:pt x="1984" y="666"/>
                  </a:lnTo>
                  <a:lnTo>
                    <a:pt x="1949" y="585"/>
                  </a:lnTo>
                  <a:lnTo>
                    <a:pt x="1908" y="508"/>
                  </a:lnTo>
                  <a:lnTo>
                    <a:pt x="1860" y="433"/>
                  </a:lnTo>
                  <a:lnTo>
                    <a:pt x="1807" y="364"/>
                  </a:lnTo>
                  <a:lnTo>
                    <a:pt x="1748" y="300"/>
                  </a:lnTo>
                  <a:lnTo>
                    <a:pt x="1684" y="241"/>
                  </a:lnTo>
                  <a:lnTo>
                    <a:pt x="1614" y="187"/>
                  </a:lnTo>
                  <a:lnTo>
                    <a:pt x="1541" y="140"/>
                  </a:lnTo>
                  <a:lnTo>
                    <a:pt x="1462" y="99"/>
                  </a:lnTo>
                  <a:lnTo>
                    <a:pt x="1381" y="64"/>
                  </a:lnTo>
                  <a:lnTo>
                    <a:pt x="1296" y="37"/>
                  </a:lnTo>
                  <a:lnTo>
                    <a:pt x="1209" y="17"/>
                  </a:lnTo>
                  <a:lnTo>
                    <a:pt x="1117" y="4"/>
                  </a:lnTo>
                  <a:lnTo>
                    <a:pt x="1024" y="0"/>
                  </a:lnTo>
                  <a:lnTo>
                    <a:pt x="931" y="4"/>
                  </a:lnTo>
                  <a:lnTo>
                    <a:pt x="839" y="17"/>
                  </a:lnTo>
                  <a:lnTo>
                    <a:pt x="752" y="37"/>
                  </a:lnTo>
                  <a:lnTo>
                    <a:pt x="667" y="64"/>
                  </a:lnTo>
                  <a:lnTo>
                    <a:pt x="585" y="99"/>
                  </a:lnTo>
                  <a:lnTo>
                    <a:pt x="507" y="140"/>
                  </a:lnTo>
                  <a:lnTo>
                    <a:pt x="434" y="187"/>
                  </a:lnTo>
                  <a:lnTo>
                    <a:pt x="364" y="241"/>
                  </a:lnTo>
                  <a:lnTo>
                    <a:pt x="300" y="300"/>
                  </a:lnTo>
                  <a:lnTo>
                    <a:pt x="241" y="364"/>
                  </a:lnTo>
                  <a:lnTo>
                    <a:pt x="187" y="433"/>
                  </a:lnTo>
                  <a:lnTo>
                    <a:pt x="140" y="508"/>
                  </a:lnTo>
                  <a:lnTo>
                    <a:pt x="98" y="585"/>
                  </a:lnTo>
                  <a:lnTo>
                    <a:pt x="64" y="666"/>
                  </a:lnTo>
                  <a:lnTo>
                    <a:pt x="37" y="751"/>
                  </a:lnTo>
                  <a:lnTo>
                    <a:pt x="17" y="840"/>
                  </a:lnTo>
                  <a:lnTo>
                    <a:pt x="4" y="931"/>
                  </a:lnTo>
                  <a:lnTo>
                    <a:pt x="0" y="1024"/>
                  </a:lnTo>
                  <a:lnTo>
                    <a:pt x="4" y="1117"/>
                  </a:lnTo>
                  <a:lnTo>
                    <a:pt x="17" y="1208"/>
                  </a:lnTo>
                  <a:lnTo>
                    <a:pt x="37" y="1296"/>
                  </a:lnTo>
                  <a:lnTo>
                    <a:pt x="64" y="1381"/>
                  </a:lnTo>
                  <a:lnTo>
                    <a:pt x="98" y="1462"/>
                  </a:lnTo>
                  <a:lnTo>
                    <a:pt x="140" y="1541"/>
                  </a:lnTo>
                  <a:lnTo>
                    <a:pt x="187" y="1614"/>
                  </a:lnTo>
                  <a:lnTo>
                    <a:pt x="241" y="1683"/>
                  </a:lnTo>
                  <a:lnTo>
                    <a:pt x="300" y="1748"/>
                  </a:lnTo>
                  <a:lnTo>
                    <a:pt x="364" y="1806"/>
                  </a:lnTo>
                  <a:lnTo>
                    <a:pt x="434" y="1860"/>
                  </a:lnTo>
                  <a:lnTo>
                    <a:pt x="507" y="1909"/>
                  </a:lnTo>
                  <a:lnTo>
                    <a:pt x="585" y="1949"/>
                  </a:lnTo>
                  <a:lnTo>
                    <a:pt x="667" y="1983"/>
                  </a:lnTo>
                  <a:lnTo>
                    <a:pt x="752" y="2011"/>
                  </a:lnTo>
                  <a:lnTo>
                    <a:pt x="839" y="2032"/>
                  </a:lnTo>
                  <a:lnTo>
                    <a:pt x="931" y="2043"/>
                  </a:lnTo>
                  <a:lnTo>
                    <a:pt x="1024" y="2047"/>
                  </a:lnTo>
                  <a:lnTo>
                    <a:pt x="1940" y="2047"/>
                  </a:lnTo>
                  <a:close/>
                  <a:moveTo>
                    <a:pt x="216" y="1024"/>
                  </a:moveTo>
                  <a:lnTo>
                    <a:pt x="220" y="941"/>
                  </a:lnTo>
                  <a:lnTo>
                    <a:pt x="232" y="861"/>
                  </a:lnTo>
                  <a:lnTo>
                    <a:pt x="252" y="784"/>
                  </a:lnTo>
                  <a:lnTo>
                    <a:pt x="279" y="709"/>
                  </a:lnTo>
                  <a:lnTo>
                    <a:pt x="313" y="639"/>
                  </a:lnTo>
                  <a:lnTo>
                    <a:pt x="354" y="572"/>
                  </a:lnTo>
                  <a:lnTo>
                    <a:pt x="401" y="510"/>
                  </a:lnTo>
                  <a:lnTo>
                    <a:pt x="452" y="453"/>
                  </a:lnTo>
                  <a:lnTo>
                    <a:pt x="509" y="401"/>
                  </a:lnTo>
                  <a:lnTo>
                    <a:pt x="572" y="353"/>
                  </a:lnTo>
                  <a:lnTo>
                    <a:pt x="639" y="313"/>
                  </a:lnTo>
                  <a:lnTo>
                    <a:pt x="710" y="279"/>
                  </a:lnTo>
                  <a:lnTo>
                    <a:pt x="783" y="253"/>
                  </a:lnTo>
                  <a:lnTo>
                    <a:pt x="862" y="232"/>
                  </a:lnTo>
                  <a:lnTo>
                    <a:pt x="941" y="220"/>
                  </a:lnTo>
                  <a:lnTo>
                    <a:pt x="1024" y="216"/>
                  </a:lnTo>
                  <a:lnTo>
                    <a:pt x="1106" y="220"/>
                  </a:lnTo>
                  <a:lnTo>
                    <a:pt x="1186" y="232"/>
                  </a:lnTo>
                  <a:lnTo>
                    <a:pt x="1265" y="253"/>
                  </a:lnTo>
                  <a:lnTo>
                    <a:pt x="1338" y="279"/>
                  </a:lnTo>
                  <a:lnTo>
                    <a:pt x="1409" y="313"/>
                  </a:lnTo>
                  <a:lnTo>
                    <a:pt x="1476" y="353"/>
                  </a:lnTo>
                  <a:lnTo>
                    <a:pt x="1538" y="401"/>
                  </a:lnTo>
                  <a:lnTo>
                    <a:pt x="1596" y="453"/>
                  </a:lnTo>
                  <a:lnTo>
                    <a:pt x="1647" y="510"/>
                  </a:lnTo>
                  <a:lnTo>
                    <a:pt x="1694" y="572"/>
                  </a:lnTo>
                  <a:lnTo>
                    <a:pt x="1735" y="639"/>
                  </a:lnTo>
                  <a:lnTo>
                    <a:pt x="1769" y="709"/>
                  </a:lnTo>
                  <a:lnTo>
                    <a:pt x="1796" y="784"/>
                  </a:lnTo>
                  <a:lnTo>
                    <a:pt x="1816" y="861"/>
                  </a:lnTo>
                  <a:lnTo>
                    <a:pt x="1828" y="941"/>
                  </a:lnTo>
                  <a:lnTo>
                    <a:pt x="1832" y="1024"/>
                  </a:lnTo>
                  <a:lnTo>
                    <a:pt x="1832" y="1940"/>
                  </a:lnTo>
                  <a:lnTo>
                    <a:pt x="1940" y="1833"/>
                  </a:lnTo>
                  <a:lnTo>
                    <a:pt x="1024" y="1833"/>
                  </a:lnTo>
                  <a:lnTo>
                    <a:pt x="941" y="1827"/>
                  </a:lnTo>
                  <a:lnTo>
                    <a:pt x="862" y="1816"/>
                  </a:lnTo>
                  <a:lnTo>
                    <a:pt x="783" y="1796"/>
                  </a:lnTo>
                  <a:lnTo>
                    <a:pt x="710" y="1769"/>
                  </a:lnTo>
                  <a:lnTo>
                    <a:pt x="639" y="1734"/>
                  </a:lnTo>
                  <a:lnTo>
                    <a:pt x="572" y="1694"/>
                  </a:lnTo>
                  <a:lnTo>
                    <a:pt x="509" y="1648"/>
                  </a:lnTo>
                  <a:lnTo>
                    <a:pt x="452" y="1596"/>
                  </a:lnTo>
                  <a:lnTo>
                    <a:pt x="401" y="1538"/>
                  </a:lnTo>
                  <a:lnTo>
                    <a:pt x="354" y="1475"/>
                  </a:lnTo>
                  <a:lnTo>
                    <a:pt x="313" y="1410"/>
                  </a:lnTo>
                  <a:lnTo>
                    <a:pt x="279" y="1339"/>
                  </a:lnTo>
                  <a:lnTo>
                    <a:pt x="252" y="1265"/>
                  </a:lnTo>
                  <a:lnTo>
                    <a:pt x="232" y="1187"/>
                  </a:lnTo>
                  <a:lnTo>
                    <a:pt x="220" y="1106"/>
                  </a:lnTo>
                  <a:lnTo>
                    <a:pt x="216" y="102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7" name="Freeform 18"/>
            <p:cNvSpPr>
              <a:spLocks noEditPoints="1"/>
            </p:cNvSpPr>
            <p:nvPr/>
          </p:nvSpPr>
          <p:spPr bwMode="auto">
            <a:xfrm>
              <a:off x="2674938" y="3598863"/>
              <a:ext cx="3251200" cy="3251200"/>
            </a:xfrm>
            <a:custGeom>
              <a:avLst/>
              <a:gdLst>
                <a:gd name="T0" fmla="*/ 1832 w 2048"/>
                <a:gd name="T1" fmla="*/ 108 h 2048"/>
                <a:gd name="T2" fmla="*/ 1828 w 2048"/>
                <a:gd name="T3" fmla="*/ 1107 h 2048"/>
                <a:gd name="T4" fmla="*/ 1796 w 2048"/>
                <a:gd name="T5" fmla="*/ 1265 h 2048"/>
                <a:gd name="T6" fmla="*/ 1735 w 2048"/>
                <a:gd name="T7" fmla="*/ 1409 h 2048"/>
                <a:gd name="T8" fmla="*/ 1647 w 2048"/>
                <a:gd name="T9" fmla="*/ 1539 h 2048"/>
                <a:gd name="T10" fmla="*/ 1538 w 2048"/>
                <a:gd name="T11" fmla="*/ 1647 h 2048"/>
                <a:gd name="T12" fmla="*/ 1409 w 2048"/>
                <a:gd name="T13" fmla="*/ 1735 h 2048"/>
                <a:gd name="T14" fmla="*/ 1265 w 2048"/>
                <a:gd name="T15" fmla="*/ 1796 h 2048"/>
                <a:gd name="T16" fmla="*/ 1106 w 2048"/>
                <a:gd name="T17" fmla="*/ 1828 h 2048"/>
                <a:gd name="T18" fmla="*/ 941 w 2048"/>
                <a:gd name="T19" fmla="*/ 1828 h 2048"/>
                <a:gd name="T20" fmla="*/ 783 w 2048"/>
                <a:gd name="T21" fmla="*/ 1796 h 2048"/>
                <a:gd name="T22" fmla="*/ 639 w 2048"/>
                <a:gd name="T23" fmla="*/ 1735 h 2048"/>
                <a:gd name="T24" fmla="*/ 509 w 2048"/>
                <a:gd name="T25" fmla="*/ 1647 h 2048"/>
                <a:gd name="T26" fmla="*/ 401 w 2048"/>
                <a:gd name="T27" fmla="*/ 1539 h 2048"/>
                <a:gd name="T28" fmla="*/ 313 w 2048"/>
                <a:gd name="T29" fmla="*/ 1409 h 2048"/>
                <a:gd name="T30" fmla="*/ 252 w 2048"/>
                <a:gd name="T31" fmla="*/ 1265 h 2048"/>
                <a:gd name="T32" fmla="*/ 220 w 2048"/>
                <a:gd name="T33" fmla="*/ 1107 h 2048"/>
                <a:gd name="T34" fmla="*/ 220 w 2048"/>
                <a:gd name="T35" fmla="*/ 942 h 2048"/>
                <a:gd name="T36" fmla="*/ 252 w 2048"/>
                <a:gd name="T37" fmla="*/ 783 h 2048"/>
                <a:gd name="T38" fmla="*/ 313 w 2048"/>
                <a:gd name="T39" fmla="*/ 639 h 2048"/>
                <a:gd name="T40" fmla="*/ 401 w 2048"/>
                <a:gd name="T41" fmla="*/ 510 h 2048"/>
                <a:gd name="T42" fmla="*/ 509 w 2048"/>
                <a:gd name="T43" fmla="*/ 401 h 2048"/>
                <a:gd name="T44" fmla="*/ 639 w 2048"/>
                <a:gd name="T45" fmla="*/ 313 h 2048"/>
                <a:gd name="T46" fmla="*/ 783 w 2048"/>
                <a:gd name="T47" fmla="*/ 252 h 2048"/>
                <a:gd name="T48" fmla="*/ 941 w 2048"/>
                <a:gd name="T49" fmla="*/ 220 h 2048"/>
                <a:gd name="T50" fmla="*/ 1940 w 2048"/>
                <a:gd name="T51" fmla="*/ 216 h 2048"/>
                <a:gd name="T52" fmla="*/ 4 w 2048"/>
                <a:gd name="T53" fmla="*/ 1117 h 2048"/>
                <a:gd name="T54" fmla="*/ 37 w 2048"/>
                <a:gd name="T55" fmla="*/ 1296 h 2048"/>
                <a:gd name="T56" fmla="*/ 98 w 2048"/>
                <a:gd name="T57" fmla="*/ 1463 h 2048"/>
                <a:gd name="T58" fmla="*/ 187 w 2048"/>
                <a:gd name="T59" fmla="*/ 1614 h 2048"/>
                <a:gd name="T60" fmla="*/ 300 w 2048"/>
                <a:gd name="T61" fmla="*/ 1748 h 2048"/>
                <a:gd name="T62" fmla="*/ 434 w 2048"/>
                <a:gd name="T63" fmla="*/ 1861 h 2048"/>
                <a:gd name="T64" fmla="*/ 585 w 2048"/>
                <a:gd name="T65" fmla="*/ 1950 h 2048"/>
                <a:gd name="T66" fmla="*/ 752 w 2048"/>
                <a:gd name="T67" fmla="*/ 2011 h 2048"/>
                <a:gd name="T68" fmla="*/ 931 w 2048"/>
                <a:gd name="T69" fmla="*/ 2044 h 2048"/>
                <a:gd name="T70" fmla="*/ 1117 w 2048"/>
                <a:gd name="T71" fmla="*/ 2044 h 2048"/>
                <a:gd name="T72" fmla="*/ 1296 w 2048"/>
                <a:gd name="T73" fmla="*/ 2011 h 2048"/>
                <a:gd name="T74" fmla="*/ 1462 w 2048"/>
                <a:gd name="T75" fmla="*/ 1950 h 2048"/>
                <a:gd name="T76" fmla="*/ 1614 w 2048"/>
                <a:gd name="T77" fmla="*/ 1861 h 2048"/>
                <a:gd name="T78" fmla="*/ 1748 w 2048"/>
                <a:gd name="T79" fmla="*/ 1748 h 2048"/>
                <a:gd name="T80" fmla="*/ 1860 w 2048"/>
                <a:gd name="T81" fmla="*/ 1614 h 2048"/>
                <a:gd name="T82" fmla="*/ 1949 w 2048"/>
                <a:gd name="T83" fmla="*/ 1463 h 2048"/>
                <a:gd name="T84" fmla="*/ 2011 w 2048"/>
                <a:gd name="T85" fmla="*/ 1296 h 2048"/>
                <a:gd name="T86" fmla="*/ 2044 w 2048"/>
                <a:gd name="T87" fmla="*/ 1117 h 2048"/>
                <a:gd name="T88" fmla="*/ 2048 w 2048"/>
                <a:gd name="T89" fmla="*/ 0 h 2048"/>
                <a:gd name="T90" fmla="*/ 931 w 2048"/>
                <a:gd name="T91" fmla="*/ 4 h 2048"/>
                <a:gd name="T92" fmla="*/ 752 w 2048"/>
                <a:gd name="T93" fmla="*/ 37 h 2048"/>
                <a:gd name="T94" fmla="*/ 585 w 2048"/>
                <a:gd name="T95" fmla="*/ 99 h 2048"/>
                <a:gd name="T96" fmla="*/ 434 w 2048"/>
                <a:gd name="T97" fmla="*/ 188 h 2048"/>
                <a:gd name="T98" fmla="*/ 300 w 2048"/>
                <a:gd name="T99" fmla="*/ 300 h 2048"/>
                <a:gd name="T100" fmla="*/ 187 w 2048"/>
                <a:gd name="T101" fmla="*/ 434 h 2048"/>
                <a:gd name="T102" fmla="*/ 98 w 2048"/>
                <a:gd name="T103" fmla="*/ 586 h 2048"/>
                <a:gd name="T104" fmla="*/ 37 w 2048"/>
                <a:gd name="T105" fmla="*/ 752 h 2048"/>
                <a:gd name="T106" fmla="*/ 4 w 2048"/>
                <a:gd name="T107" fmla="*/ 931 h 20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048" h="2048">
                  <a:moveTo>
                    <a:pt x="1940" y="216"/>
                  </a:moveTo>
                  <a:lnTo>
                    <a:pt x="1832" y="108"/>
                  </a:lnTo>
                  <a:lnTo>
                    <a:pt x="1832" y="1024"/>
                  </a:lnTo>
                  <a:lnTo>
                    <a:pt x="1828" y="1107"/>
                  </a:lnTo>
                  <a:lnTo>
                    <a:pt x="1816" y="1186"/>
                  </a:lnTo>
                  <a:lnTo>
                    <a:pt x="1796" y="1265"/>
                  </a:lnTo>
                  <a:lnTo>
                    <a:pt x="1769" y="1338"/>
                  </a:lnTo>
                  <a:lnTo>
                    <a:pt x="1735" y="1409"/>
                  </a:lnTo>
                  <a:lnTo>
                    <a:pt x="1694" y="1476"/>
                  </a:lnTo>
                  <a:lnTo>
                    <a:pt x="1647" y="1539"/>
                  </a:lnTo>
                  <a:lnTo>
                    <a:pt x="1596" y="1596"/>
                  </a:lnTo>
                  <a:lnTo>
                    <a:pt x="1538" y="1647"/>
                  </a:lnTo>
                  <a:lnTo>
                    <a:pt x="1476" y="1694"/>
                  </a:lnTo>
                  <a:lnTo>
                    <a:pt x="1409" y="1735"/>
                  </a:lnTo>
                  <a:lnTo>
                    <a:pt x="1338" y="1769"/>
                  </a:lnTo>
                  <a:lnTo>
                    <a:pt x="1265" y="1796"/>
                  </a:lnTo>
                  <a:lnTo>
                    <a:pt x="1186" y="1816"/>
                  </a:lnTo>
                  <a:lnTo>
                    <a:pt x="1106" y="1828"/>
                  </a:lnTo>
                  <a:lnTo>
                    <a:pt x="1024" y="1832"/>
                  </a:lnTo>
                  <a:lnTo>
                    <a:pt x="941" y="1828"/>
                  </a:lnTo>
                  <a:lnTo>
                    <a:pt x="862" y="1816"/>
                  </a:lnTo>
                  <a:lnTo>
                    <a:pt x="783" y="1796"/>
                  </a:lnTo>
                  <a:lnTo>
                    <a:pt x="710" y="1769"/>
                  </a:lnTo>
                  <a:lnTo>
                    <a:pt x="639" y="1735"/>
                  </a:lnTo>
                  <a:lnTo>
                    <a:pt x="572" y="1694"/>
                  </a:lnTo>
                  <a:lnTo>
                    <a:pt x="509" y="1647"/>
                  </a:lnTo>
                  <a:lnTo>
                    <a:pt x="452" y="1596"/>
                  </a:lnTo>
                  <a:lnTo>
                    <a:pt x="401" y="1539"/>
                  </a:lnTo>
                  <a:lnTo>
                    <a:pt x="354" y="1476"/>
                  </a:lnTo>
                  <a:lnTo>
                    <a:pt x="313" y="1409"/>
                  </a:lnTo>
                  <a:lnTo>
                    <a:pt x="279" y="1338"/>
                  </a:lnTo>
                  <a:lnTo>
                    <a:pt x="252" y="1265"/>
                  </a:lnTo>
                  <a:lnTo>
                    <a:pt x="232" y="1186"/>
                  </a:lnTo>
                  <a:lnTo>
                    <a:pt x="220" y="1107"/>
                  </a:lnTo>
                  <a:lnTo>
                    <a:pt x="216" y="1024"/>
                  </a:lnTo>
                  <a:lnTo>
                    <a:pt x="220" y="942"/>
                  </a:lnTo>
                  <a:lnTo>
                    <a:pt x="232" y="862"/>
                  </a:lnTo>
                  <a:lnTo>
                    <a:pt x="252" y="783"/>
                  </a:lnTo>
                  <a:lnTo>
                    <a:pt x="279" y="710"/>
                  </a:lnTo>
                  <a:lnTo>
                    <a:pt x="313" y="639"/>
                  </a:lnTo>
                  <a:lnTo>
                    <a:pt x="354" y="572"/>
                  </a:lnTo>
                  <a:lnTo>
                    <a:pt x="401" y="510"/>
                  </a:lnTo>
                  <a:lnTo>
                    <a:pt x="452" y="452"/>
                  </a:lnTo>
                  <a:lnTo>
                    <a:pt x="509" y="401"/>
                  </a:lnTo>
                  <a:lnTo>
                    <a:pt x="572" y="354"/>
                  </a:lnTo>
                  <a:lnTo>
                    <a:pt x="639" y="313"/>
                  </a:lnTo>
                  <a:lnTo>
                    <a:pt x="710" y="279"/>
                  </a:lnTo>
                  <a:lnTo>
                    <a:pt x="783" y="252"/>
                  </a:lnTo>
                  <a:lnTo>
                    <a:pt x="862" y="232"/>
                  </a:lnTo>
                  <a:lnTo>
                    <a:pt x="941" y="220"/>
                  </a:lnTo>
                  <a:lnTo>
                    <a:pt x="1024" y="216"/>
                  </a:lnTo>
                  <a:lnTo>
                    <a:pt x="1940" y="216"/>
                  </a:lnTo>
                  <a:close/>
                  <a:moveTo>
                    <a:pt x="0" y="1024"/>
                  </a:moveTo>
                  <a:lnTo>
                    <a:pt x="4" y="1117"/>
                  </a:lnTo>
                  <a:lnTo>
                    <a:pt x="17" y="1209"/>
                  </a:lnTo>
                  <a:lnTo>
                    <a:pt x="37" y="1296"/>
                  </a:lnTo>
                  <a:lnTo>
                    <a:pt x="64" y="1381"/>
                  </a:lnTo>
                  <a:lnTo>
                    <a:pt x="98" y="1463"/>
                  </a:lnTo>
                  <a:lnTo>
                    <a:pt x="140" y="1541"/>
                  </a:lnTo>
                  <a:lnTo>
                    <a:pt x="187" y="1614"/>
                  </a:lnTo>
                  <a:lnTo>
                    <a:pt x="241" y="1684"/>
                  </a:lnTo>
                  <a:lnTo>
                    <a:pt x="300" y="1748"/>
                  </a:lnTo>
                  <a:lnTo>
                    <a:pt x="364" y="1807"/>
                  </a:lnTo>
                  <a:lnTo>
                    <a:pt x="434" y="1861"/>
                  </a:lnTo>
                  <a:lnTo>
                    <a:pt x="507" y="1908"/>
                  </a:lnTo>
                  <a:lnTo>
                    <a:pt x="585" y="1950"/>
                  </a:lnTo>
                  <a:lnTo>
                    <a:pt x="667" y="1984"/>
                  </a:lnTo>
                  <a:lnTo>
                    <a:pt x="752" y="2011"/>
                  </a:lnTo>
                  <a:lnTo>
                    <a:pt x="839" y="2031"/>
                  </a:lnTo>
                  <a:lnTo>
                    <a:pt x="931" y="2044"/>
                  </a:lnTo>
                  <a:lnTo>
                    <a:pt x="1024" y="2048"/>
                  </a:lnTo>
                  <a:lnTo>
                    <a:pt x="1117" y="2044"/>
                  </a:lnTo>
                  <a:lnTo>
                    <a:pt x="1209" y="2031"/>
                  </a:lnTo>
                  <a:lnTo>
                    <a:pt x="1296" y="2011"/>
                  </a:lnTo>
                  <a:lnTo>
                    <a:pt x="1381" y="1984"/>
                  </a:lnTo>
                  <a:lnTo>
                    <a:pt x="1462" y="1950"/>
                  </a:lnTo>
                  <a:lnTo>
                    <a:pt x="1541" y="1908"/>
                  </a:lnTo>
                  <a:lnTo>
                    <a:pt x="1614" y="1861"/>
                  </a:lnTo>
                  <a:lnTo>
                    <a:pt x="1684" y="1807"/>
                  </a:lnTo>
                  <a:lnTo>
                    <a:pt x="1748" y="1748"/>
                  </a:lnTo>
                  <a:lnTo>
                    <a:pt x="1807" y="1684"/>
                  </a:lnTo>
                  <a:lnTo>
                    <a:pt x="1860" y="1614"/>
                  </a:lnTo>
                  <a:lnTo>
                    <a:pt x="1908" y="1541"/>
                  </a:lnTo>
                  <a:lnTo>
                    <a:pt x="1949" y="1463"/>
                  </a:lnTo>
                  <a:lnTo>
                    <a:pt x="1984" y="1381"/>
                  </a:lnTo>
                  <a:lnTo>
                    <a:pt x="2011" y="1296"/>
                  </a:lnTo>
                  <a:lnTo>
                    <a:pt x="2031" y="1209"/>
                  </a:lnTo>
                  <a:lnTo>
                    <a:pt x="2044" y="1117"/>
                  </a:lnTo>
                  <a:lnTo>
                    <a:pt x="2048" y="1024"/>
                  </a:lnTo>
                  <a:lnTo>
                    <a:pt x="2048" y="0"/>
                  </a:lnTo>
                  <a:lnTo>
                    <a:pt x="1024" y="0"/>
                  </a:lnTo>
                  <a:lnTo>
                    <a:pt x="931" y="4"/>
                  </a:lnTo>
                  <a:lnTo>
                    <a:pt x="839" y="17"/>
                  </a:lnTo>
                  <a:lnTo>
                    <a:pt x="752" y="37"/>
                  </a:lnTo>
                  <a:lnTo>
                    <a:pt x="667" y="64"/>
                  </a:lnTo>
                  <a:lnTo>
                    <a:pt x="585" y="99"/>
                  </a:lnTo>
                  <a:lnTo>
                    <a:pt x="507" y="140"/>
                  </a:lnTo>
                  <a:lnTo>
                    <a:pt x="434" y="188"/>
                  </a:lnTo>
                  <a:lnTo>
                    <a:pt x="364" y="241"/>
                  </a:lnTo>
                  <a:lnTo>
                    <a:pt x="300" y="300"/>
                  </a:lnTo>
                  <a:lnTo>
                    <a:pt x="241" y="364"/>
                  </a:lnTo>
                  <a:lnTo>
                    <a:pt x="187" y="434"/>
                  </a:lnTo>
                  <a:lnTo>
                    <a:pt x="140" y="507"/>
                  </a:lnTo>
                  <a:lnTo>
                    <a:pt x="98" y="586"/>
                  </a:lnTo>
                  <a:lnTo>
                    <a:pt x="64" y="667"/>
                  </a:lnTo>
                  <a:lnTo>
                    <a:pt x="37" y="752"/>
                  </a:lnTo>
                  <a:lnTo>
                    <a:pt x="17" y="839"/>
                  </a:lnTo>
                  <a:lnTo>
                    <a:pt x="4" y="931"/>
                  </a:lnTo>
                  <a:lnTo>
                    <a:pt x="0" y="102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8" name="Freeform 19"/>
            <p:cNvSpPr>
              <a:spLocks noEditPoints="1"/>
            </p:cNvSpPr>
            <p:nvPr/>
          </p:nvSpPr>
          <p:spPr bwMode="auto">
            <a:xfrm>
              <a:off x="6269038" y="6350"/>
              <a:ext cx="3249613" cy="3249613"/>
            </a:xfrm>
            <a:custGeom>
              <a:avLst/>
              <a:gdLst>
                <a:gd name="T0" fmla="*/ 214 w 2047"/>
                <a:gd name="T1" fmla="*/ 1940 h 2047"/>
                <a:gd name="T2" fmla="*/ 220 w 2047"/>
                <a:gd name="T3" fmla="*/ 941 h 2047"/>
                <a:gd name="T4" fmla="*/ 251 w 2047"/>
                <a:gd name="T5" fmla="*/ 784 h 2047"/>
                <a:gd name="T6" fmla="*/ 313 w 2047"/>
                <a:gd name="T7" fmla="*/ 639 h 2047"/>
                <a:gd name="T8" fmla="*/ 399 w 2047"/>
                <a:gd name="T9" fmla="*/ 510 h 2047"/>
                <a:gd name="T10" fmla="*/ 509 w 2047"/>
                <a:gd name="T11" fmla="*/ 401 h 2047"/>
                <a:gd name="T12" fmla="*/ 637 w 2047"/>
                <a:gd name="T13" fmla="*/ 313 h 2047"/>
                <a:gd name="T14" fmla="*/ 782 w 2047"/>
                <a:gd name="T15" fmla="*/ 253 h 2047"/>
                <a:gd name="T16" fmla="*/ 941 w 2047"/>
                <a:gd name="T17" fmla="*/ 220 h 2047"/>
                <a:gd name="T18" fmla="*/ 1106 w 2047"/>
                <a:gd name="T19" fmla="*/ 220 h 2047"/>
                <a:gd name="T20" fmla="*/ 1263 w 2047"/>
                <a:gd name="T21" fmla="*/ 253 h 2047"/>
                <a:gd name="T22" fmla="*/ 1408 w 2047"/>
                <a:gd name="T23" fmla="*/ 313 h 2047"/>
                <a:gd name="T24" fmla="*/ 1537 w 2047"/>
                <a:gd name="T25" fmla="*/ 401 h 2047"/>
                <a:gd name="T26" fmla="*/ 1646 w 2047"/>
                <a:gd name="T27" fmla="*/ 510 h 2047"/>
                <a:gd name="T28" fmla="*/ 1734 w 2047"/>
                <a:gd name="T29" fmla="*/ 639 h 2047"/>
                <a:gd name="T30" fmla="*/ 1794 w 2047"/>
                <a:gd name="T31" fmla="*/ 784 h 2047"/>
                <a:gd name="T32" fmla="*/ 1827 w 2047"/>
                <a:gd name="T33" fmla="*/ 941 h 2047"/>
                <a:gd name="T34" fmla="*/ 1827 w 2047"/>
                <a:gd name="T35" fmla="*/ 1106 h 2047"/>
                <a:gd name="T36" fmla="*/ 1794 w 2047"/>
                <a:gd name="T37" fmla="*/ 1265 h 2047"/>
                <a:gd name="T38" fmla="*/ 1734 w 2047"/>
                <a:gd name="T39" fmla="*/ 1410 h 2047"/>
                <a:gd name="T40" fmla="*/ 1646 w 2047"/>
                <a:gd name="T41" fmla="*/ 1538 h 2047"/>
                <a:gd name="T42" fmla="*/ 1537 w 2047"/>
                <a:gd name="T43" fmla="*/ 1648 h 2047"/>
                <a:gd name="T44" fmla="*/ 1408 w 2047"/>
                <a:gd name="T45" fmla="*/ 1734 h 2047"/>
                <a:gd name="T46" fmla="*/ 1263 w 2047"/>
                <a:gd name="T47" fmla="*/ 1796 h 2047"/>
                <a:gd name="T48" fmla="*/ 1106 w 2047"/>
                <a:gd name="T49" fmla="*/ 1827 h 2047"/>
                <a:gd name="T50" fmla="*/ 107 w 2047"/>
                <a:gd name="T51" fmla="*/ 1833 h 2047"/>
                <a:gd name="T52" fmla="*/ 2043 w 2047"/>
                <a:gd name="T53" fmla="*/ 931 h 2047"/>
                <a:gd name="T54" fmla="*/ 2010 w 2047"/>
                <a:gd name="T55" fmla="*/ 751 h 2047"/>
                <a:gd name="T56" fmla="*/ 1948 w 2047"/>
                <a:gd name="T57" fmla="*/ 585 h 2047"/>
                <a:gd name="T58" fmla="*/ 1860 w 2047"/>
                <a:gd name="T59" fmla="*/ 433 h 2047"/>
                <a:gd name="T60" fmla="*/ 1747 w 2047"/>
                <a:gd name="T61" fmla="*/ 300 h 2047"/>
                <a:gd name="T62" fmla="*/ 1614 w 2047"/>
                <a:gd name="T63" fmla="*/ 187 h 2047"/>
                <a:gd name="T64" fmla="*/ 1462 w 2047"/>
                <a:gd name="T65" fmla="*/ 99 h 2047"/>
                <a:gd name="T66" fmla="*/ 1296 w 2047"/>
                <a:gd name="T67" fmla="*/ 37 h 2047"/>
                <a:gd name="T68" fmla="*/ 1116 w 2047"/>
                <a:gd name="T69" fmla="*/ 4 h 2047"/>
                <a:gd name="T70" fmla="*/ 930 w 2047"/>
                <a:gd name="T71" fmla="*/ 4 h 2047"/>
                <a:gd name="T72" fmla="*/ 751 w 2047"/>
                <a:gd name="T73" fmla="*/ 37 h 2047"/>
                <a:gd name="T74" fmla="*/ 585 w 2047"/>
                <a:gd name="T75" fmla="*/ 99 h 2047"/>
                <a:gd name="T76" fmla="*/ 433 w 2047"/>
                <a:gd name="T77" fmla="*/ 187 h 2047"/>
                <a:gd name="T78" fmla="*/ 299 w 2047"/>
                <a:gd name="T79" fmla="*/ 300 h 2047"/>
                <a:gd name="T80" fmla="*/ 187 w 2047"/>
                <a:gd name="T81" fmla="*/ 433 h 2047"/>
                <a:gd name="T82" fmla="*/ 98 w 2047"/>
                <a:gd name="T83" fmla="*/ 585 h 2047"/>
                <a:gd name="T84" fmla="*/ 36 w 2047"/>
                <a:gd name="T85" fmla="*/ 751 h 2047"/>
                <a:gd name="T86" fmla="*/ 4 w 2047"/>
                <a:gd name="T87" fmla="*/ 931 h 2047"/>
                <a:gd name="T88" fmla="*/ 0 w 2047"/>
                <a:gd name="T89" fmla="*/ 2047 h 2047"/>
                <a:gd name="T90" fmla="*/ 1116 w 2047"/>
                <a:gd name="T91" fmla="*/ 2043 h 2047"/>
                <a:gd name="T92" fmla="*/ 1296 w 2047"/>
                <a:gd name="T93" fmla="*/ 2011 h 2047"/>
                <a:gd name="T94" fmla="*/ 1462 w 2047"/>
                <a:gd name="T95" fmla="*/ 1949 h 2047"/>
                <a:gd name="T96" fmla="*/ 1614 w 2047"/>
                <a:gd name="T97" fmla="*/ 1860 h 2047"/>
                <a:gd name="T98" fmla="*/ 1747 w 2047"/>
                <a:gd name="T99" fmla="*/ 1748 h 2047"/>
                <a:gd name="T100" fmla="*/ 1860 w 2047"/>
                <a:gd name="T101" fmla="*/ 1614 h 2047"/>
                <a:gd name="T102" fmla="*/ 1948 w 2047"/>
                <a:gd name="T103" fmla="*/ 1462 h 2047"/>
                <a:gd name="T104" fmla="*/ 2010 w 2047"/>
                <a:gd name="T105" fmla="*/ 1296 h 2047"/>
                <a:gd name="T106" fmla="*/ 2043 w 2047"/>
                <a:gd name="T107" fmla="*/ 1117 h 20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047" h="2047">
                  <a:moveTo>
                    <a:pt x="107" y="1833"/>
                  </a:moveTo>
                  <a:lnTo>
                    <a:pt x="214" y="1940"/>
                  </a:lnTo>
                  <a:lnTo>
                    <a:pt x="214" y="1024"/>
                  </a:lnTo>
                  <a:lnTo>
                    <a:pt x="220" y="941"/>
                  </a:lnTo>
                  <a:lnTo>
                    <a:pt x="231" y="861"/>
                  </a:lnTo>
                  <a:lnTo>
                    <a:pt x="251" y="784"/>
                  </a:lnTo>
                  <a:lnTo>
                    <a:pt x="278" y="709"/>
                  </a:lnTo>
                  <a:lnTo>
                    <a:pt x="313" y="639"/>
                  </a:lnTo>
                  <a:lnTo>
                    <a:pt x="353" y="572"/>
                  </a:lnTo>
                  <a:lnTo>
                    <a:pt x="399" y="510"/>
                  </a:lnTo>
                  <a:lnTo>
                    <a:pt x="451" y="453"/>
                  </a:lnTo>
                  <a:lnTo>
                    <a:pt x="509" y="401"/>
                  </a:lnTo>
                  <a:lnTo>
                    <a:pt x="572" y="353"/>
                  </a:lnTo>
                  <a:lnTo>
                    <a:pt x="637" y="313"/>
                  </a:lnTo>
                  <a:lnTo>
                    <a:pt x="708" y="279"/>
                  </a:lnTo>
                  <a:lnTo>
                    <a:pt x="782" y="253"/>
                  </a:lnTo>
                  <a:lnTo>
                    <a:pt x="860" y="232"/>
                  </a:lnTo>
                  <a:lnTo>
                    <a:pt x="941" y="220"/>
                  </a:lnTo>
                  <a:lnTo>
                    <a:pt x="1023" y="216"/>
                  </a:lnTo>
                  <a:lnTo>
                    <a:pt x="1106" y="220"/>
                  </a:lnTo>
                  <a:lnTo>
                    <a:pt x="1186" y="232"/>
                  </a:lnTo>
                  <a:lnTo>
                    <a:pt x="1263" y="253"/>
                  </a:lnTo>
                  <a:lnTo>
                    <a:pt x="1338" y="279"/>
                  </a:lnTo>
                  <a:lnTo>
                    <a:pt x="1408" y="313"/>
                  </a:lnTo>
                  <a:lnTo>
                    <a:pt x="1475" y="353"/>
                  </a:lnTo>
                  <a:lnTo>
                    <a:pt x="1537" y="401"/>
                  </a:lnTo>
                  <a:lnTo>
                    <a:pt x="1594" y="453"/>
                  </a:lnTo>
                  <a:lnTo>
                    <a:pt x="1646" y="510"/>
                  </a:lnTo>
                  <a:lnTo>
                    <a:pt x="1694" y="572"/>
                  </a:lnTo>
                  <a:lnTo>
                    <a:pt x="1734" y="639"/>
                  </a:lnTo>
                  <a:lnTo>
                    <a:pt x="1768" y="709"/>
                  </a:lnTo>
                  <a:lnTo>
                    <a:pt x="1794" y="784"/>
                  </a:lnTo>
                  <a:lnTo>
                    <a:pt x="1815" y="861"/>
                  </a:lnTo>
                  <a:lnTo>
                    <a:pt x="1827" y="941"/>
                  </a:lnTo>
                  <a:lnTo>
                    <a:pt x="1831" y="1024"/>
                  </a:lnTo>
                  <a:lnTo>
                    <a:pt x="1827" y="1106"/>
                  </a:lnTo>
                  <a:lnTo>
                    <a:pt x="1815" y="1187"/>
                  </a:lnTo>
                  <a:lnTo>
                    <a:pt x="1794" y="1265"/>
                  </a:lnTo>
                  <a:lnTo>
                    <a:pt x="1768" y="1339"/>
                  </a:lnTo>
                  <a:lnTo>
                    <a:pt x="1734" y="1410"/>
                  </a:lnTo>
                  <a:lnTo>
                    <a:pt x="1694" y="1475"/>
                  </a:lnTo>
                  <a:lnTo>
                    <a:pt x="1646" y="1538"/>
                  </a:lnTo>
                  <a:lnTo>
                    <a:pt x="1594" y="1596"/>
                  </a:lnTo>
                  <a:lnTo>
                    <a:pt x="1537" y="1648"/>
                  </a:lnTo>
                  <a:lnTo>
                    <a:pt x="1475" y="1694"/>
                  </a:lnTo>
                  <a:lnTo>
                    <a:pt x="1408" y="1734"/>
                  </a:lnTo>
                  <a:lnTo>
                    <a:pt x="1338" y="1769"/>
                  </a:lnTo>
                  <a:lnTo>
                    <a:pt x="1263" y="1796"/>
                  </a:lnTo>
                  <a:lnTo>
                    <a:pt x="1186" y="1816"/>
                  </a:lnTo>
                  <a:lnTo>
                    <a:pt x="1106" y="1827"/>
                  </a:lnTo>
                  <a:lnTo>
                    <a:pt x="1023" y="1833"/>
                  </a:lnTo>
                  <a:lnTo>
                    <a:pt x="107" y="1833"/>
                  </a:lnTo>
                  <a:close/>
                  <a:moveTo>
                    <a:pt x="2047" y="1024"/>
                  </a:moveTo>
                  <a:lnTo>
                    <a:pt x="2043" y="931"/>
                  </a:lnTo>
                  <a:lnTo>
                    <a:pt x="2030" y="840"/>
                  </a:lnTo>
                  <a:lnTo>
                    <a:pt x="2010" y="751"/>
                  </a:lnTo>
                  <a:lnTo>
                    <a:pt x="1983" y="666"/>
                  </a:lnTo>
                  <a:lnTo>
                    <a:pt x="1948" y="585"/>
                  </a:lnTo>
                  <a:lnTo>
                    <a:pt x="1907" y="508"/>
                  </a:lnTo>
                  <a:lnTo>
                    <a:pt x="1860" y="433"/>
                  </a:lnTo>
                  <a:lnTo>
                    <a:pt x="1806" y="364"/>
                  </a:lnTo>
                  <a:lnTo>
                    <a:pt x="1747" y="300"/>
                  </a:lnTo>
                  <a:lnTo>
                    <a:pt x="1683" y="241"/>
                  </a:lnTo>
                  <a:lnTo>
                    <a:pt x="1614" y="187"/>
                  </a:lnTo>
                  <a:lnTo>
                    <a:pt x="1539" y="140"/>
                  </a:lnTo>
                  <a:lnTo>
                    <a:pt x="1462" y="99"/>
                  </a:lnTo>
                  <a:lnTo>
                    <a:pt x="1381" y="64"/>
                  </a:lnTo>
                  <a:lnTo>
                    <a:pt x="1296" y="37"/>
                  </a:lnTo>
                  <a:lnTo>
                    <a:pt x="1207" y="17"/>
                  </a:lnTo>
                  <a:lnTo>
                    <a:pt x="1116" y="4"/>
                  </a:lnTo>
                  <a:lnTo>
                    <a:pt x="1023" y="0"/>
                  </a:lnTo>
                  <a:lnTo>
                    <a:pt x="930" y="4"/>
                  </a:lnTo>
                  <a:lnTo>
                    <a:pt x="839" y="17"/>
                  </a:lnTo>
                  <a:lnTo>
                    <a:pt x="751" y="37"/>
                  </a:lnTo>
                  <a:lnTo>
                    <a:pt x="666" y="64"/>
                  </a:lnTo>
                  <a:lnTo>
                    <a:pt x="585" y="99"/>
                  </a:lnTo>
                  <a:lnTo>
                    <a:pt x="506" y="140"/>
                  </a:lnTo>
                  <a:lnTo>
                    <a:pt x="433" y="187"/>
                  </a:lnTo>
                  <a:lnTo>
                    <a:pt x="364" y="241"/>
                  </a:lnTo>
                  <a:lnTo>
                    <a:pt x="299" y="300"/>
                  </a:lnTo>
                  <a:lnTo>
                    <a:pt x="241" y="364"/>
                  </a:lnTo>
                  <a:lnTo>
                    <a:pt x="187" y="433"/>
                  </a:lnTo>
                  <a:lnTo>
                    <a:pt x="138" y="508"/>
                  </a:lnTo>
                  <a:lnTo>
                    <a:pt x="98" y="585"/>
                  </a:lnTo>
                  <a:lnTo>
                    <a:pt x="64" y="666"/>
                  </a:lnTo>
                  <a:lnTo>
                    <a:pt x="36" y="751"/>
                  </a:lnTo>
                  <a:lnTo>
                    <a:pt x="15" y="840"/>
                  </a:lnTo>
                  <a:lnTo>
                    <a:pt x="4" y="931"/>
                  </a:lnTo>
                  <a:lnTo>
                    <a:pt x="0" y="1024"/>
                  </a:lnTo>
                  <a:lnTo>
                    <a:pt x="0" y="2047"/>
                  </a:lnTo>
                  <a:lnTo>
                    <a:pt x="1023" y="2047"/>
                  </a:lnTo>
                  <a:lnTo>
                    <a:pt x="1116" y="2043"/>
                  </a:lnTo>
                  <a:lnTo>
                    <a:pt x="1207" y="2032"/>
                  </a:lnTo>
                  <a:lnTo>
                    <a:pt x="1296" y="2011"/>
                  </a:lnTo>
                  <a:lnTo>
                    <a:pt x="1381" y="1983"/>
                  </a:lnTo>
                  <a:lnTo>
                    <a:pt x="1462" y="1949"/>
                  </a:lnTo>
                  <a:lnTo>
                    <a:pt x="1539" y="1909"/>
                  </a:lnTo>
                  <a:lnTo>
                    <a:pt x="1614" y="1860"/>
                  </a:lnTo>
                  <a:lnTo>
                    <a:pt x="1683" y="1806"/>
                  </a:lnTo>
                  <a:lnTo>
                    <a:pt x="1747" y="1748"/>
                  </a:lnTo>
                  <a:lnTo>
                    <a:pt x="1806" y="1683"/>
                  </a:lnTo>
                  <a:lnTo>
                    <a:pt x="1860" y="1614"/>
                  </a:lnTo>
                  <a:lnTo>
                    <a:pt x="1907" y="1541"/>
                  </a:lnTo>
                  <a:lnTo>
                    <a:pt x="1948" y="1462"/>
                  </a:lnTo>
                  <a:lnTo>
                    <a:pt x="1983" y="1381"/>
                  </a:lnTo>
                  <a:lnTo>
                    <a:pt x="2010" y="1296"/>
                  </a:lnTo>
                  <a:lnTo>
                    <a:pt x="2030" y="1208"/>
                  </a:lnTo>
                  <a:lnTo>
                    <a:pt x="2043" y="1117"/>
                  </a:lnTo>
                  <a:lnTo>
                    <a:pt x="2047" y="102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9" name="Freeform 20"/>
            <p:cNvSpPr>
              <a:spLocks/>
            </p:cNvSpPr>
            <p:nvPr/>
          </p:nvSpPr>
          <p:spPr bwMode="auto">
            <a:xfrm>
              <a:off x="6269038" y="3598863"/>
              <a:ext cx="3249613" cy="3251200"/>
            </a:xfrm>
            <a:custGeom>
              <a:avLst/>
              <a:gdLst>
                <a:gd name="T0" fmla="*/ 2043 w 2047"/>
                <a:gd name="T1" fmla="*/ 931 h 2048"/>
                <a:gd name="T2" fmla="*/ 2010 w 2047"/>
                <a:gd name="T3" fmla="*/ 752 h 2048"/>
                <a:gd name="T4" fmla="*/ 1948 w 2047"/>
                <a:gd name="T5" fmla="*/ 586 h 2048"/>
                <a:gd name="T6" fmla="*/ 1860 w 2047"/>
                <a:gd name="T7" fmla="*/ 434 h 2048"/>
                <a:gd name="T8" fmla="*/ 1747 w 2047"/>
                <a:gd name="T9" fmla="*/ 300 h 2048"/>
                <a:gd name="T10" fmla="*/ 1614 w 2047"/>
                <a:gd name="T11" fmla="*/ 188 h 2048"/>
                <a:gd name="T12" fmla="*/ 1462 w 2047"/>
                <a:gd name="T13" fmla="*/ 99 h 2048"/>
                <a:gd name="T14" fmla="*/ 1296 w 2047"/>
                <a:gd name="T15" fmla="*/ 37 h 2048"/>
                <a:gd name="T16" fmla="*/ 1116 w 2047"/>
                <a:gd name="T17" fmla="*/ 4 h 2048"/>
                <a:gd name="T18" fmla="*/ 0 w 2047"/>
                <a:gd name="T19" fmla="*/ 0 h 2048"/>
                <a:gd name="T20" fmla="*/ 4 w 2047"/>
                <a:gd name="T21" fmla="*/ 1117 h 2048"/>
                <a:gd name="T22" fmla="*/ 36 w 2047"/>
                <a:gd name="T23" fmla="*/ 1296 h 2048"/>
                <a:gd name="T24" fmla="*/ 98 w 2047"/>
                <a:gd name="T25" fmla="*/ 1463 h 2048"/>
                <a:gd name="T26" fmla="*/ 187 w 2047"/>
                <a:gd name="T27" fmla="*/ 1614 h 2048"/>
                <a:gd name="T28" fmla="*/ 299 w 2047"/>
                <a:gd name="T29" fmla="*/ 1748 h 2048"/>
                <a:gd name="T30" fmla="*/ 433 w 2047"/>
                <a:gd name="T31" fmla="*/ 1861 h 2048"/>
                <a:gd name="T32" fmla="*/ 585 w 2047"/>
                <a:gd name="T33" fmla="*/ 1950 h 2048"/>
                <a:gd name="T34" fmla="*/ 751 w 2047"/>
                <a:gd name="T35" fmla="*/ 2011 h 2048"/>
                <a:gd name="T36" fmla="*/ 930 w 2047"/>
                <a:gd name="T37" fmla="*/ 2044 h 2048"/>
                <a:gd name="T38" fmla="*/ 1102 w 2047"/>
                <a:gd name="T39" fmla="*/ 2045 h 2048"/>
                <a:gd name="T40" fmla="*/ 1256 w 2047"/>
                <a:gd name="T41" fmla="*/ 2022 h 2048"/>
                <a:gd name="T42" fmla="*/ 1404 w 2047"/>
                <a:gd name="T43" fmla="*/ 1974 h 2048"/>
                <a:gd name="T44" fmla="*/ 1496 w 2047"/>
                <a:gd name="T45" fmla="*/ 1930 h 2048"/>
                <a:gd name="T46" fmla="*/ 1525 w 2047"/>
                <a:gd name="T47" fmla="*/ 1892 h 2048"/>
                <a:gd name="T48" fmla="*/ 1535 w 2047"/>
                <a:gd name="T49" fmla="*/ 1846 h 2048"/>
                <a:gd name="T50" fmla="*/ 1523 w 2047"/>
                <a:gd name="T51" fmla="*/ 1799 h 2048"/>
                <a:gd name="T52" fmla="*/ 1493 w 2047"/>
                <a:gd name="T53" fmla="*/ 1761 h 2048"/>
                <a:gd name="T54" fmla="*/ 1450 w 2047"/>
                <a:gd name="T55" fmla="*/ 1741 h 2048"/>
                <a:gd name="T56" fmla="*/ 1403 w 2047"/>
                <a:gd name="T57" fmla="*/ 1741 h 2048"/>
                <a:gd name="T58" fmla="*/ 1313 w 2047"/>
                <a:gd name="T59" fmla="*/ 1779 h 2048"/>
                <a:gd name="T60" fmla="*/ 1171 w 2047"/>
                <a:gd name="T61" fmla="*/ 1819 h 2048"/>
                <a:gd name="T62" fmla="*/ 1023 w 2047"/>
                <a:gd name="T63" fmla="*/ 1832 h 2048"/>
                <a:gd name="T64" fmla="*/ 860 w 2047"/>
                <a:gd name="T65" fmla="*/ 1816 h 2048"/>
                <a:gd name="T66" fmla="*/ 708 w 2047"/>
                <a:gd name="T67" fmla="*/ 1769 h 2048"/>
                <a:gd name="T68" fmla="*/ 572 w 2047"/>
                <a:gd name="T69" fmla="*/ 1694 h 2048"/>
                <a:gd name="T70" fmla="*/ 451 w 2047"/>
                <a:gd name="T71" fmla="*/ 1596 h 2048"/>
                <a:gd name="T72" fmla="*/ 353 w 2047"/>
                <a:gd name="T73" fmla="*/ 1476 h 2048"/>
                <a:gd name="T74" fmla="*/ 278 w 2047"/>
                <a:gd name="T75" fmla="*/ 1338 h 2048"/>
                <a:gd name="T76" fmla="*/ 231 w 2047"/>
                <a:gd name="T77" fmla="*/ 1186 h 2048"/>
                <a:gd name="T78" fmla="*/ 214 w 2047"/>
                <a:gd name="T79" fmla="*/ 1024 h 2048"/>
                <a:gd name="T80" fmla="*/ 107 w 2047"/>
                <a:gd name="T81" fmla="*/ 216 h 2048"/>
                <a:gd name="T82" fmla="*/ 1106 w 2047"/>
                <a:gd name="T83" fmla="*/ 220 h 2048"/>
                <a:gd name="T84" fmla="*/ 1263 w 2047"/>
                <a:gd name="T85" fmla="*/ 252 h 2048"/>
                <a:gd name="T86" fmla="*/ 1408 w 2047"/>
                <a:gd name="T87" fmla="*/ 313 h 2048"/>
                <a:gd name="T88" fmla="*/ 1537 w 2047"/>
                <a:gd name="T89" fmla="*/ 401 h 2048"/>
                <a:gd name="T90" fmla="*/ 1646 w 2047"/>
                <a:gd name="T91" fmla="*/ 510 h 2048"/>
                <a:gd name="T92" fmla="*/ 1734 w 2047"/>
                <a:gd name="T93" fmla="*/ 639 h 2048"/>
                <a:gd name="T94" fmla="*/ 1794 w 2047"/>
                <a:gd name="T95" fmla="*/ 783 h 2048"/>
                <a:gd name="T96" fmla="*/ 1827 w 2047"/>
                <a:gd name="T97" fmla="*/ 942 h 2048"/>
                <a:gd name="T98" fmla="*/ 1827 w 2047"/>
                <a:gd name="T99" fmla="*/ 1103 h 2048"/>
                <a:gd name="T100" fmla="*/ 1798 w 2047"/>
                <a:gd name="T101" fmla="*/ 1253 h 2048"/>
                <a:gd name="T102" fmla="*/ 1796 w 2047"/>
                <a:gd name="T103" fmla="*/ 1302 h 2048"/>
                <a:gd name="T104" fmla="*/ 1813 w 2047"/>
                <a:gd name="T105" fmla="*/ 1345 h 2048"/>
                <a:gd name="T106" fmla="*/ 1848 w 2047"/>
                <a:gd name="T107" fmla="*/ 1378 h 2048"/>
                <a:gd name="T108" fmla="*/ 1895 w 2047"/>
                <a:gd name="T109" fmla="*/ 1392 h 2048"/>
                <a:gd name="T110" fmla="*/ 1942 w 2047"/>
                <a:gd name="T111" fmla="*/ 1384 h 2048"/>
                <a:gd name="T112" fmla="*/ 1982 w 2047"/>
                <a:gd name="T113" fmla="*/ 1357 h 2048"/>
                <a:gd name="T114" fmla="*/ 2005 w 2047"/>
                <a:gd name="T115" fmla="*/ 1315 h 2048"/>
                <a:gd name="T116" fmla="*/ 2037 w 2047"/>
                <a:gd name="T117" fmla="*/ 1172 h 2048"/>
                <a:gd name="T118" fmla="*/ 2047 w 2047"/>
                <a:gd name="T119" fmla="*/ 1024 h 20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047" h="2048">
                  <a:moveTo>
                    <a:pt x="2047" y="1024"/>
                  </a:moveTo>
                  <a:lnTo>
                    <a:pt x="2043" y="931"/>
                  </a:lnTo>
                  <a:lnTo>
                    <a:pt x="2030" y="839"/>
                  </a:lnTo>
                  <a:lnTo>
                    <a:pt x="2010" y="752"/>
                  </a:lnTo>
                  <a:lnTo>
                    <a:pt x="1983" y="667"/>
                  </a:lnTo>
                  <a:lnTo>
                    <a:pt x="1948" y="586"/>
                  </a:lnTo>
                  <a:lnTo>
                    <a:pt x="1907" y="507"/>
                  </a:lnTo>
                  <a:lnTo>
                    <a:pt x="1860" y="434"/>
                  </a:lnTo>
                  <a:lnTo>
                    <a:pt x="1806" y="364"/>
                  </a:lnTo>
                  <a:lnTo>
                    <a:pt x="1747" y="300"/>
                  </a:lnTo>
                  <a:lnTo>
                    <a:pt x="1683" y="241"/>
                  </a:lnTo>
                  <a:lnTo>
                    <a:pt x="1614" y="188"/>
                  </a:lnTo>
                  <a:lnTo>
                    <a:pt x="1539" y="140"/>
                  </a:lnTo>
                  <a:lnTo>
                    <a:pt x="1462" y="99"/>
                  </a:lnTo>
                  <a:lnTo>
                    <a:pt x="1381" y="64"/>
                  </a:lnTo>
                  <a:lnTo>
                    <a:pt x="1296" y="37"/>
                  </a:lnTo>
                  <a:lnTo>
                    <a:pt x="1207" y="17"/>
                  </a:lnTo>
                  <a:lnTo>
                    <a:pt x="1116" y="4"/>
                  </a:lnTo>
                  <a:lnTo>
                    <a:pt x="1023" y="0"/>
                  </a:lnTo>
                  <a:lnTo>
                    <a:pt x="0" y="0"/>
                  </a:lnTo>
                  <a:lnTo>
                    <a:pt x="0" y="1024"/>
                  </a:lnTo>
                  <a:lnTo>
                    <a:pt x="4" y="1117"/>
                  </a:lnTo>
                  <a:lnTo>
                    <a:pt x="15" y="1209"/>
                  </a:lnTo>
                  <a:lnTo>
                    <a:pt x="36" y="1296"/>
                  </a:lnTo>
                  <a:lnTo>
                    <a:pt x="64" y="1381"/>
                  </a:lnTo>
                  <a:lnTo>
                    <a:pt x="98" y="1463"/>
                  </a:lnTo>
                  <a:lnTo>
                    <a:pt x="138" y="1541"/>
                  </a:lnTo>
                  <a:lnTo>
                    <a:pt x="187" y="1614"/>
                  </a:lnTo>
                  <a:lnTo>
                    <a:pt x="241" y="1684"/>
                  </a:lnTo>
                  <a:lnTo>
                    <a:pt x="299" y="1748"/>
                  </a:lnTo>
                  <a:lnTo>
                    <a:pt x="364" y="1807"/>
                  </a:lnTo>
                  <a:lnTo>
                    <a:pt x="433" y="1861"/>
                  </a:lnTo>
                  <a:lnTo>
                    <a:pt x="506" y="1908"/>
                  </a:lnTo>
                  <a:lnTo>
                    <a:pt x="585" y="1950"/>
                  </a:lnTo>
                  <a:lnTo>
                    <a:pt x="666" y="1984"/>
                  </a:lnTo>
                  <a:lnTo>
                    <a:pt x="751" y="2011"/>
                  </a:lnTo>
                  <a:lnTo>
                    <a:pt x="839" y="2031"/>
                  </a:lnTo>
                  <a:lnTo>
                    <a:pt x="930" y="2044"/>
                  </a:lnTo>
                  <a:lnTo>
                    <a:pt x="1023" y="2048"/>
                  </a:lnTo>
                  <a:lnTo>
                    <a:pt x="1102" y="2045"/>
                  </a:lnTo>
                  <a:lnTo>
                    <a:pt x="1179" y="2036"/>
                  </a:lnTo>
                  <a:lnTo>
                    <a:pt x="1256" y="2022"/>
                  </a:lnTo>
                  <a:lnTo>
                    <a:pt x="1331" y="2001"/>
                  </a:lnTo>
                  <a:lnTo>
                    <a:pt x="1404" y="1974"/>
                  </a:lnTo>
                  <a:lnTo>
                    <a:pt x="1475" y="1943"/>
                  </a:lnTo>
                  <a:lnTo>
                    <a:pt x="1496" y="1930"/>
                  </a:lnTo>
                  <a:lnTo>
                    <a:pt x="1513" y="1912"/>
                  </a:lnTo>
                  <a:lnTo>
                    <a:pt x="1525" y="1892"/>
                  </a:lnTo>
                  <a:lnTo>
                    <a:pt x="1533" y="1870"/>
                  </a:lnTo>
                  <a:lnTo>
                    <a:pt x="1535" y="1846"/>
                  </a:lnTo>
                  <a:lnTo>
                    <a:pt x="1533" y="1821"/>
                  </a:lnTo>
                  <a:lnTo>
                    <a:pt x="1523" y="1799"/>
                  </a:lnTo>
                  <a:lnTo>
                    <a:pt x="1510" y="1778"/>
                  </a:lnTo>
                  <a:lnTo>
                    <a:pt x="1493" y="1761"/>
                  </a:lnTo>
                  <a:lnTo>
                    <a:pt x="1474" y="1748"/>
                  </a:lnTo>
                  <a:lnTo>
                    <a:pt x="1450" y="1741"/>
                  </a:lnTo>
                  <a:lnTo>
                    <a:pt x="1427" y="1739"/>
                  </a:lnTo>
                  <a:lnTo>
                    <a:pt x="1403" y="1741"/>
                  </a:lnTo>
                  <a:lnTo>
                    <a:pt x="1379" y="1749"/>
                  </a:lnTo>
                  <a:lnTo>
                    <a:pt x="1313" y="1779"/>
                  </a:lnTo>
                  <a:lnTo>
                    <a:pt x="1243" y="1802"/>
                  </a:lnTo>
                  <a:lnTo>
                    <a:pt x="1171" y="1819"/>
                  </a:lnTo>
                  <a:lnTo>
                    <a:pt x="1098" y="1829"/>
                  </a:lnTo>
                  <a:lnTo>
                    <a:pt x="1023" y="1832"/>
                  </a:lnTo>
                  <a:lnTo>
                    <a:pt x="941" y="1828"/>
                  </a:lnTo>
                  <a:lnTo>
                    <a:pt x="860" y="1816"/>
                  </a:lnTo>
                  <a:lnTo>
                    <a:pt x="782" y="1796"/>
                  </a:lnTo>
                  <a:lnTo>
                    <a:pt x="708" y="1769"/>
                  </a:lnTo>
                  <a:lnTo>
                    <a:pt x="637" y="1735"/>
                  </a:lnTo>
                  <a:lnTo>
                    <a:pt x="572" y="1694"/>
                  </a:lnTo>
                  <a:lnTo>
                    <a:pt x="509" y="1647"/>
                  </a:lnTo>
                  <a:lnTo>
                    <a:pt x="451" y="1596"/>
                  </a:lnTo>
                  <a:lnTo>
                    <a:pt x="399" y="1539"/>
                  </a:lnTo>
                  <a:lnTo>
                    <a:pt x="353" y="1476"/>
                  </a:lnTo>
                  <a:lnTo>
                    <a:pt x="313" y="1409"/>
                  </a:lnTo>
                  <a:lnTo>
                    <a:pt x="278" y="1338"/>
                  </a:lnTo>
                  <a:lnTo>
                    <a:pt x="251" y="1265"/>
                  </a:lnTo>
                  <a:lnTo>
                    <a:pt x="231" y="1186"/>
                  </a:lnTo>
                  <a:lnTo>
                    <a:pt x="220" y="1107"/>
                  </a:lnTo>
                  <a:lnTo>
                    <a:pt x="214" y="1024"/>
                  </a:lnTo>
                  <a:lnTo>
                    <a:pt x="214" y="108"/>
                  </a:lnTo>
                  <a:lnTo>
                    <a:pt x="107" y="216"/>
                  </a:lnTo>
                  <a:lnTo>
                    <a:pt x="1023" y="216"/>
                  </a:lnTo>
                  <a:lnTo>
                    <a:pt x="1106" y="220"/>
                  </a:lnTo>
                  <a:lnTo>
                    <a:pt x="1186" y="232"/>
                  </a:lnTo>
                  <a:lnTo>
                    <a:pt x="1263" y="252"/>
                  </a:lnTo>
                  <a:lnTo>
                    <a:pt x="1338" y="279"/>
                  </a:lnTo>
                  <a:lnTo>
                    <a:pt x="1408" y="313"/>
                  </a:lnTo>
                  <a:lnTo>
                    <a:pt x="1475" y="354"/>
                  </a:lnTo>
                  <a:lnTo>
                    <a:pt x="1537" y="401"/>
                  </a:lnTo>
                  <a:lnTo>
                    <a:pt x="1594" y="452"/>
                  </a:lnTo>
                  <a:lnTo>
                    <a:pt x="1646" y="510"/>
                  </a:lnTo>
                  <a:lnTo>
                    <a:pt x="1694" y="572"/>
                  </a:lnTo>
                  <a:lnTo>
                    <a:pt x="1734" y="639"/>
                  </a:lnTo>
                  <a:lnTo>
                    <a:pt x="1768" y="710"/>
                  </a:lnTo>
                  <a:lnTo>
                    <a:pt x="1794" y="783"/>
                  </a:lnTo>
                  <a:lnTo>
                    <a:pt x="1815" y="862"/>
                  </a:lnTo>
                  <a:lnTo>
                    <a:pt x="1827" y="942"/>
                  </a:lnTo>
                  <a:lnTo>
                    <a:pt x="1831" y="1024"/>
                  </a:lnTo>
                  <a:lnTo>
                    <a:pt x="1827" y="1103"/>
                  </a:lnTo>
                  <a:lnTo>
                    <a:pt x="1817" y="1179"/>
                  </a:lnTo>
                  <a:lnTo>
                    <a:pt x="1798" y="1253"/>
                  </a:lnTo>
                  <a:lnTo>
                    <a:pt x="1794" y="1278"/>
                  </a:lnTo>
                  <a:lnTo>
                    <a:pt x="1796" y="1302"/>
                  </a:lnTo>
                  <a:lnTo>
                    <a:pt x="1802" y="1325"/>
                  </a:lnTo>
                  <a:lnTo>
                    <a:pt x="1813" y="1345"/>
                  </a:lnTo>
                  <a:lnTo>
                    <a:pt x="1828" y="1363"/>
                  </a:lnTo>
                  <a:lnTo>
                    <a:pt x="1848" y="1378"/>
                  </a:lnTo>
                  <a:lnTo>
                    <a:pt x="1872" y="1387"/>
                  </a:lnTo>
                  <a:lnTo>
                    <a:pt x="1895" y="1392"/>
                  </a:lnTo>
                  <a:lnTo>
                    <a:pt x="1920" y="1391"/>
                  </a:lnTo>
                  <a:lnTo>
                    <a:pt x="1942" y="1384"/>
                  </a:lnTo>
                  <a:lnTo>
                    <a:pt x="1963" y="1372"/>
                  </a:lnTo>
                  <a:lnTo>
                    <a:pt x="1982" y="1357"/>
                  </a:lnTo>
                  <a:lnTo>
                    <a:pt x="1995" y="1337"/>
                  </a:lnTo>
                  <a:lnTo>
                    <a:pt x="2005" y="1315"/>
                  </a:lnTo>
                  <a:lnTo>
                    <a:pt x="2024" y="1244"/>
                  </a:lnTo>
                  <a:lnTo>
                    <a:pt x="2037" y="1172"/>
                  </a:lnTo>
                  <a:lnTo>
                    <a:pt x="2044" y="1099"/>
                  </a:lnTo>
                  <a:lnTo>
                    <a:pt x="2047" y="102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44" name="TextBox 43"/>
          <p:cNvSpPr txBox="1"/>
          <p:nvPr/>
        </p:nvSpPr>
        <p:spPr>
          <a:xfrm>
            <a:off x="8129575" y="4897173"/>
            <a:ext cx="2911846" cy="1156407"/>
          </a:xfrm>
          <a:prstGeom prst="rect">
            <a:avLst/>
          </a:prstGeom>
          <a:noFill/>
        </p:spPr>
        <p:txBody>
          <a:bodyPr wrap="square" rtlCol="0">
            <a:spAutoFit/>
          </a:bodyPr>
          <a:lstStyle/>
          <a:p>
            <a:pPr lvl="0" algn="ctr">
              <a:lnSpc>
                <a:spcPct val="150000"/>
              </a:lnSpc>
            </a:pPr>
            <a:r>
              <a:rPr lang="zh-CN" altLang="en-US" sz="1600" dirty="0">
                <a:solidFill>
                  <a:prstClr val="white"/>
                </a:solidFill>
                <a:latin typeface="Open Sans" panose="020B0606030504020204" pitchFamily="34" charset="0"/>
                <a:ea typeface="Open Sans" panose="020B0606030504020204" pitchFamily="34" charset="0"/>
                <a:cs typeface="Open Sans" panose="020B0606030504020204" pitchFamily="34" charset="0"/>
              </a:rPr>
              <a:t>单击添加文本单击添加文本单击添加文本单击添加文本单击添加文本单击添加文本单击</a:t>
            </a:r>
            <a:endParaRPr lang="en-US" altLang="zh-CN" sz="1200" dirty="0">
              <a:solidFill>
                <a:prstClr val="white"/>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895254635"/>
      </p:ext>
    </p:extLst>
  </p:cSld>
  <p:clrMapOvr>
    <a:masterClrMapping/>
  </p:clrMapOvr>
  <mc:AlternateContent xmlns:mc="http://schemas.openxmlformats.org/markup-compatibility/2006" xmlns:p14="http://schemas.microsoft.com/office/powerpoint/2010/main">
    <mc:Choice Requires="p14">
      <p:transition spd="slow" p14:dur="2000" advClick="0" advTm="0">
        <p14:honeycomb/>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42"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barn(outHorizontal)">
                                      <p:cBhvr>
                                        <p:cTn id="7" dur="500"/>
                                        <p:tgtEl>
                                          <p:spTgt spid="8"/>
                                        </p:tgtEl>
                                      </p:cBhvr>
                                    </p:animEffect>
                                  </p:childTnLst>
                                </p:cTn>
                              </p:par>
                            </p:childTnLst>
                          </p:cTn>
                        </p:par>
                        <p:par>
                          <p:cTn id="8" fill="hold">
                            <p:stCondLst>
                              <p:cond delay="500"/>
                            </p:stCondLst>
                            <p:childTnLst>
                              <p:par>
                                <p:cTn id="9" presetID="47" presetClass="entr" presetSubtype="0" fill="hold" grpId="0" nodeType="after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fade">
                                      <p:cBhvr>
                                        <p:cTn id="11" dur="750"/>
                                        <p:tgtEl>
                                          <p:spTgt spid="11"/>
                                        </p:tgtEl>
                                      </p:cBhvr>
                                    </p:animEffect>
                                    <p:anim calcmode="lin" valueType="num">
                                      <p:cBhvr>
                                        <p:cTn id="12" dur="750" fill="hold"/>
                                        <p:tgtEl>
                                          <p:spTgt spid="11"/>
                                        </p:tgtEl>
                                        <p:attrNameLst>
                                          <p:attrName>ppt_x</p:attrName>
                                        </p:attrNameLst>
                                      </p:cBhvr>
                                      <p:tavLst>
                                        <p:tav tm="0">
                                          <p:val>
                                            <p:strVal val="#ppt_x"/>
                                          </p:val>
                                        </p:tav>
                                        <p:tav tm="100000">
                                          <p:val>
                                            <p:strVal val="#ppt_x"/>
                                          </p:val>
                                        </p:tav>
                                      </p:tavLst>
                                    </p:anim>
                                    <p:anim calcmode="lin" valueType="num">
                                      <p:cBhvr>
                                        <p:cTn id="13" dur="750" fill="hold"/>
                                        <p:tgtEl>
                                          <p:spTgt spid="11"/>
                                        </p:tgtEl>
                                        <p:attrNameLst>
                                          <p:attrName>ppt_y</p:attrName>
                                        </p:attrNameLst>
                                      </p:cBhvr>
                                      <p:tavLst>
                                        <p:tav tm="0">
                                          <p:val>
                                            <p:strVal val="#ppt_y-.1"/>
                                          </p:val>
                                        </p:tav>
                                        <p:tav tm="100000">
                                          <p:val>
                                            <p:strVal val="#ppt_y"/>
                                          </p:val>
                                        </p:tav>
                                      </p:tavLst>
                                    </p:anim>
                                  </p:childTnLst>
                                </p:cTn>
                              </p:par>
                            </p:childTnLst>
                          </p:cTn>
                        </p:par>
                        <p:par>
                          <p:cTn id="14" fill="hold">
                            <p:stCondLst>
                              <p:cond delay="1250"/>
                            </p:stCondLst>
                            <p:childTnLst>
                              <p:par>
                                <p:cTn id="15" presetID="16" presetClass="entr" presetSubtype="37" fill="hold" nodeType="after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barn(outVertical)">
                                      <p:cBhvr>
                                        <p:cTn id="17" dur="1000"/>
                                        <p:tgtEl>
                                          <p:spTgt spid="4"/>
                                        </p:tgtEl>
                                      </p:cBhvr>
                                    </p:animEffect>
                                  </p:childTnLst>
                                </p:cTn>
                              </p:par>
                            </p:childTnLst>
                          </p:cTn>
                        </p:par>
                        <p:par>
                          <p:cTn id="18" fill="hold">
                            <p:stCondLst>
                              <p:cond delay="2250"/>
                            </p:stCondLst>
                            <p:childTnLst>
                              <p:par>
                                <p:cTn id="19" presetID="10" presetClass="entr" presetSubtype="0" fill="hold" grpId="0" nodeType="afterEffect">
                                  <p:stCondLst>
                                    <p:cond delay="0"/>
                                  </p:stCondLst>
                                  <p:childTnLst>
                                    <p:set>
                                      <p:cBhvr>
                                        <p:cTn id="20" dur="1" fill="hold">
                                          <p:stCondLst>
                                            <p:cond delay="0"/>
                                          </p:stCondLst>
                                        </p:cTn>
                                        <p:tgtEl>
                                          <p:spTgt spid="9"/>
                                        </p:tgtEl>
                                        <p:attrNameLst>
                                          <p:attrName>style.visibility</p:attrName>
                                        </p:attrNameLst>
                                      </p:cBhvr>
                                      <p:to>
                                        <p:strVal val="visible"/>
                                      </p:to>
                                    </p:set>
                                    <p:animEffect transition="in" filter="fade">
                                      <p:cBhvr>
                                        <p:cTn id="21" dur="1000"/>
                                        <p:tgtEl>
                                          <p:spTgt spid="9"/>
                                        </p:tgtEl>
                                      </p:cBhvr>
                                    </p:animEffect>
                                  </p:childTnLst>
                                </p:cTn>
                              </p:par>
                            </p:childTnLst>
                          </p:cTn>
                        </p:par>
                        <p:par>
                          <p:cTn id="22" fill="hold">
                            <p:stCondLst>
                              <p:cond delay="3250"/>
                            </p:stCondLst>
                            <p:childTnLst>
                              <p:par>
                                <p:cTn id="23" presetID="10" presetClass="entr" presetSubtype="0" fill="hold" nodeType="afterEffect">
                                  <p:stCondLst>
                                    <p:cond delay="0"/>
                                  </p:stCondLst>
                                  <p:childTnLst>
                                    <p:set>
                                      <p:cBhvr>
                                        <p:cTn id="24" dur="1" fill="hold">
                                          <p:stCondLst>
                                            <p:cond delay="0"/>
                                          </p:stCondLst>
                                        </p:cTn>
                                        <p:tgtEl>
                                          <p:spTgt spid="14"/>
                                        </p:tgtEl>
                                        <p:attrNameLst>
                                          <p:attrName>style.visibility</p:attrName>
                                        </p:attrNameLst>
                                      </p:cBhvr>
                                      <p:to>
                                        <p:strVal val="visible"/>
                                      </p:to>
                                    </p:set>
                                    <p:animEffect transition="in" filter="fade">
                                      <p:cBhvr>
                                        <p:cTn id="25" dur="250"/>
                                        <p:tgtEl>
                                          <p:spTgt spid="14"/>
                                        </p:tgtEl>
                                      </p:cBhvr>
                                    </p:animEffect>
                                  </p:childTnLst>
                                </p:cTn>
                              </p:par>
                            </p:childTnLst>
                          </p:cTn>
                        </p:par>
                        <p:par>
                          <p:cTn id="26" fill="hold">
                            <p:stCondLst>
                              <p:cond delay="3500"/>
                            </p:stCondLst>
                            <p:childTnLst>
                              <p:par>
                                <p:cTn id="27" presetID="53" presetClass="entr" presetSubtype="16" fill="hold" nodeType="afterEffect">
                                  <p:stCondLst>
                                    <p:cond delay="0"/>
                                  </p:stCondLst>
                                  <p:childTnLst>
                                    <p:set>
                                      <p:cBhvr>
                                        <p:cTn id="28" dur="1" fill="hold">
                                          <p:stCondLst>
                                            <p:cond delay="0"/>
                                          </p:stCondLst>
                                        </p:cTn>
                                        <p:tgtEl>
                                          <p:spTgt spid="23"/>
                                        </p:tgtEl>
                                        <p:attrNameLst>
                                          <p:attrName>style.visibility</p:attrName>
                                        </p:attrNameLst>
                                      </p:cBhvr>
                                      <p:to>
                                        <p:strVal val="visible"/>
                                      </p:to>
                                    </p:set>
                                    <p:anim calcmode="lin" valueType="num">
                                      <p:cBhvr>
                                        <p:cTn id="29" dur="500" fill="hold"/>
                                        <p:tgtEl>
                                          <p:spTgt spid="23"/>
                                        </p:tgtEl>
                                        <p:attrNameLst>
                                          <p:attrName>ppt_w</p:attrName>
                                        </p:attrNameLst>
                                      </p:cBhvr>
                                      <p:tavLst>
                                        <p:tav tm="0">
                                          <p:val>
                                            <p:fltVal val="0"/>
                                          </p:val>
                                        </p:tav>
                                        <p:tav tm="100000">
                                          <p:val>
                                            <p:strVal val="#ppt_w"/>
                                          </p:val>
                                        </p:tav>
                                      </p:tavLst>
                                    </p:anim>
                                    <p:anim calcmode="lin" valueType="num">
                                      <p:cBhvr>
                                        <p:cTn id="30" dur="500" fill="hold"/>
                                        <p:tgtEl>
                                          <p:spTgt spid="23"/>
                                        </p:tgtEl>
                                        <p:attrNameLst>
                                          <p:attrName>ppt_h</p:attrName>
                                        </p:attrNameLst>
                                      </p:cBhvr>
                                      <p:tavLst>
                                        <p:tav tm="0">
                                          <p:val>
                                            <p:fltVal val="0"/>
                                          </p:val>
                                        </p:tav>
                                        <p:tav tm="100000">
                                          <p:val>
                                            <p:strVal val="#ppt_h"/>
                                          </p:val>
                                        </p:tav>
                                      </p:tavLst>
                                    </p:anim>
                                    <p:animEffect transition="in" filter="fade">
                                      <p:cBhvr>
                                        <p:cTn id="31" dur="500"/>
                                        <p:tgtEl>
                                          <p:spTgt spid="23"/>
                                        </p:tgtEl>
                                      </p:cBhvr>
                                    </p:animEffect>
                                  </p:childTnLst>
                                </p:cTn>
                              </p:par>
                            </p:childTnLst>
                          </p:cTn>
                        </p:par>
                        <p:par>
                          <p:cTn id="32" fill="hold">
                            <p:stCondLst>
                              <p:cond delay="4000"/>
                            </p:stCondLst>
                            <p:childTnLst>
                              <p:par>
                                <p:cTn id="33" presetID="10" presetClass="entr" presetSubtype="0" fill="hold" grpId="0" nodeType="afterEffect">
                                  <p:stCondLst>
                                    <p:cond delay="0"/>
                                  </p:stCondLst>
                                  <p:childTnLst>
                                    <p:set>
                                      <p:cBhvr>
                                        <p:cTn id="34" dur="1" fill="hold">
                                          <p:stCondLst>
                                            <p:cond delay="0"/>
                                          </p:stCondLst>
                                        </p:cTn>
                                        <p:tgtEl>
                                          <p:spTgt spid="30"/>
                                        </p:tgtEl>
                                        <p:attrNameLst>
                                          <p:attrName>style.visibility</p:attrName>
                                        </p:attrNameLst>
                                      </p:cBhvr>
                                      <p:to>
                                        <p:strVal val="visible"/>
                                      </p:to>
                                    </p:set>
                                    <p:animEffect transition="in" filter="fade">
                                      <p:cBhvr>
                                        <p:cTn id="35" dur="1000"/>
                                        <p:tgtEl>
                                          <p:spTgt spid="30"/>
                                        </p:tgtEl>
                                      </p:cBhvr>
                                    </p:animEffect>
                                  </p:childTnLst>
                                </p:cTn>
                              </p:par>
                            </p:childTnLst>
                          </p:cTn>
                        </p:par>
                        <p:par>
                          <p:cTn id="36" fill="hold">
                            <p:stCondLst>
                              <p:cond delay="5000"/>
                            </p:stCondLst>
                            <p:childTnLst>
                              <p:par>
                                <p:cTn id="37" presetID="53" presetClass="entr" presetSubtype="16" fill="hold" grpId="0" nodeType="afterEffect">
                                  <p:stCondLst>
                                    <p:cond delay="0"/>
                                  </p:stCondLst>
                                  <p:childTnLst>
                                    <p:set>
                                      <p:cBhvr>
                                        <p:cTn id="38" dur="1" fill="hold">
                                          <p:stCondLst>
                                            <p:cond delay="0"/>
                                          </p:stCondLst>
                                        </p:cTn>
                                        <p:tgtEl>
                                          <p:spTgt spid="29"/>
                                        </p:tgtEl>
                                        <p:attrNameLst>
                                          <p:attrName>style.visibility</p:attrName>
                                        </p:attrNameLst>
                                      </p:cBhvr>
                                      <p:to>
                                        <p:strVal val="visible"/>
                                      </p:to>
                                    </p:set>
                                    <p:anim calcmode="lin" valueType="num">
                                      <p:cBhvr>
                                        <p:cTn id="39" dur="500" fill="hold"/>
                                        <p:tgtEl>
                                          <p:spTgt spid="29"/>
                                        </p:tgtEl>
                                        <p:attrNameLst>
                                          <p:attrName>ppt_w</p:attrName>
                                        </p:attrNameLst>
                                      </p:cBhvr>
                                      <p:tavLst>
                                        <p:tav tm="0">
                                          <p:val>
                                            <p:fltVal val="0"/>
                                          </p:val>
                                        </p:tav>
                                        <p:tav tm="100000">
                                          <p:val>
                                            <p:strVal val="#ppt_w"/>
                                          </p:val>
                                        </p:tav>
                                      </p:tavLst>
                                    </p:anim>
                                    <p:anim calcmode="lin" valueType="num">
                                      <p:cBhvr>
                                        <p:cTn id="40" dur="500" fill="hold"/>
                                        <p:tgtEl>
                                          <p:spTgt spid="29"/>
                                        </p:tgtEl>
                                        <p:attrNameLst>
                                          <p:attrName>ppt_h</p:attrName>
                                        </p:attrNameLst>
                                      </p:cBhvr>
                                      <p:tavLst>
                                        <p:tav tm="0">
                                          <p:val>
                                            <p:fltVal val="0"/>
                                          </p:val>
                                        </p:tav>
                                        <p:tav tm="100000">
                                          <p:val>
                                            <p:strVal val="#ppt_h"/>
                                          </p:val>
                                        </p:tav>
                                      </p:tavLst>
                                    </p:anim>
                                    <p:animEffect transition="in" filter="fade">
                                      <p:cBhvr>
                                        <p:cTn id="41" dur="500"/>
                                        <p:tgtEl>
                                          <p:spTgt spid="29"/>
                                        </p:tgtEl>
                                      </p:cBhvr>
                                    </p:animEffect>
                                  </p:childTnLst>
                                </p:cTn>
                              </p:par>
                            </p:childTnLst>
                          </p:cTn>
                        </p:par>
                        <p:par>
                          <p:cTn id="42" fill="hold">
                            <p:stCondLst>
                              <p:cond delay="5500"/>
                            </p:stCondLst>
                            <p:childTnLst>
                              <p:par>
                                <p:cTn id="43" presetID="10" presetClass="entr" presetSubtype="0" fill="hold" grpId="0" nodeType="afterEffect">
                                  <p:stCondLst>
                                    <p:cond delay="0"/>
                                  </p:stCondLst>
                                  <p:childTnLst>
                                    <p:set>
                                      <p:cBhvr>
                                        <p:cTn id="44" dur="1" fill="hold">
                                          <p:stCondLst>
                                            <p:cond delay="0"/>
                                          </p:stCondLst>
                                        </p:cTn>
                                        <p:tgtEl>
                                          <p:spTgt spid="43"/>
                                        </p:tgtEl>
                                        <p:attrNameLst>
                                          <p:attrName>style.visibility</p:attrName>
                                        </p:attrNameLst>
                                      </p:cBhvr>
                                      <p:to>
                                        <p:strVal val="visible"/>
                                      </p:to>
                                    </p:set>
                                    <p:animEffect transition="in" filter="fade">
                                      <p:cBhvr>
                                        <p:cTn id="45" dur="1000"/>
                                        <p:tgtEl>
                                          <p:spTgt spid="43"/>
                                        </p:tgtEl>
                                      </p:cBhvr>
                                    </p:animEffect>
                                  </p:childTnLst>
                                </p:cTn>
                              </p:par>
                            </p:childTnLst>
                          </p:cTn>
                        </p:par>
                        <p:par>
                          <p:cTn id="46" fill="hold">
                            <p:stCondLst>
                              <p:cond delay="6500"/>
                            </p:stCondLst>
                            <p:childTnLst>
                              <p:par>
                                <p:cTn id="47" presetID="53" presetClass="entr" presetSubtype="16" fill="hold" nodeType="afterEffect">
                                  <p:stCondLst>
                                    <p:cond delay="0"/>
                                  </p:stCondLst>
                                  <p:childTnLst>
                                    <p:set>
                                      <p:cBhvr>
                                        <p:cTn id="48" dur="1" fill="hold">
                                          <p:stCondLst>
                                            <p:cond delay="0"/>
                                          </p:stCondLst>
                                        </p:cTn>
                                        <p:tgtEl>
                                          <p:spTgt spid="40"/>
                                        </p:tgtEl>
                                        <p:attrNameLst>
                                          <p:attrName>style.visibility</p:attrName>
                                        </p:attrNameLst>
                                      </p:cBhvr>
                                      <p:to>
                                        <p:strVal val="visible"/>
                                      </p:to>
                                    </p:set>
                                    <p:anim calcmode="lin" valueType="num">
                                      <p:cBhvr>
                                        <p:cTn id="49" dur="500" fill="hold"/>
                                        <p:tgtEl>
                                          <p:spTgt spid="40"/>
                                        </p:tgtEl>
                                        <p:attrNameLst>
                                          <p:attrName>ppt_w</p:attrName>
                                        </p:attrNameLst>
                                      </p:cBhvr>
                                      <p:tavLst>
                                        <p:tav tm="0">
                                          <p:val>
                                            <p:fltVal val="0"/>
                                          </p:val>
                                        </p:tav>
                                        <p:tav tm="100000">
                                          <p:val>
                                            <p:strVal val="#ppt_w"/>
                                          </p:val>
                                        </p:tav>
                                      </p:tavLst>
                                    </p:anim>
                                    <p:anim calcmode="lin" valueType="num">
                                      <p:cBhvr>
                                        <p:cTn id="50" dur="500" fill="hold"/>
                                        <p:tgtEl>
                                          <p:spTgt spid="40"/>
                                        </p:tgtEl>
                                        <p:attrNameLst>
                                          <p:attrName>ppt_h</p:attrName>
                                        </p:attrNameLst>
                                      </p:cBhvr>
                                      <p:tavLst>
                                        <p:tav tm="0">
                                          <p:val>
                                            <p:fltVal val="0"/>
                                          </p:val>
                                        </p:tav>
                                        <p:tav tm="100000">
                                          <p:val>
                                            <p:strVal val="#ppt_h"/>
                                          </p:val>
                                        </p:tav>
                                      </p:tavLst>
                                    </p:anim>
                                    <p:animEffect transition="in" filter="fade">
                                      <p:cBhvr>
                                        <p:cTn id="51" dur="500"/>
                                        <p:tgtEl>
                                          <p:spTgt spid="40"/>
                                        </p:tgtEl>
                                      </p:cBhvr>
                                    </p:animEffect>
                                  </p:childTnLst>
                                </p:cTn>
                              </p:par>
                            </p:childTnLst>
                          </p:cTn>
                        </p:par>
                        <p:par>
                          <p:cTn id="52" fill="hold">
                            <p:stCondLst>
                              <p:cond delay="7000"/>
                            </p:stCondLst>
                            <p:childTnLst>
                              <p:par>
                                <p:cTn id="53" presetID="10" presetClass="entr" presetSubtype="0" fill="hold" grpId="0" nodeType="afterEffect">
                                  <p:stCondLst>
                                    <p:cond delay="0"/>
                                  </p:stCondLst>
                                  <p:childTnLst>
                                    <p:set>
                                      <p:cBhvr>
                                        <p:cTn id="54" dur="1" fill="hold">
                                          <p:stCondLst>
                                            <p:cond delay="0"/>
                                          </p:stCondLst>
                                        </p:cTn>
                                        <p:tgtEl>
                                          <p:spTgt spid="44"/>
                                        </p:tgtEl>
                                        <p:attrNameLst>
                                          <p:attrName>style.visibility</p:attrName>
                                        </p:attrNameLst>
                                      </p:cBhvr>
                                      <p:to>
                                        <p:strVal val="visible"/>
                                      </p:to>
                                    </p:set>
                                    <p:animEffect transition="in" filter="fade">
                                      <p:cBhvr>
                                        <p:cTn id="55" dur="10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p:bldP spid="11" grpId="0"/>
      <p:bldP spid="30" grpId="0"/>
      <p:bldP spid="29" grpId="0" animBg="1"/>
      <p:bldP spid="43" grpId="0"/>
      <p:bldP spid="44"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pic>
        <p:nvPicPr>
          <p:cNvPr id="5" name="内容占位符 4" descr="图片包含 酒, 就坐, 餐桌, 眼镜&#10;&#10;已生成极高可信度的说明"/>
          <p:cNvPicPr>
            <a:picLocks noGrp="1" noChangeAspect="1"/>
          </p:cNvPicPr>
          <p:nvPr>
            <p:ph idx="1"/>
          </p:nvPr>
        </p:nvPicPr>
        <p:blipFill>
          <a:blip r:embed="rId3">
            <a:extLst>
              <a:ext uri="{28A0092B-C50C-407E-A947-70E740481C1C}">
                <a14:useLocalDpi xmlns:a14="http://schemas.microsoft.com/office/drawing/2010/main"/>
              </a:ext>
            </a:extLst>
          </a:blip>
          <a:stretch>
            <a:fillRect/>
          </a:stretch>
        </p:blipFill>
        <p:spPr>
          <a:xfrm>
            <a:off x="-37214" y="0"/>
            <a:ext cx="12266428" cy="6858000"/>
          </a:xfrm>
        </p:spPr>
      </p:pic>
      <p:sp>
        <p:nvSpPr>
          <p:cNvPr id="6" name="矩形 5"/>
          <p:cNvSpPr/>
          <p:nvPr/>
        </p:nvSpPr>
        <p:spPr>
          <a:xfrm>
            <a:off x="3467257" y="2889349"/>
            <a:ext cx="5032147" cy="923330"/>
          </a:xfrm>
          <a:prstGeom prst="rect">
            <a:avLst/>
          </a:prstGeom>
        </p:spPr>
        <p:txBody>
          <a:bodyPr wrap="none">
            <a:spAutoFit/>
          </a:bodyPr>
          <a:lstStyle/>
          <a:p>
            <a:r>
              <a:rPr lang="zh-CN" altLang="en-US" sz="5400" b="1" dirty="0">
                <a:gradFill flip="none" rotWithShape="1">
                  <a:gsLst>
                    <a:gs pos="0">
                      <a:srgbClr val="FBF1DC"/>
                    </a:gs>
                    <a:gs pos="21000">
                      <a:srgbClr val="BFA57B"/>
                    </a:gs>
                    <a:gs pos="0">
                      <a:srgbClr val="F1E4CC"/>
                    </a:gs>
                    <a:gs pos="55000">
                      <a:srgbClr val="886A49"/>
                    </a:gs>
                    <a:gs pos="76000">
                      <a:srgbClr val="CCB58C"/>
                    </a:gs>
                  </a:gsLst>
                  <a:lin ang="1200000" scaled="0"/>
                  <a:tileRect/>
                </a:gradFill>
                <a:latin typeface="微软雅黑" panose="020B0503020204020204" pitchFamily="34" charset="-122"/>
                <a:ea typeface="微软雅黑" panose="020B0503020204020204" pitchFamily="34" charset="-122"/>
                <a:sym typeface="Microsoft YaHei" panose="020B0503020204020204" pitchFamily="34" charset="-122"/>
              </a:rPr>
              <a:t>请插入您的标题</a:t>
            </a:r>
            <a:endParaRPr lang="zh-CN" altLang="en-US" sz="5400" b="1" dirty="0">
              <a:gradFill flip="none" rotWithShape="1">
                <a:gsLst>
                  <a:gs pos="0">
                    <a:srgbClr val="FBF1DC"/>
                  </a:gs>
                  <a:gs pos="21000">
                    <a:srgbClr val="BFA57B"/>
                  </a:gs>
                  <a:gs pos="0">
                    <a:srgbClr val="F1E4CC"/>
                  </a:gs>
                  <a:gs pos="55000">
                    <a:srgbClr val="886A49"/>
                  </a:gs>
                  <a:gs pos="76000">
                    <a:srgbClr val="CCB58C"/>
                  </a:gs>
                </a:gsLst>
                <a:lin ang="1200000" scaled="0"/>
                <a:tileRect/>
              </a:gradFill>
              <a:latin typeface="微软雅黑" panose="020B0503020204020204" pitchFamily="34" charset="-122"/>
              <a:ea typeface="微软雅黑" panose="020B0503020204020204" pitchFamily="34" charset="-122"/>
            </a:endParaRPr>
          </a:p>
        </p:txBody>
      </p:sp>
      <p:cxnSp>
        <p:nvCxnSpPr>
          <p:cNvPr id="7" name="直接连接符 6"/>
          <p:cNvCxnSpPr/>
          <p:nvPr/>
        </p:nvCxnSpPr>
        <p:spPr>
          <a:xfrm>
            <a:off x="2200594" y="3373526"/>
            <a:ext cx="968542" cy="0"/>
          </a:xfrm>
          <a:prstGeom prst="line">
            <a:avLst/>
          </a:prstGeom>
          <a:ln>
            <a:solidFill>
              <a:srgbClr val="D8C7A8"/>
            </a:solidFill>
          </a:ln>
        </p:spPr>
        <p:style>
          <a:lnRef idx="1">
            <a:schemeClr val="accent1"/>
          </a:lnRef>
          <a:fillRef idx="0">
            <a:schemeClr val="accent1"/>
          </a:fillRef>
          <a:effectRef idx="0">
            <a:schemeClr val="accent1"/>
          </a:effectRef>
          <a:fontRef idx="minor">
            <a:schemeClr val="tx1"/>
          </a:fontRef>
        </p:style>
      </p:cxnSp>
      <p:cxnSp>
        <p:nvCxnSpPr>
          <p:cNvPr id="8" name="直接连接符 7"/>
          <p:cNvCxnSpPr>
            <a:cxnSpLocks/>
          </p:cNvCxnSpPr>
          <p:nvPr/>
        </p:nvCxnSpPr>
        <p:spPr>
          <a:xfrm>
            <a:off x="8757804" y="3373526"/>
            <a:ext cx="968542" cy="0"/>
          </a:xfrm>
          <a:prstGeom prst="line">
            <a:avLst/>
          </a:prstGeom>
          <a:ln>
            <a:solidFill>
              <a:srgbClr val="D8C7A8"/>
            </a:solidFill>
          </a:ln>
        </p:spPr>
        <p:style>
          <a:lnRef idx="1">
            <a:schemeClr val="accent1"/>
          </a:lnRef>
          <a:fillRef idx="0">
            <a:schemeClr val="accent1"/>
          </a:fillRef>
          <a:effectRef idx="0">
            <a:schemeClr val="accent1"/>
          </a:effectRef>
          <a:fontRef idx="minor">
            <a:schemeClr val="tx1"/>
          </a:fontRef>
        </p:style>
      </p:cxnSp>
      <p:cxnSp>
        <p:nvCxnSpPr>
          <p:cNvPr id="9" name="直接连接符 8"/>
          <p:cNvCxnSpPr>
            <a:cxnSpLocks/>
          </p:cNvCxnSpPr>
          <p:nvPr/>
        </p:nvCxnSpPr>
        <p:spPr>
          <a:xfrm>
            <a:off x="2200594" y="4793369"/>
            <a:ext cx="7525752" cy="0"/>
          </a:xfrm>
          <a:prstGeom prst="line">
            <a:avLst/>
          </a:prstGeom>
          <a:ln>
            <a:solidFill>
              <a:srgbClr val="D8C7A8"/>
            </a:solidFill>
          </a:ln>
        </p:spPr>
        <p:style>
          <a:lnRef idx="1">
            <a:schemeClr val="accent1"/>
          </a:lnRef>
          <a:fillRef idx="0">
            <a:schemeClr val="accent1"/>
          </a:fillRef>
          <a:effectRef idx="0">
            <a:schemeClr val="accent1"/>
          </a:effectRef>
          <a:fontRef idx="minor">
            <a:schemeClr val="tx1"/>
          </a:fontRef>
        </p:style>
      </p:cxnSp>
      <p:cxnSp>
        <p:nvCxnSpPr>
          <p:cNvPr id="10" name="直接连接符 9"/>
          <p:cNvCxnSpPr>
            <a:cxnSpLocks/>
          </p:cNvCxnSpPr>
          <p:nvPr/>
        </p:nvCxnSpPr>
        <p:spPr>
          <a:xfrm>
            <a:off x="2200594" y="3373526"/>
            <a:ext cx="0" cy="1419843"/>
          </a:xfrm>
          <a:prstGeom prst="line">
            <a:avLst/>
          </a:prstGeom>
          <a:ln>
            <a:solidFill>
              <a:srgbClr val="D8C7A8"/>
            </a:solidFill>
          </a:ln>
        </p:spPr>
        <p:style>
          <a:lnRef idx="1">
            <a:schemeClr val="accent1"/>
          </a:lnRef>
          <a:fillRef idx="0">
            <a:schemeClr val="accent1"/>
          </a:fillRef>
          <a:effectRef idx="0">
            <a:schemeClr val="accent1"/>
          </a:effectRef>
          <a:fontRef idx="minor">
            <a:schemeClr val="tx1"/>
          </a:fontRef>
        </p:style>
      </p:cxnSp>
      <p:cxnSp>
        <p:nvCxnSpPr>
          <p:cNvPr id="11" name="直接连接符 10"/>
          <p:cNvCxnSpPr>
            <a:cxnSpLocks/>
          </p:cNvCxnSpPr>
          <p:nvPr/>
        </p:nvCxnSpPr>
        <p:spPr>
          <a:xfrm>
            <a:off x="9726346" y="3373526"/>
            <a:ext cx="0" cy="1419843"/>
          </a:xfrm>
          <a:prstGeom prst="line">
            <a:avLst/>
          </a:prstGeom>
          <a:ln>
            <a:solidFill>
              <a:srgbClr val="D8C7A8"/>
            </a:solidFill>
          </a:ln>
        </p:spPr>
        <p:style>
          <a:lnRef idx="1">
            <a:schemeClr val="accent1"/>
          </a:lnRef>
          <a:fillRef idx="0">
            <a:schemeClr val="accent1"/>
          </a:fillRef>
          <a:effectRef idx="0">
            <a:schemeClr val="accent1"/>
          </a:effectRef>
          <a:fontRef idx="minor">
            <a:schemeClr val="tx1"/>
          </a:fontRef>
        </p:style>
      </p:cxnSp>
      <p:sp>
        <p:nvSpPr>
          <p:cNvPr id="12" name="矩形 11">
            <a:extLst>
              <a:ext uri="{FF2B5EF4-FFF2-40B4-BE49-F238E27FC236}">
                <a16:creationId xmlns:a16="http://schemas.microsoft.com/office/drawing/2014/main" xmlns="" id="{D88B3DE7-B8D2-4DE7-BCFE-3268CE0601D5}"/>
              </a:ext>
            </a:extLst>
          </p:cNvPr>
          <p:cNvSpPr/>
          <p:nvPr/>
        </p:nvSpPr>
        <p:spPr>
          <a:xfrm>
            <a:off x="4235875" y="1722195"/>
            <a:ext cx="3720249" cy="1107996"/>
          </a:xfrm>
          <a:prstGeom prst="rect">
            <a:avLst/>
          </a:prstGeom>
        </p:spPr>
        <p:txBody>
          <a:bodyPr wrap="none">
            <a:spAutoFit/>
          </a:bodyPr>
          <a:lstStyle/>
          <a:p>
            <a:r>
              <a:rPr lang="en-US" altLang="zh-CN" sz="6600" b="1" dirty="0">
                <a:gradFill flip="none" rotWithShape="1">
                  <a:gsLst>
                    <a:gs pos="0">
                      <a:srgbClr val="FBF1DC"/>
                    </a:gs>
                    <a:gs pos="21000">
                      <a:srgbClr val="BFA57B"/>
                    </a:gs>
                    <a:gs pos="0">
                      <a:srgbClr val="F1E4CC"/>
                    </a:gs>
                    <a:gs pos="55000">
                      <a:srgbClr val="886A49"/>
                    </a:gs>
                    <a:gs pos="68000">
                      <a:srgbClr val="56422F"/>
                    </a:gs>
                    <a:gs pos="76000">
                      <a:srgbClr val="CCB58C"/>
                    </a:gs>
                  </a:gsLst>
                  <a:lin ang="1200000" scaled="0"/>
                  <a:tileRect/>
                </a:gradFill>
                <a:latin typeface="微软雅黑" panose="020B0503020204020204" pitchFamily="34" charset="-122"/>
                <a:ea typeface="微软雅黑" panose="020B0503020204020204" pitchFamily="34" charset="-122"/>
              </a:rPr>
              <a:t>PART 03</a:t>
            </a:r>
            <a:endParaRPr lang="zh-CN" altLang="en-US" sz="6600" b="1" dirty="0">
              <a:gradFill flip="none" rotWithShape="1">
                <a:gsLst>
                  <a:gs pos="0">
                    <a:srgbClr val="FBF1DC"/>
                  </a:gs>
                  <a:gs pos="21000">
                    <a:srgbClr val="BFA57B"/>
                  </a:gs>
                  <a:gs pos="0">
                    <a:srgbClr val="F1E4CC"/>
                  </a:gs>
                  <a:gs pos="55000">
                    <a:srgbClr val="886A49"/>
                  </a:gs>
                  <a:gs pos="68000">
                    <a:srgbClr val="56422F"/>
                  </a:gs>
                  <a:gs pos="76000">
                    <a:srgbClr val="CCB58C"/>
                  </a:gs>
                </a:gsLst>
                <a:lin ang="1200000" scaled="0"/>
                <a:tileRect/>
              </a:gradFill>
              <a:latin typeface="微软雅黑" panose="020B0503020204020204" pitchFamily="34" charset="-122"/>
              <a:ea typeface="微软雅黑" panose="020B0503020204020204" pitchFamily="34" charset="-122"/>
            </a:endParaRPr>
          </a:p>
        </p:txBody>
      </p:sp>
      <p:sp>
        <p:nvSpPr>
          <p:cNvPr id="14" name="文本框 13">
            <a:extLst>
              <a:ext uri="{FF2B5EF4-FFF2-40B4-BE49-F238E27FC236}">
                <a16:creationId xmlns:a16="http://schemas.microsoft.com/office/drawing/2014/main" xmlns="" id="{24E74F99-7308-489F-B67F-5AD9B288D47E}"/>
              </a:ext>
            </a:extLst>
          </p:cNvPr>
          <p:cNvSpPr txBox="1"/>
          <p:nvPr/>
        </p:nvSpPr>
        <p:spPr>
          <a:xfrm>
            <a:off x="2887938" y="4020079"/>
            <a:ext cx="6354137" cy="771525"/>
          </a:xfrm>
          <a:prstGeom prst="ellipse">
            <a:avLst/>
          </a:prstGeom>
        </p:spPr>
        <p:txBody>
          <a:bodyPr vert="horz" lIns="91440" tIns="45720" rIns="91440" bIns="45720" rtlCol="0" anchor="t">
            <a:normAutofit/>
          </a:bodyPr>
          <a:lstStyle/>
          <a:p>
            <a:pPr>
              <a:lnSpc>
                <a:spcPct val="90000"/>
              </a:lnSpc>
              <a:spcBef>
                <a:spcPct val="0"/>
              </a:spcBef>
            </a:pPr>
            <a:r>
              <a:rPr lang="zh-CN" altLang="en-US" sz="2400" dirty="0">
                <a:solidFill>
                  <a:prstClr val="white"/>
                </a:solidFill>
                <a:latin typeface="方正小标宋简体" panose="03000509000000000000" pitchFamily="65" charset="-122"/>
                <a:ea typeface="方正小标宋简体" panose="03000509000000000000" pitchFamily="65" charset="-122"/>
              </a:rPr>
              <a:t>请插入您的小标题或相关的内容</a:t>
            </a:r>
          </a:p>
        </p:txBody>
      </p:sp>
    </p:spTree>
    <p:extLst>
      <p:ext uri="{BB962C8B-B14F-4D97-AF65-F5344CB8AC3E}">
        <p14:creationId xmlns:p14="http://schemas.microsoft.com/office/powerpoint/2010/main" val="471646541"/>
      </p:ext>
    </p:extLst>
  </p:cSld>
  <p:clrMapOvr>
    <a:masterClrMapping/>
  </p:clrMapOvr>
  <mc:AlternateContent xmlns:mc="http://schemas.openxmlformats.org/markup-compatibility/2006" xmlns:p14="http://schemas.microsoft.com/office/powerpoint/2010/main">
    <mc:Choice Requires="p14">
      <p:transition spd="slow" p14:dur="2000" advClick="0" advTm="0">
        <p14:honeycomb/>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wd">
                                    <p:tmPct val="10000"/>
                                  </p:iterate>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6"/>
                                        </p:tgtEl>
                                        <p:attrNameLst>
                                          <p:attrName>ppt_y</p:attrName>
                                        </p:attrNameLst>
                                      </p:cBhvr>
                                      <p:tavLst>
                                        <p:tav tm="0">
                                          <p:val>
                                            <p:strVal val="#ppt_y"/>
                                          </p:val>
                                        </p:tav>
                                        <p:tav tm="100000">
                                          <p:val>
                                            <p:strVal val="#ppt_y"/>
                                          </p:val>
                                        </p:tav>
                                      </p:tavLst>
                                    </p:anim>
                                    <p:anim calcmode="lin" valueType="num">
                                      <p:cBhvr>
                                        <p:cTn id="9" dur="500" fill="hold"/>
                                        <p:tgtEl>
                                          <p:spTgt spid="6"/>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6"/>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6"/>
                                        </p:tgtEl>
                                      </p:cBhvr>
                                    </p:animEffect>
                                  </p:childTnLst>
                                </p:cTn>
                              </p:par>
                            </p:childTnLst>
                          </p:cTn>
                        </p:par>
                        <p:par>
                          <p:cTn id="12" fill="hold">
                            <p:stCondLst>
                              <p:cond delay="700"/>
                            </p:stCondLst>
                            <p:childTnLst>
                              <p:par>
                                <p:cTn id="13" presetID="10" presetClass="entr" presetSubtype="0" fill="hold"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fade">
                                      <p:cBhvr>
                                        <p:cTn id="15" dur="350"/>
                                        <p:tgtEl>
                                          <p:spTgt spid="7"/>
                                        </p:tgtEl>
                                      </p:cBhvr>
                                    </p:animEffect>
                                  </p:childTnLst>
                                </p:cTn>
                              </p:par>
                            </p:childTnLst>
                          </p:cTn>
                        </p:par>
                        <p:par>
                          <p:cTn id="16" fill="hold">
                            <p:stCondLst>
                              <p:cond delay="1050"/>
                            </p:stCondLst>
                            <p:childTnLst>
                              <p:par>
                                <p:cTn id="17" presetID="10" presetClass="entr" presetSubtype="0" fill="hold" nodeType="after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fade">
                                      <p:cBhvr>
                                        <p:cTn id="19" dur="350"/>
                                        <p:tgtEl>
                                          <p:spTgt spid="10"/>
                                        </p:tgtEl>
                                      </p:cBhvr>
                                    </p:animEffect>
                                  </p:childTnLst>
                                </p:cTn>
                              </p:par>
                            </p:childTnLst>
                          </p:cTn>
                        </p:par>
                        <p:par>
                          <p:cTn id="20" fill="hold">
                            <p:stCondLst>
                              <p:cond delay="1400"/>
                            </p:stCondLst>
                            <p:childTnLst>
                              <p:par>
                                <p:cTn id="21" presetID="10" presetClass="entr" presetSubtype="0" fill="hold" nodeType="after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fade">
                                      <p:cBhvr>
                                        <p:cTn id="23" dur="350"/>
                                        <p:tgtEl>
                                          <p:spTgt spid="9"/>
                                        </p:tgtEl>
                                      </p:cBhvr>
                                    </p:animEffect>
                                  </p:childTnLst>
                                </p:cTn>
                              </p:par>
                            </p:childTnLst>
                          </p:cTn>
                        </p:par>
                        <p:par>
                          <p:cTn id="24" fill="hold">
                            <p:stCondLst>
                              <p:cond delay="1750"/>
                            </p:stCondLst>
                            <p:childTnLst>
                              <p:par>
                                <p:cTn id="25" presetID="10" presetClass="entr" presetSubtype="0" fill="hold" nodeType="afterEffect">
                                  <p:stCondLst>
                                    <p:cond delay="0"/>
                                  </p:stCondLst>
                                  <p:childTnLst>
                                    <p:set>
                                      <p:cBhvr>
                                        <p:cTn id="26" dur="1" fill="hold">
                                          <p:stCondLst>
                                            <p:cond delay="0"/>
                                          </p:stCondLst>
                                        </p:cTn>
                                        <p:tgtEl>
                                          <p:spTgt spid="11"/>
                                        </p:tgtEl>
                                        <p:attrNameLst>
                                          <p:attrName>style.visibility</p:attrName>
                                        </p:attrNameLst>
                                      </p:cBhvr>
                                      <p:to>
                                        <p:strVal val="visible"/>
                                      </p:to>
                                    </p:set>
                                    <p:animEffect transition="in" filter="fade">
                                      <p:cBhvr>
                                        <p:cTn id="27" dur="350"/>
                                        <p:tgtEl>
                                          <p:spTgt spid="11"/>
                                        </p:tgtEl>
                                      </p:cBhvr>
                                    </p:animEffect>
                                  </p:childTnLst>
                                </p:cTn>
                              </p:par>
                            </p:childTnLst>
                          </p:cTn>
                        </p:par>
                        <p:par>
                          <p:cTn id="28" fill="hold">
                            <p:stCondLst>
                              <p:cond delay="2100"/>
                            </p:stCondLst>
                            <p:childTnLst>
                              <p:par>
                                <p:cTn id="29" presetID="10" presetClass="entr" presetSubtype="0" fill="hold" nodeType="afterEffect">
                                  <p:stCondLst>
                                    <p:cond delay="0"/>
                                  </p:stCondLst>
                                  <p:childTnLst>
                                    <p:set>
                                      <p:cBhvr>
                                        <p:cTn id="30" dur="1" fill="hold">
                                          <p:stCondLst>
                                            <p:cond delay="0"/>
                                          </p:stCondLst>
                                        </p:cTn>
                                        <p:tgtEl>
                                          <p:spTgt spid="8"/>
                                        </p:tgtEl>
                                        <p:attrNameLst>
                                          <p:attrName>style.visibility</p:attrName>
                                        </p:attrNameLst>
                                      </p:cBhvr>
                                      <p:to>
                                        <p:strVal val="visible"/>
                                      </p:to>
                                    </p:set>
                                    <p:animEffect transition="in" filter="fade">
                                      <p:cBhvr>
                                        <p:cTn id="31" dur="350"/>
                                        <p:tgtEl>
                                          <p:spTgt spid="8"/>
                                        </p:tgtEl>
                                      </p:cBhvr>
                                    </p:animEffect>
                                  </p:childTnLst>
                                </p:cTn>
                              </p:par>
                            </p:childTnLst>
                          </p:cTn>
                        </p:par>
                        <p:par>
                          <p:cTn id="32" fill="hold">
                            <p:stCondLst>
                              <p:cond delay="2450"/>
                            </p:stCondLst>
                            <p:childTnLst>
                              <p:par>
                                <p:cTn id="33" presetID="41" presetClass="entr" presetSubtype="0" fill="hold" grpId="0" nodeType="afterEffect">
                                  <p:stCondLst>
                                    <p:cond delay="0"/>
                                  </p:stCondLst>
                                  <p:iterate type="wd">
                                    <p:tmPct val="10000"/>
                                  </p:iterate>
                                  <p:childTnLst>
                                    <p:set>
                                      <p:cBhvr>
                                        <p:cTn id="34" dur="1" fill="hold">
                                          <p:stCondLst>
                                            <p:cond delay="0"/>
                                          </p:stCondLst>
                                        </p:cTn>
                                        <p:tgtEl>
                                          <p:spTgt spid="12"/>
                                        </p:tgtEl>
                                        <p:attrNameLst>
                                          <p:attrName>style.visibility</p:attrName>
                                        </p:attrNameLst>
                                      </p:cBhvr>
                                      <p:to>
                                        <p:strVal val="visible"/>
                                      </p:to>
                                    </p:set>
                                    <p:anim calcmode="lin" valueType="num">
                                      <p:cBhvr>
                                        <p:cTn id="35" dur="500" fill="hold"/>
                                        <p:tgtEl>
                                          <p:spTgt spid="12"/>
                                        </p:tgtEl>
                                        <p:attrNameLst>
                                          <p:attrName>ppt_x</p:attrName>
                                        </p:attrNameLst>
                                      </p:cBhvr>
                                      <p:tavLst>
                                        <p:tav tm="0">
                                          <p:val>
                                            <p:strVal val="#ppt_x"/>
                                          </p:val>
                                        </p:tav>
                                        <p:tav tm="50000">
                                          <p:val>
                                            <p:strVal val="#ppt_x+.1"/>
                                          </p:val>
                                        </p:tav>
                                        <p:tav tm="100000">
                                          <p:val>
                                            <p:strVal val="#ppt_x"/>
                                          </p:val>
                                        </p:tav>
                                      </p:tavLst>
                                    </p:anim>
                                    <p:anim calcmode="lin" valueType="num">
                                      <p:cBhvr>
                                        <p:cTn id="36" dur="500" fill="hold"/>
                                        <p:tgtEl>
                                          <p:spTgt spid="12"/>
                                        </p:tgtEl>
                                        <p:attrNameLst>
                                          <p:attrName>ppt_y</p:attrName>
                                        </p:attrNameLst>
                                      </p:cBhvr>
                                      <p:tavLst>
                                        <p:tav tm="0">
                                          <p:val>
                                            <p:strVal val="#ppt_y"/>
                                          </p:val>
                                        </p:tav>
                                        <p:tav tm="100000">
                                          <p:val>
                                            <p:strVal val="#ppt_y"/>
                                          </p:val>
                                        </p:tav>
                                      </p:tavLst>
                                    </p:anim>
                                    <p:anim calcmode="lin" valueType="num">
                                      <p:cBhvr>
                                        <p:cTn id="37" dur="500" fill="hold"/>
                                        <p:tgtEl>
                                          <p:spTgt spid="12"/>
                                        </p:tgtEl>
                                        <p:attrNameLst>
                                          <p:attrName>ppt_h</p:attrName>
                                        </p:attrNameLst>
                                      </p:cBhvr>
                                      <p:tavLst>
                                        <p:tav tm="0">
                                          <p:val>
                                            <p:strVal val="#ppt_h/10"/>
                                          </p:val>
                                        </p:tav>
                                        <p:tav tm="50000">
                                          <p:val>
                                            <p:strVal val="#ppt_h+.01"/>
                                          </p:val>
                                        </p:tav>
                                        <p:tav tm="100000">
                                          <p:val>
                                            <p:strVal val="#ppt_h"/>
                                          </p:val>
                                        </p:tav>
                                      </p:tavLst>
                                    </p:anim>
                                    <p:anim calcmode="lin" valueType="num">
                                      <p:cBhvr>
                                        <p:cTn id="38" dur="500" fill="hold"/>
                                        <p:tgtEl>
                                          <p:spTgt spid="12"/>
                                        </p:tgtEl>
                                        <p:attrNameLst>
                                          <p:attrName>ppt_w</p:attrName>
                                        </p:attrNameLst>
                                      </p:cBhvr>
                                      <p:tavLst>
                                        <p:tav tm="0">
                                          <p:val>
                                            <p:strVal val="#ppt_w/10"/>
                                          </p:val>
                                        </p:tav>
                                        <p:tav tm="50000">
                                          <p:val>
                                            <p:strVal val="#ppt_w+.01"/>
                                          </p:val>
                                        </p:tav>
                                        <p:tav tm="100000">
                                          <p:val>
                                            <p:strVal val="#ppt_w"/>
                                          </p:val>
                                        </p:tav>
                                      </p:tavLst>
                                    </p:anim>
                                    <p:animEffect transition="in" filter="fade">
                                      <p:cBhvr>
                                        <p:cTn id="39" dur="500" tmFilter="0,0; .5, 1; 1, 1"/>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2"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4056000" y="0"/>
            <a:ext cx="8136000" cy="685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rot="5400000">
            <a:off x="-1848300" y="3303000"/>
            <a:ext cx="3960000" cy="252000"/>
          </a:xfrm>
          <a:prstGeom prst="rect">
            <a:avLst/>
          </a:prstGeom>
          <a:solidFill>
            <a:srgbClr val="FFDC1B"/>
          </a:solidFill>
        </p:spPr>
        <p:txBody>
          <a:bodyPr vert="horz" lIns="91440" tIns="45720" rIns="91440" bIns="45720" rtlCol="0" anchor="b">
            <a:normAutofit fontScale="25000" lnSpcReduction="20000"/>
          </a:bodyPr>
          <a:lstStyle/>
          <a:p>
            <a:pPr algn="ctr">
              <a:lnSpc>
                <a:spcPct val="90000"/>
              </a:lnSpc>
              <a:spcBef>
                <a:spcPct val="0"/>
              </a:spcBef>
            </a:pPr>
            <a:endParaRPr lang="en-US" sz="6000">
              <a:solidFill>
                <a:schemeClr val="tx1"/>
              </a:solidFill>
              <a:latin typeface="+mj-lt"/>
              <a:ea typeface="+mj-ea"/>
              <a:cs typeface="+mj-cs"/>
            </a:endParaRPr>
          </a:p>
        </p:txBody>
      </p:sp>
      <p:sp>
        <p:nvSpPr>
          <p:cNvPr id="11" name="TextBox 10"/>
          <p:cNvSpPr txBox="1"/>
          <p:nvPr/>
        </p:nvSpPr>
        <p:spPr>
          <a:xfrm>
            <a:off x="505173" y="1542409"/>
            <a:ext cx="2842638" cy="3671583"/>
          </a:xfrm>
          <a:prstGeom prst="rect">
            <a:avLst/>
          </a:prstGeom>
          <a:noFill/>
        </p:spPr>
        <p:txBody>
          <a:bodyPr wrap="none" rtlCol="0">
            <a:spAutoFit/>
          </a:bodyPr>
          <a:lstStyle/>
          <a:p>
            <a:pPr>
              <a:lnSpc>
                <a:spcPct val="150000"/>
              </a:lnSpc>
            </a:pPr>
            <a:r>
              <a:rPr lang="en-US" sz="4000" b="1" dirty="0">
                <a:solidFill>
                  <a:schemeClr val="bg1"/>
                </a:solidFill>
              </a:rPr>
              <a:t>YOUR</a:t>
            </a:r>
          </a:p>
          <a:p>
            <a:pPr>
              <a:lnSpc>
                <a:spcPct val="150000"/>
              </a:lnSpc>
            </a:pPr>
            <a:r>
              <a:rPr lang="en-US" sz="4000" b="1" dirty="0">
                <a:solidFill>
                  <a:schemeClr val="bg1"/>
                </a:solidFill>
              </a:rPr>
              <a:t>AWESOME</a:t>
            </a:r>
          </a:p>
          <a:p>
            <a:pPr>
              <a:lnSpc>
                <a:spcPct val="150000"/>
              </a:lnSpc>
            </a:pPr>
            <a:r>
              <a:rPr lang="en-US" sz="4000" b="1" dirty="0">
                <a:solidFill>
                  <a:schemeClr val="bg1"/>
                </a:solidFill>
              </a:rPr>
              <a:t>POINT</a:t>
            </a:r>
          </a:p>
          <a:p>
            <a:pPr>
              <a:lnSpc>
                <a:spcPct val="150000"/>
              </a:lnSpc>
            </a:pPr>
            <a:r>
              <a:rPr lang="en-US" sz="4000" b="1" dirty="0">
                <a:solidFill>
                  <a:schemeClr val="bg1"/>
                </a:solidFill>
              </a:rPr>
              <a:t>HERE</a:t>
            </a:r>
          </a:p>
        </p:txBody>
      </p:sp>
      <p:sp>
        <p:nvSpPr>
          <p:cNvPr id="15" name="TextBox 14"/>
          <p:cNvSpPr txBox="1"/>
          <p:nvPr/>
        </p:nvSpPr>
        <p:spPr>
          <a:xfrm>
            <a:off x="5713268" y="942095"/>
            <a:ext cx="5602432" cy="830997"/>
          </a:xfrm>
          <a:prstGeom prst="rect">
            <a:avLst/>
          </a:prstGeom>
          <a:noFill/>
        </p:spPr>
        <p:txBody>
          <a:bodyPr wrap="square" rtlCol="0">
            <a:spAutoFit/>
          </a:bodyPr>
          <a:lstStyle/>
          <a:p>
            <a:pPr lvl="0">
              <a:lnSpc>
                <a:spcPct val="150000"/>
              </a:lnSpc>
            </a:pPr>
            <a:r>
              <a:rPr lang="zh-CN" altLang="en-US" sz="1600" dirty="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rPr>
              <a:t>单击添加文本单击添加文本单击添加文本单击添加文本单击添加文本单击添加文本单击</a:t>
            </a:r>
            <a:endParaRPr lang="en-US" altLang="zh-CN" sz="1200" dirty="0">
              <a:solidFill>
                <a:schemeClr val="bg2">
                  <a:lumMod val="10000"/>
                </a:schemeClr>
              </a:solidFill>
              <a:latin typeface="Arial" panose="020B0604020202020204" pitchFamily="34" charset="0"/>
              <a:cs typeface="Arial" panose="020B0604020202020204" pitchFamily="34" charset="0"/>
            </a:endParaRPr>
          </a:p>
        </p:txBody>
      </p:sp>
      <p:grpSp>
        <p:nvGrpSpPr>
          <p:cNvPr id="23" name="Group 22"/>
          <p:cNvGrpSpPr/>
          <p:nvPr/>
        </p:nvGrpSpPr>
        <p:grpSpPr>
          <a:xfrm>
            <a:off x="4612501" y="246027"/>
            <a:ext cx="3348302" cy="828000"/>
            <a:chOff x="4612501" y="246027"/>
            <a:chExt cx="3348302" cy="828000"/>
          </a:xfrm>
        </p:grpSpPr>
        <p:grpSp>
          <p:nvGrpSpPr>
            <p:cNvPr id="13" name="Group 12"/>
            <p:cNvGrpSpPr/>
            <p:nvPr/>
          </p:nvGrpSpPr>
          <p:grpSpPr>
            <a:xfrm>
              <a:off x="4612501" y="246027"/>
              <a:ext cx="828000" cy="828000"/>
              <a:chOff x="4612501" y="246027"/>
              <a:chExt cx="828000" cy="828000"/>
            </a:xfrm>
          </p:grpSpPr>
          <p:sp>
            <p:nvSpPr>
              <p:cNvPr id="67" name="Oval 66"/>
              <p:cNvSpPr/>
              <p:nvPr/>
            </p:nvSpPr>
            <p:spPr>
              <a:xfrm>
                <a:off x="4612501" y="246027"/>
                <a:ext cx="828000" cy="828000"/>
              </a:xfrm>
              <a:prstGeom prst="ellipse">
                <a:avLst/>
              </a:prstGeom>
              <a:noFill/>
              <a:ln w="28575">
                <a:solidFill>
                  <a:srgbClr val="FFDC1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Freeform 40"/>
              <p:cNvSpPr>
                <a:spLocks noEditPoints="1"/>
              </p:cNvSpPr>
              <p:nvPr/>
            </p:nvSpPr>
            <p:spPr bwMode="auto">
              <a:xfrm>
                <a:off x="4738501" y="354027"/>
                <a:ext cx="576000" cy="612000"/>
              </a:xfrm>
              <a:custGeom>
                <a:avLst/>
                <a:gdLst>
                  <a:gd name="T0" fmla="*/ 3884 w 4323"/>
                  <a:gd name="T1" fmla="*/ 466 h 4304"/>
                  <a:gd name="T2" fmla="*/ 3824 w 4323"/>
                  <a:gd name="T3" fmla="*/ 446 h 4304"/>
                  <a:gd name="T4" fmla="*/ 2470 w 4323"/>
                  <a:gd name="T5" fmla="*/ 74 h 4304"/>
                  <a:gd name="T6" fmla="*/ 2424 w 4323"/>
                  <a:gd name="T7" fmla="*/ 15 h 4304"/>
                  <a:gd name="T8" fmla="*/ 1954 w 4323"/>
                  <a:gd name="T9" fmla="*/ 0 h 4304"/>
                  <a:gd name="T10" fmla="*/ 1883 w 4323"/>
                  <a:gd name="T11" fmla="*/ 30 h 4304"/>
                  <a:gd name="T12" fmla="*/ 1854 w 4323"/>
                  <a:gd name="T13" fmla="*/ 100 h 4304"/>
                  <a:gd name="T14" fmla="*/ 486 w 4323"/>
                  <a:gd name="T15" fmla="*/ 998 h 4304"/>
                  <a:gd name="T16" fmla="*/ 431 w 4323"/>
                  <a:gd name="T17" fmla="*/ 1034 h 4304"/>
                  <a:gd name="T18" fmla="*/ 0 w 4323"/>
                  <a:gd name="T19" fmla="*/ 1603 h 4304"/>
                  <a:gd name="T20" fmla="*/ 21 w 4323"/>
                  <a:gd name="T21" fmla="*/ 1678 h 4304"/>
                  <a:gd name="T22" fmla="*/ 465 w 4323"/>
                  <a:gd name="T23" fmla="*/ 2226 h 4304"/>
                  <a:gd name="T24" fmla="*/ 1854 w 4323"/>
                  <a:gd name="T25" fmla="*/ 2235 h 4304"/>
                  <a:gd name="T26" fmla="*/ 1172 w 4323"/>
                  <a:gd name="T27" fmla="*/ 3688 h 4304"/>
                  <a:gd name="T28" fmla="*/ 1113 w 4323"/>
                  <a:gd name="T29" fmla="*/ 3734 h 4304"/>
                  <a:gd name="T30" fmla="*/ 1098 w 4323"/>
                  <a:gd name="T31" fmla="*/ 4205 h 4304"/>
                  <a:gd name="T32" fmla="*/ 1129 w 4323"/>
                  <a:gd name="T33" fmla="*/ 4276 h 4304"/>
                  <a:gd name="T34" fmla="*/ 1198 w 4323"/>
                  <a:gd name="T35" fmla="*/ 4304 h 4304"/>
                  <a:gd name="T36" fmla="*/ 3169 w 4323"/>
                  <a:gd name="T37" fmla="*/ 4291 h 4304"/>
                  <a:gd name="T38" fmla="*/ 3215 w 4323"/>
                  <a:gd name="T39" fmla="*/ 4231 h 4304"/>
                  <a:gd name="T40" fmla="*/ 3215 w 4323"/>
                  <a:gd name="T41" fmla="*/ 3758 h 4304"/>
                  <a:gd name="T42" fmla="*/ 3169 w 4323"/>
                  <a:gd name="T43" fmla="*/ 3698 h 4304"/>
                  <a:gd name="T44" fmla="*/ 2473 w 4323"/>
                  <a:gd name="T45" fmla="*/ 3684 h 4304"/>
                  <a:gd name="T46" fmla="*/ 3270 w 4323"/>
                  <a:gd name="T47" fmla="*/ 2918 h 4304"/>
                  <a:gd name="T48" fmla="*/ 3682 w 4323"/>
                  <a:gd name="T49" fmla="*/ 2557 h 4304"/>
                  <a:gd name="T50" fmla="*/ 3712 w 4323"/>
                  <a:gd name="T51" fmla="*/ 2503 h 4304"/>
                  <a:gd name="T52" fmla="*/ 3705 w 4323"/>
                  <a:gd name="T53" fmla="*/ 2443 h 4304"/>
                  <a:gd name="T54" fmla="*/ 3312 w 4323"/>
                  <a:gd name="T55" fmla="*/ 2072 h 4304"/>
                  <a:gd name="T56" fmla="*/ 3245 w 4323"/>
                  <a:gd name="T57" fmla="*/ 2046 h 4304"/>
                  <a:gd name="T58" fmla="*/ 3824 w 4323"/>
                  <a:gd name="T59" fmla="*/ 1595 h 4304"/>
                  <a:gd name="T60" fmla="*/ 3884 w 4323"/>
                  <a:gd name="T61" fmla="*/ 1575 h 4304"/>
                  <a:gd name="T62" fmla="*/ 4313 w 4323"/>
                  <a:gd name="T63" fmla="*/ 1065 h 4304"/>
                  <a:gd name="T64" fmla="*/ 4320 w 4323"/>
                  <a:gd name="T65" fmla="*/ 998 h 4304"/>
                  <a:gd name="T66" fmla="*/ 557 w 4323"/>
                  <a:gd name="T67" fmla="*/ 2035 h 4304"/>
                  <a:gd name="T68" fmla="*/ 1854 w 4323"/>
                  <a:gd name="T69" fmla="*/ 1195 h 4304"/>
                  <a:gd name="T70" fmla="*/ 557 w 4323"/>
                  <a:gd name="T71" fmla="*/ 2035 h 4304"/>
                  <a:gd name="T72" fmla="*/ 1298 w 4323"/>
                  <a:gd name="T73" fmla="*/ 3884 h 4304"/>
                  <a:gd name="T74" fmla="*/ 2054 w 4323"/>
                  <a:gd name="T75" fmla="*/ 3684 h 4304"/>
                  <a:gd name="T76" fmla="*/ 2274 w 4323"/>
                  <a:gd name="T77" fmla="*/ 3684 h 4304"/>
                  <a:gd name="T78" fmla="*/ 3466 w 4323"/>
                  <a:gd name="T79" fmla="*/ 2484 h 4304"/>
                  <a:gd name="T80" fmla="*/ 2473 w 4323"/>
                  <a:gd name="T81" fmla="*/ 2246 h 4304"/>
                  <a:gd name="T82" fmla="*/ 2473 w 4323"/>
                  <a:gd name="T83" fmla="*/ 1395 h 4304"/>
                  <a:gd name="T84" fmla="*/ 4093 w 4323"/>
                  <a:gd name="T85" fmla="*/ 1020 h 43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4323" h="4304">
                    <a:moveTo>
                      <a:pt x="4299" y="956"/>
                    </a:moveTo>
                    <a:lnTo>
                      <a:pt x="3900" y="481"/>
                    </a:lnTo>
                    <a:lnTo>
                      <a:pt x="3884" y="466"/>
                    </a:lnTo>
                    <a:lnTo>
                      <a:pt x="3866" y="455"/>
                    </a:lnTo>
                    <a:lnTo>
                      <a:pt x="3845" y="449"/>
                    </a:lnTo>
                    <a:lnTo>
                      <a:pt x="3824" y="446"/>
                    </a:lnTo>
                    <a:lnTo>
                      <a:pt x="2473" y="446"/>
                    </a:lnTo>
                    <a:lnTo>
                      <a:pt x="2473" y="100"/>
                    </a:lnTo>
                    <a:lnTo>
                      <a:pt x="2470" y="74"/>
                    </a:lnTo>
                    <a:lnTo>
                      <a:pt x="2460" y="50"/>
                    </a:lnTo>
                    <a:lnTo>
                      <a:pt x="2445" y="30"/>
                    </a:lnTo>
                    <a:lnTo>
                      <a:pt x="2424" y="15"/>
                    </a:lnTo>
                    <a:lnTo>
                      <a:pt x="2400" y="4"/>
                    </a:lnTo>
                    <a:lnTo>
                      <a:pt x="2374" y="0"/>
                    </a:lnTo>
                    <a:lnTo>
                      <a:pt x="1954" y="0"/>
                    </a:lnTo>
                    <a:lnTo>
                      <a:pt x="1927" y="4"/>
                    </a:lnTo>
                    <a:lnTo>
                      <a:pt x="1903" y="15"/>
                    </a:lnTo>
                    <a:lnTo>
                      <a:pt x="1883" y="30"/>
                    </a:lnTo>
                    <a:lnTo>
                      <a:pt x="1867" y="50"/>
                    </a:lnTo>
                    <a:lnTo>
                      <a:pt x="1857" y="74"/>
                    </a:lnTo>
                    <a:lnTo>
                      <a:pt x="1854" y="100"/>
                    </a:lnTo>
                    <a:lnTo>
                      <a:pt x="1854" y="995"/>
                    </a:lnTo>
                    <a:lnTo>
                      <a:pt x="508" y="995"/>
                    </a:lnTo>
                    <a:lnTo>
                      <a:pt x="486" y="998"/>
                    </a:lnTo>
                    <a:lnTo>
                      <a:pt x="465" y="1006"/>
                    </a:lnTo>
                    <a:lnTo>
                      <a:pt x="446" y="1018"/>
                    </a:lnTo>
                    <a:lnTo>
                      <a:pt x="431" y="1034"/>
                    </a:lnTo>
                    <a:lnTo>
                      <a:pt x="21" y="1554"/>
                    </a:lnTo>
                    <a:lnTo>
                      <a:pt x="6" y="1577"/>
                    </a:lnTo>
                    <a:lnTo>
                      <a:pt x="0" y="1603"/>
                    </a:lnTo>
                    <a:lnTo>
                      <a:pt x="0" y="1629"/>
                    </a:lnTo>
                    <a:lnTo>
                      <a:pt x="6" y="1654"/>
                    </a:lnTo>
                    <a:lnTo>
                      <a:pt x="21" y="1678"/>
                    </a:lnTo>
                    <a:lnTo>
                      <a:pt x="431" y="2197"/>
                    </a:lnTo>
                    <a:lnTo>
                      <a:pt x="446" y="2214"/>
                    </a:lnTo>
                    <a:lnTo>
                      <a:pt x="465" y="2226"/>
                    </a:lnTo>
                    <a:lnTo>
                      <a:pt x="486" y="2233"/>
                    </a:lnTo>
                    <a:lnTo>
                      <a:pt x="508" y="2235"/>
                    </a:lnTo>
                    <a:lnTo>
                      <a:pt x="1854" y="2235"/>
                    </a:lnTo>
                    <a:lnTo>
                      <a:pt x="1854" y="3684"/>
                    </a:lnTo>
                    <a:lnTo>
                      <a:pt x="1198" y="3684"/>
                    </a:lnTo>
                    <a:lnTo>
                      <a:pt x="1172" y="3688"/>
                    </a:lnTo>
                    <a:lnTo>
                      <a:pt x="1148" y="3698"/>
                    </a:lnTo>
                    <a:lnTo>
                      <a:pt x="1129" y="3714"/>
                    </a:lnTo>
                    <a:lnTo>
                      <a:pt x="1113" y="3734"/>
                    </a:lnTo>
                    <a:lnTo>
                      <a:pt x="1102" y="3758"/>
                    </a:lnTo>
                    <a:lnTo>
                      <a:pt x="1098" y="3784"/>
                    </a:lnTo>
                    <a:lnTo>
                      <a:pt x="1098" y="4205"/>
                    </a:lnTo>
                    <a:lnTo>
                      <a:pt x="1102" y="4231"/>
                    </a:lnTo>
                    <a:lnTo>
                      <a:pt x="1113" y="4255"/>
                    </a:lnTo>
                    <a:lnTo>
                      <a:pt x="1129" y="4276"/>
                    </a:lnTo>
                    <a:lnTo>
                      <a:pt x="1148" y="4291"/>
                    </a:lnTo>
                    <a:lnTo>
                      <a:pt x="1172" y="4301"/>
                    </a:lnTo>
                    <a:lnTo>
                      <a:pt x="1198" y="4304"/>
                    </a:lnTo>
                    <a:lnTo>
                      <a:pt x="3119" y="4304"/>
                    </a:lnTo>
                    <a:lnTo>
                      <a:pt x="3145" y="4301"/>
                    </a:lnTo>
                    <a:lnTo>
                      <a:pt x="3169" y="4291"/>
                    </a:lnTo>
                    <a:lnTo>
                      <a:pt x="3190" y="4276"/>
                    </a:lnTo>
                    <a:lnTo>
                      <a:pt x="3204" y="4255"/>
                    </a:lnTo>
                    <a:lnTo>
                      <a:pt x="3215" y="4231"/>
                    </a:lnTo>
                    <a:lnTo>
                      <a:pt x="3219" y="4205"/>
                    </a:lnTo>
                    <a:lnTo>
                      <a:pt x="3219" y="3784"/>
                    </a:lnTo>
                    <a:lnTo>
                      <a:pt x="3215" y="3758"/>
                    </a:lnTo>
                    <a:lnTo>
                      <a:pt x="3204" y="3734"/>
                    </a:lnTo>
                    <a:lnTo>
                      <a:pt x="3190" y="3714"/>
                    </a:lnTo>
                    <a:lnTo>
                      <a:pt x="3169" y="3698"/>
                    </a:lnTo>
                    <a:lnTo>
                      <a:pt x="3145" y="3688"/>
                    </a:lnTo>
                    <a:lnTo>
                      <a:pt x="3119" y="3684"/>
                    </a:lnTo>
                    <a:lnTo>
                      <a:pt x="2473" y="3684"/>
                    </a:lnTo>
                    <a:lnTo>
                      <a:pt x="2473" y="2920"/>
                    </a:lnTo>
                    <a:lnTo>
                      <a:pt x="3245" y="2920"/>
                    </a:lnTo>
                    <a:lnTo>
                      <a:pt x="3270" y="2918"/>
                    </a:lnTo>
                    <a:lnTo>
                      <a:pt x="3292" y="2908"/>
                    </a:lnTo>
                    <a:lnTo>
                      <a:pt x="3312" y="2894"/>
                    </a:lnTo>
                    <a:lnTo>
                      <a:pt x="3682" y="2557"/>
                    </a:lnTo>
                    <a:lnTo>
                      <a:pt x="3695" y="2542"/>
                    </a:lnTo>
                    <a:lnTo>
                      <a:pt x="3705" y="2523"/>
                    </a:lnTo>
                    <a:lnTo>
                      <a:pt x="3712" y="2503"/>
                    </a:lnTo>
                    <a:lnTo>
                      <a:pt x="3713" y="2484"/>
                    </a:lnTo>
                    <a:lnTo>
                      <a:pt x="3712" y="2463"/>
                    </a:lnTo>
                    <a:lnTo>
                      <a:pt x="3705" y="2443"/>
                    </a:lnTo>
                    <a:lnTo>
                      <a:pt x="3695" y="2425"/>
                    </a:lnTo>
                    <a:lnTo>
                      <a:pt x="3682" y="2409"/>
                    </a:lnTo>
                    <a:lnTo>
                      <a:pt x="3312" y="2072"/>
                    </a:lnTo>
                    <a:lnTo>
                      <a:pt x="3292" y="2058"/>
                    </a:lnTo>
                    <a:lnTo>
                      <a:pt x="3270" y="2049"/>
                    </a:lnTo>
                    <a:lnTo>
                      <a:pt x="3245" y="2046"/>
                    </a:lnTo>
                    <a:lnTo>
                      <a:pt x="2473" y="2046"/>
                    </a:lnTo>
                    <a:lnTo>
                      <a:pt x="2473" y="1595"/>
                    </a:lnTo>
                    <a:lnTo>
                      <a:pt x="3824" y="1595"/>
                    </a:lnTo>
                    <a:lnTo>
                      <a:pt x="3845" y="1594"/>
                    </a:lnTo>
                    <a:lnTo>
                      <a:pt x="3866" y="1586"/>
                    </a:lnTo>
                    <a:lnTo>
                      <a:pt x="3884" y="1575"/>
                    </a:lnTo>
                    <a:lnTo>
                      <a:pt x="3900" y="1559"/>
                    </a:lnTo>
                    <a:lnTo>
                      <a:pt x="4299" y="1085"/>
                    </a:lnTo>
                    <a:lnTo>
                      <a:pt x="4313" y="1065"/>
                    </a:lnTo>
                    <a:lnTo>
                      <a:pt x="4320" y="1043"/>
                    </a:lnTo>
                    <a:lnTo>
                      <a:pt x="4323" y="1020"/>
                    </a:lnTo>
                    <a:lnTo>
                      <a:pt x="4320" y="998"/>
                    </a:lnTo>
                    <a:lnTo>
                      <a:pt x="4313" y="976"/>
                    </a:lnTo>
                    <a:lnTo>
                      <a:pt x="4299" y="956"/>
                    </a:lnTo>
                    <a:close/>
                    <a:moveTo>
                      <a:pt x="557" y="2035"/>
                    </a:moveTo>
                    <a:lnTo>
                      <a:pt x="227" y="1616"/>
                    </a:lnTo>
                    <a:lnTo>
                      <a:pt x="557" y="1195"/>
                    </a:lnTo>
                    <a:lnTo>
                      <a:pt x="1854" y="1195"/>
                    </a:lnTo>
                    <a:lnTo>
                      <a:pt x="1854" y="2035"/>
                    </a:lnTo>
                    <a:lnTo>
                      <a:pt x="557" y="2035"/>
                    </a:lnTo>
                    <a:lnTo>
                      <a:pt x="557" y="2035"/>
                    </a:lnTo>
                    <a:close/>
                    <a:moveTo>
                      <a:pt x="3019" y="4105"/>
                    </a:moveTo>
                    <a:lnTo>
                      <a:pt x="1298" y="4105"/>
                    </a:lnTo>
                    <a:lnTo>
                      <a:pt x="1298" y="3884"/>
                    </a:lnTo>
                    <a:lnTo>
                      <a:pt x="3019" y="3884"/>
                    </a:lnTo>
                    <a:lnTo>
                      <a:pt x="3019" y="4105"/>
                    </a:lnTo>
                    <a:close/>
                    <a:moveTo>
                      <a:pt x="2054" y="3684"/>
                    </a:moveTo>
                    <a:lnTo>
                      <a:pt x="2054" y="200"/>
                    </a:lnTo>
                    <a:lnTo>
                      <a:pt x="2274" y="200"/>
                    </a:lnTo>
                    <a:lnTo>
                      <a:pt x="2274" y="3684"/>
                    </a:lnTo>
                    <a:lnTo>
                      <a:pt x="2054" y="3684"/>
                    </a:lnTo>
                    <a:close/>
                    <a:moveTo>
                      <a:pt x="3206" y="2246"/>
                    </a:moveTo>
                    <a:lnTo>
                      <a:pt x="3466" y="2484"/>
                    </a:lnTo>
                    <a:lnTo>
                      <a:pt x="3206" y="2720"/>
                    </a:lnTo>
                    <a:lnTo>
                      <a:pt x="2473" y="2720"/>
                    </a:lnTo>
                    <a:lnTo>
                      <a:pt x="2473" y="2246"/>
                    </a:lnTo>
                    <a:lnTo>
                      <a:pt x="3206" y="2246"/>
                    </a:lnTo>
                    <a:close/>
                    <a:moveTo>
                      <a:pt x="3778" y="1395"/>
                    </a:moveTo>
                    <a:lnTo>
                      <a:pt x="2473" y="1395"/>
                    </a:lnTo>
                    <a:lnTo>
                      <a:pt x="2473" y="646"/>
                    </a:lnTo>
                    <a:lnTo>
                      <a:pt x="3778" y="646"/>
                    </a:lnTo>
                    <a:lnTo>
                      <a:pt x="4093" y="1020"/>
                    </a:lnTo>
                    <a:lnTo>
                      <a:pt x="3778" y="1395"/>
                    </a:lnTo>
                    <a:close/>
                  </a:path>
                </a:pathLst>
              </a:custGeom>
              <a:solidFill>
                <a:srgbClr val="FFDC1B"/>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40" name="TextBox 39"/>
            <p:cNvSpPr txBox="1"/>
            <p:nvPr/>
          </p:nvSpPr>
          <p:spPr>
            <a:xfrm>
              <a:off x="5662468" y="330610"/>
              <a:ext cx="2298335" cy="658835"/>
            </a:xfrm>
            <a:prstGeom prst="rect">
              <a:avLst/>
            </a:prstGeom>
            <a:noFill/>
          </p:spPr>
          <p:txBody>
            <a:bodyPr wrap="square" rtlCol="0" anchor="ctr">
              <a:spAutoFit/>
            </a:bodyPr>
            <a:lstStyle/>
            <a:p>
              <a:pPr algn="ctr">
                <a:lnSpc>
                  <a:spcPct val="150000"/>
                </a:lnSpc>
              </a:pPr>
              <a:r>
                <a:rPr lang="en-US" altLang="zh-CN" sz="2800" b="1" dirty="0">
                  <a:latin typeface="Arial" panose="020B0604020202020204" pitchFamily="34" charset="0"/>
                  <a:cs typeface="Arial" panose="020B0604020202020204" pitchFamily="34" charset="0"/>
                </a:rPr>
                <a:t>TITLE HERE</a:t>
              </a:r>
            </a:p>
          </p:txBody>
        </p:sp>
      </p:grpSp>
      <p:sp>
        <p:nvSpPr>
          <p:cNvPr id="17" name="TextBox 16"/>
          <p:cNvSpPr txBox="1"/>
          <p:nvPr/>
        </p:nvSpPr>
        <p:spPr>
          <a:xfrm>
            <a:off x="5713268" y="2504328"/>
            <a:ext cx="5602432" cy="787075"/>
          </a:xfrm>
          <a:prstGeom prst="rect">
            <a:avLst/>
          </a:prstGeom>
          <a:noFill/>
        </p:spPr>
        <p:txBody>
          <a:bodyPr wrap="square" rtlCol="0">
            <a:spAutoFit/>
          </a:bodyPr>
          <a:lstStyle/>
          <a:p>
            <a:pPr lvl="0">
              <a:lnSpc>
                <a:spcPct val="150000"/>
              </a:lnSpc>
            </a:pPr>
            <a:r>
              <a:rPr lang="zh-CN" altLang="en-US" sz="1600" dirty="0">
                <a:solidFill>
                  <a:srgbClr val="E7E6E6">
                    <a:lumMod val="10000"/>
                  </a:srgbClr>
                </a:solidFill>
                <a:latin typeface="Open Sans" panose="020B0606030504020204" pitchFamily="34" charset="0"/>
                <a:ea typeface="Open Sans" panose="020B0606030504020204" pitchFamily="34" charset="0"/>
                <a:cs typeface="Open Sans" panose="020B0606030504020204" pitchFamily="34" charset="0"/>
              </a:rPr>
              <a:t>单击添加文本单击添加文本单击添加文本单击添加文本单击添加文本单击添加文本单击</a:t>
            </a:r>
            <a:endParaRPr lang="en-US" altLang="zh-CN" sz="1200" dirty="0">
              <a:solidFill>
                <a:srgbClr val="E7E6E6">
                  <a:lumMod val="10000"/>
                </a:srgbClr>
              </a:solidFill>
              <a:latin typeface="Arial" panose="020B0604020202020204" pitchFamily="34" charset="0"/>
              <a:cs typeface="Arial" panose="020B0604020202020204" pitchFamily="34" charset="0"/>
            </a:endParaRPr>
          </a:p>
        </p:txBody>
      </p:sp>
      <p:grpSp>
        <p:nvGrpSpPr>
          <p:cNvPr id="22" name="Group 21"/>
          <p:cNvGrpSpPr/>
          <p:nvPr/>
        </p:nvGrpSpPr>
        <p:grpSpPr>
          <a:xfrm>
            <a:off x="4612501" y="1809727"/>
            <a:ext cx="3348301" cy="828000"/>
            <a:chOff x="4612501" y="1809727"/>
            <a:chExt cx="3348301" cy="828000"/>
          </a:xfrm>
        </p:grpSpPr>
        <p:grpSp>
          <p:nvGrpSpPr>
            <p:cNvPr id="14" name="Group 13"/>
            <p:cNvGrpSpPr/>
            <p:nvPr/>
          </p:nvGrpSpPr>
          <p:grpSpPr>
            <a:xfrm>
              <a:off x="4612501" y="1809727"/>
              <a:ext cx="828000" cy="828000"/>
              <a:chOff x="4612501" y="1809727"/>
              <a:chExt cx="828000" cy="828000"/>
            </a:xfrm>
          </p:grpSpPr>
          <p:sp>
            <p:nvSpPr>
              <p:cNvPr id="51" name="Freeform 25"/>
              <p:cNvSpPr>
                <a:spLocks noEditPoints="1"/>
              </p:cNvSpPr>
              <p:nvPr/>
            </p:nvSpPr>
            <p:spPr bwMode="auto">
              <a:xfrm>
                <a:off x="4720501" y="1953727"/>
                <a:ext cx="612000" cy="540000"/>
              </a:xfrm>
              <a:custGeom>
                <a:avLst/>
                <a:gdLst>
                  <a:gd name="T0" fmla="*/ 3399 w 5029"/>
                  <a:gd name="T1" fmla="*/ 406 h 4307"/>
                  <a:gd name="T2" fmla="*/ 3360 w 5029"/>
                  <a:gd name="T3" fmla="*/ 235 h 4307"/>
                  <a:gd name="T4" fmla="*/ 3258 w 5029"/>
                  <a:gd name="T5" fmla="*/ 99 h 4307"/>
                  <a:gd name="T6" fmla="*/ 3108 w 5029"/>
                  <a:gd name="T7" fmla="*/ 16 h 4307"/>
                  <a:gd name="T8" fmla="*/ 2037 w 5029"/>
                  <a:gd name="T9" fmla="*/ 0 h 4307"/>
                  <a:gd name="T10" fmla="*/ 1866 w 5029"/>
                  <a:gd name="T11" fmla="*/ 36 h 4307"/>
                  <a:gd name="T12" fmla="*/ 1730 w 5029"/>
                  <a:gd name="T13" fmla="*/ 138 h 4307"/>
                  <a:gd name="T14" fmla="*/ 1647 w 5029"/>
                  <a:gd name="T15" fmla="*/ 288 h 4307"/>
                  <a:gd name="T16" fmla="*/ 1629 w 5029"/>
                  <a:gd name="T17" fmla="*/ 662 h 4307"/>
                  <a:gd name="T18" fmla="*/ 493 w 5029"/>
                  <a:gd name="T19" fmla="*/ 679 h 4307"/>
                  <a:gd name="T20" fmla="*/ 296 w 5029"/>
                  <a:gd name="T21" fmla="*/ 763 h 4307"/>
                  <a:gd name="T22" fmla="*/ 141 w 5029"/>
                  <a:gd name="T23" fmla="*/ 902 h 4307"/>
                  <a:gd name="T24" fmla="*/ 37 w 5029"/>
                  <a:gd name="T25" fmla="*/ 1087 h 4307"/>
                  <a:gd name="T26" fmla="*/ 0 w 5029"/>
                  <a:gd name="T27" fmla="*/ 1304 h 4307"/>
                  <a:gd name="T28" fmla="*/ 17 w 5029"/>
                  <a:gd name="T29" fmla="*/ 3814 h 4307"/>
                  <a:gd name="T30" fmla="*/ 99 w 5029"/>
                  <a:gd name="T31" fmla="*/ 4010 h 4307"/>
                  <a:gd name="T32" fmla="*/ 240 w 5029"/>
                  <a:gd name="T33" fmla="*/ 4167 h 4307"/>
                  <a:gd name="T34" fmla="*/ 425 w 5029"/>
                  <a:gd name="T35" fmla="*/ 4269 h 4307"/>
                  <a:gd name="T36" fmla="*/ 640 w 5029"/>
                  <a:gd name="T37" fmla="*/ 4307 h 4307"/>
                  <a:gd name="T38" fmla="*/ 4534 w 5029"/>
                  <a:gd name="T39" fmla="*/ 4291 h 4307"/>
                  <a:gd name="T40" fmla="*/ 4731 w 5029"/>
                  <a:gd name="T41" fmla="*/ 4208 h 4307"/>
                  <a:gd name="T42" fmla="*/ 4889 w 5029"/>
                  <a:gd name="T43" fmla="*/ 4068 h 4307"/>
                  <a:gd name="T44" fmla="*/ 4991 w 5029"/>
                  <a:gd name="T45" fmla="*/ 3883 h 4307"/>
                  <a:gd name="T46" fmla="*/ 5029 w 5029"/>
                  <a:gd name="T47" fmla="*/ 3667 h 4307"/>
                  <a:gd name="T48" fmla="*/ 5012 w 5029"/>
                  <a:gd name="T49" fmla="*/ 1157 h 4307"/>
                  <a:gd name="T50" fmla="*/ 4928 w 5029"/>
                  <a:gd name="T51" fmla="*/ 960 h 4307"/>
                  <a:gd name="T52" fmla="*/ 4789 w 5029"/>
                  <a:gd name="T53" fmla="*/ 803 h 4307"/>
                  <a:gd name="T54" fmla="*/ 4605 w 5029"/>
                  <a:gd name="T55" fmla="*/ 700 h 4307"/>
                  <a:gd name="T56" fmla="*/ 4388 w 5029"/>
                  <a:gd name="T57" fmla="*/ 662 h 4307"/>
                  <a:gd name="T58" fmla="*/ 4191 w 5029"/>
                  <a:gd name="T59" fmla="*/ 4074 h 4307"/>
                  <a:gd name="T60" fmla="*/ 1863 w 5029"/>
                  <a:gd name="T61" fmla="*/ 406 h 4307"/>
                  <a:gd name="T62" fmla="*/ 1901 w 5029"/>
                  <a:gd name="T63" fmla="*/ 297 h 4307"/>
                  <a:gd name="T64" fmla="*/ 1997 w 5029"/>
                  <a:gd name="T65" fmla="*/ 236 h 4307"/>
                  <a:gd name="T66" fmla="*/ 3032 w 5029"/>
                  <a:gd name="T67" fmla="*/ 236 h 4307"/>
                  <a:gd name="T68" fmla="*/ 3128 w 5029"/>
                  <a:gd name="T69" fmla="*/ 297 h 4307"/>
                  <a:gd name="T70" fmla="*/ 3166 w 5029"/>
                  <a:gd name="T71" fmla="*/ 406 h 4307"/>
                  <a:gd name="T72" fmla="*/ 1863 w 5029"/>
                  <a:gd name="T73" fmla="*/ 406 h 4307"/>
                  <a:gd name="T74" fmla="*/ 237 w 5029"/>
                  <a:gd name="T75" fmla="*/ 1246 h 4307"/>
                  <a:gd name="T76" fmla="*/ 292 w 5029"/>
                  <a:gd name="T77" fmla="*/ 1090 h 4307"/>
                  <a:gd name="T78" fmla="*/ 403 w 5029"/>
                  <a:gd name="T79" fmla="*/ 972 h 4307"/>
                  <a:gd name="T80" fmla="*/ 553 w 5029"/>
                  <a:gd name="T81" fmla="*/ 905 h 4307"/>
                  <a:gd name="T82" fmla="*/ 553 w 5029"/>
                  <a:gd name="T83" fmla="*/ 4065 h 4307"/>
                  <a:gd name="T84" fmla="*/ 403 w 5029"/>
                  <a:gd name="T85" fmla="*/ 3997 h 4307"/>
                  <a:gd name="T86" fmla="*/ 292 w 5029"/>
                  <a:gd name="T87" fmla="*/ 3880 h 4307"/>
                  <a:gd name="T88" fmla="*/ 237 w 5029"/>
                  <a:gd name="T89" fmla="*/ 3724 h 4307"/>
                  <a:gd name="T90" fmla="*/ 4791 w 5029"/>
                  <a:gd name="T91" fmla="*/ 3730 h 4307"/>
                  <a:gd name="T92" fmla="*/ 4725 w 5029"/>
                  <a:gd name="T93" fmla="*/ 3897 h 4307"/>
                  <a:gd name="T94" fmla="*/ 4595 w 5029"/>
                  <a:gd name="T95" fmla="*/ 4017 h 4307"/>
                  <a:gd name="T96" fmla="*/ 4423 w 5029"/>
                  <a:gd name="T97" fmla="*/ 4072 h 4307"/>
                  <a:gd name="T98" fmla="*/ 4542 w 5029"/>
                  <a:gd name="T99" fmla="*/ 925 h 4307"/>
                  <a:gd name="T100" fmla="*/ 4689 w 5029"/>
                  <a:gd name="T101" fmla="*/ 1027 h 4307"/>
                  <a:gd name="T102" fmla="*/ 4777 w 5029"/>
                  <a:gd name="T103" fmla="*/ 1181 h 4307"/>
                  <a:gd name="T104" fmla="*/ 4795 w 5029"/>
                  <a:gd name="T105" fmla="*/ 3667 h 43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5029" h="4307">
                    <a:moveTo>
                      <a:pt x="4388" y="662"/>
                    </a:moveTo>
                    <a:lnTo>
                      <a:pt x="3399" y="662"/>
                    </a:lnTo>
                    <a:lnTo>
                      <a:pt x="3399" y="406"/>
                    </a:lnTo>
                    <a:lnTo>
                      <a:pt x="3394" y="346"/>
                    </a:lnTo>
                    <a:lnTo>
                      <a:pt x="3382" y="288"/>
                    </a:lnTo>
                    <a:lnTo>
                      <a:pt x="3360" y="235"/>
                    </a:lnTo>
                    <a:lnTo>
                      <a:pt x="3333" y="184"/>
                    </a:lnTo>
                    <a:lnTo>
                      <a:pt x="3299" y="138"/>
                    </a:lnTo>
                    <a:lnTo>
                      <a:pt x="3258" y="99"/>
                    </a:lnTo>
                    <a:lnTo>
                      <a:pt x="3214" y="65"/>
                    </a:lnTo>
                    <a:lnTo>
                      <a:pt x="3163" y="36"/>
                    </a:lnTo>
                    <a:lnTo>
                      <a:pt x="3108" y="16"/>
                    </a:lnTo>
                    <a:lnTo>
                      <a:pt x="3052" y="3"/>
                    </a:lnTo>
                    <a:lnTo>
                      <a:pt x="2991" y="0"/>
                    </a:lnTo>
                    <a:lnTo>
                      <a:pt x="2037" y="0"/>
                    </a:lnTo>
                    <a:lnTo>
                      <a:pt x="1977" y="3"/>
                    </a:lnTo>
                    <a:lnTo>
                      <a:pt x="1919" y="16"/>
                    </a:lnTo>
                    <a:lnTo>
                      <a:pt x="1866" y="36"/>
                    </a:lnTo>
                    <a:lnTo>
                      <a:pt x="1815" y="65"/>
                    </a:lnTo>
                    <a:lnTo>
                      <a:pt x="1770" y="99"/>
                    </a:lnTo>
                    <a:lnTo>
                      <a:pt x="1730" y="138"/>
                    </a:lnTo>
                    <a:lnTo>
                      <a:pt x="1695" y="184"/>
                    </a:lnTo>
                    <a:lnTo>
                      <a:pt x="1667" y="235"/>
                    </a:lnTo>
                    <a:lnTo>
                      <a:pt x="1647" y="288"/>
                    </a:lnTo>
                    <a:lnTo>
                      <a:pt x="1634" y="346"/>
                    </a:lnTo>
                    <a:lnTo>
                      <a:pt x="1629" y="406"/>
                    </a:lnTo>
                    <a:lnTo>
                      <a:pt x="1629" y="662"/>
                    </a:lnTo>
                    <a:lnTo>
                      <a:pt x="640" y="662"/>
                    </a:lnTo>
                    <a:lnTo>
                      <a:pt x="565" y="667"/>
                    </a:lnTo>
                    <a:lnTo>
                      <a:pt x="493" y="679"/>
                    </a:lnTo>
                    <a:lnTo>
                      <a:pt x="425" y="700"/>
                    </a:lnTo>
                    <a:lnTo>
                      <a:pt x="359" y="728"/>
                    </a:lnTo>
                    <a:lnTo>
                      <a:pt x="296" y="763"/>
                    </a:lnTo>
                    <a:lnTo>
                      <a:pt x="240" y="803"/>
                    </a:lnTo>
                    <a:lnTo>
                      <a:pt x="188" y="850"/>
                    </a:lnTo>
                    <a:lnTo>
                      <a:pt x="141" y="902"/>
                    </a:lnTo>
                    <a:lnTo>
                      <a:pt x="99" y="960"/>
                    </a:lnTo>
                    <a:lnTo>
                      <a:pt x="64" y="1021"/>
                    </a:lnTo>
                    <a:lnTo>
                      <a:pt x="37" y="1087"/>
                    </a:lnTo>
                    <a:lnTo>
                      <a:pt x="17" y="1157"/>
                    </a:lnTo>
                    <a:lnTo>
                      <a:pt x="5" y="1229"/>
                    </a:lnTo>
                    <a:lnTo>
                      <a:pt x="0" y="1304"/>
                    </a:lnTo>
                    <a:lnTo>
                      <a:pt x="0" y="3667"/>
                    </a:lnTo>
                    <a:lnTo>
                      <a:pt x="5" y="3741"/>
                    </a:lnTo>
                    <a:lnTo>
                      <a:pt x="17" y="3814"/>
                    </a:lnTo>
                    <a:lnTo>
                      <a:pt x="37" y="3883"/>
                    </a:lnTo>
                    <a:lnTo>
                      <a:pt x="64" y="3948"/>
                    </a:lnTo>
                    <a:lnTo>
                      <a:pt x="99" y="4010"/>
                    </a:lnTo>
                    <a:lnTo>
                      <a:pt x="141" y="4068"/>
                    </a:lnTo>
                    <a:lnTo>
                      <a:pt x="188" y="4119"/>
                    </a:lnTo>
                    <a:lnTo>
                      <a:pt x="240" y="4167"/>
                    </a:lnTo>
                    <a:lnTo>
                      <a:pt x="296" y="4208"/>
                    </a:lnTo>
                    <a:lnTo>
                      <a:pt x="359" y="4242"/>
                    </a:lnTo>
                    <a:lnTo>
                      <a:pt x="425" y="4269"/>
                    </a:lnTo>
                    <a:lnTo>
                      <a:pt x="493" y="4291"/>
                    </a:lnTo>
                    <a:lnTo>
                      <a:pt x="565" y="4303"/>
                    </a:lnTo>
                    <a:lnTo>
                      <a:pt x="640" y="4307"/>
                    </a:lnTo>
                    <a:lnTo>
                      <a:pt x="4388" y="4307"/>
                    </a:lnTo>
                    <a:lnTo>
                      <a:pt x="4463" y="4303"/>
                    </a:lnTo>
                    <a:lnTo>
                      <a:pt x="4534" y="4291"/>
                    </a:lnTo>
                    <a:lnTo>
                      <a:pt x="4605" y="4269"/>
                    </a:lnTo>
                    <a:lnTo>
                      <a:pt x="4670" y="4242"/>
                    </a:lnTo>
                    <a:lnTo>
                      <a:pt x="4731" y="4208"/>
                    </a:lnTo>
                    <a:lnTo>
                      <a:pt x="4789" y="4167"/>
                    </a:lnTo>
                    <a:lnTo>
                      <a:pt x="4841" y="4119"/>
                    </a:lnTo>
                    <a:lnTo>
                      <a:pt x="4889" y="4068"/>
                    </a:lnTo>
                    <a:lnTo>
                      <a:pt x="4928" y="4010"/>
                    </a:lnTo>
                    <a:lnTo>
                      <a:pt x="4963" y="3948"/>
                    </a:lnTo>
                    <a:lnTo>
                      <a:pt x="4991" y="3883"/>
                    </a:lnTo>
                    <a:lnTo>
                      <a:pt x="5012" y="3814"/>
                    </a:lnTo>
                    <a:lnTo>
                      <a:pt x="5024" y="3741"/>
                    </a:lnTo>
                    <a:lnTo>
                      <a:pt x="5029" y="3667"/>
                    </a:lnTo>
                    <a:lnTo>
                      <a:pt x="5029" y="1304"/>
                    </a:lnTo>
                    <a:lnTo>
                      <a:pt x="5024" y="1229"/>
                    </a:lnTo>
                    <a:lnTo>
                      <a:pt x="5012" y="1157"/>
                    </a:lnTo>
                    <a:lnTo>
                      <a:pt x="4991" y="1087"/>
                    </a:lnTo>
                    <a:lnTo>
                      <a:pt x="4963" y="1021"/>
                    </a:lnTo>
                    <a:lnTo>
                      <a:pt x="4928" y="960"/>
                    </a:lnTo>
                    <a:lnTo>
                      <a:pt x="4889" y="902"/>
                    </a:lnTo>
                    <a:lnTo>
                      <a:pt x="4841" y="850"/>
                    </a:lnTo>
                    <a:lnTo>
                      <a:pt x="4789" y="803"/>
                    </a:lnTo>
                    <a:lnTo>
                      <a:pt x="4731" y="763"/>
                    </a:lnTo>
                    <a:lnTo>
                      <a:pt x="4670" y="728"/>
                    </a:lnTo>
                    <a:lnTo>
                      <a:pt x="4605" y="700"/>
                    </a:lnTo>
                    <a:lnTo>
                      <a:pt x="4534" y="679"/>
                    </a:lnTo>
                    <a:lnTo>
                      <a:pt x="4463" y="667"/>
                    </a:lnTo>
                    <a:lnTo>
                      <a:pt x="4388" y="662"/>
                    </a:lnTo>
                    <a:close/>
                    <a:moveTo>
                      <a:pt x="841" y="896"/>
                    </a:moveTo>
                    <a:lnTo>
                      <a:pt x="4191" y="896"/>
                    </a:lnTo>
                    <a:lnTo>
                      <a:pt x="4191" y="4074"/>
                    </a:lnTo>
                    <a:lnTo>
                      <a:pt x="841" y="4074"/>
                    </a:lnTo>
                    <a:lnTo>
                      <a:pt x="841" y="896"/>
                    </a:lnTo>
                    <a:close/>
                    <a:moveTo>
                      <a:pt x="1863" y="406"/>
                    </a:moveTo>
                    <a:lnTo>
                      <a:pt x="1867" y="366"/>
                    </a:lnTo>
                    <a:lnTo>
                      <a:pt x="1879" y="329"/>
                    </a:lnTo>
                    <a:lnTo>
                      <a:pt x="1901" y="297"/>
                    </a:lnTo>
                    <a:lnTo>
                      <a:pt x="1928" y="270"/>
                    </a:lnTo>
                    <a:lnTo>
                      <a:pt x="1960" y="250"/>
                    </a:lnTo>
                    <a:lnTo>
                      <a:pt x="1997" y="236"/>
                    </a:lnTo>
                    <a:lnTo>
                      <a:pt x="2037" y="232"/>
                    </a:lnTo>
                    <a:lnTo>
                      <a:pt x="2991" y="232"/>
                    </a:lnTo>
                    <a:lnTo>
                      <a:pt x="3032" y="236"/>
                    </a:lnTo>
                    <a:lnTo>
                      <a:pt x="3069" y="250"/>
                    </a:lnTo>
                    <a:lnTo>
                      <a:pt x="3101" y="270"/>
                    </a:lnTo>
                    <a:lnTo>
                      <a:pt x="3128" y="297"/>
                    </a:lnTo>
                    <a:lnTo>
                      <a:pt x="3148" y="329"/>
                    </a:lnTo>
                    <a:lnTo>
                      <a:pt x="3162" y="366"/>
                    </a:lnTo>
                    <a:lnTo>
                      <a:pt x="3166" y="406"/>
                    </a:lnTo>
                    <a:lnTo>
                      <a:pt x="3166" y="662"/>
                    </a:lnTo>
                    <a:lnTo>
                      <a:pt x="1863" y="662"/>
                    </a:lnTo>
                    <a:lnTo>
                      <a:pt x="1863" y="406"/>
                    </a:lnTo>
                    <a:close/>
                    <a:moveTo>
                      <a:pt x="232" y="3667"/>
                    </a:moveTo>
                    <a:lnTo>
                      <a:pt x="232" y="1304"/>
                    </a:lnTo>
                    <a:lnTo>
                      <a:pt x="237" y="1246"/>
                    </a:lnTo>
                    <a:lnTo>
                      <a:pt x="247" y="1191"/>
                    </a:lnTo>
                    <a:lnTo>
                      <a:pt x="267" y="1139"/>
                    </a:lnTo>
                    <a:lnTo>
                      <a:pt x="292" y="1090"/>
                    </a:lnTo>
                    <a:lnTo>
                      <a:pt x="324" y="1046"/>
                    </a:lnTo>
                    <a:lnTo>
                      <a:pt x="360" y="1006"/>
                    </a:lnTo>
                    <a:lnTo>
                      <a:pt x="403" y="972"/>
                    </a:lnTo>
                    <a:lnTo>
                      <a:pt x="449" y="943"/>
                    </a:lnTo>
                    <a:lnTo>
                      <a:pt x="499" y="920"/>
                    </a:lnTo>
                    <a:lnTo>
                      <a:pt x="553" y="905"/>
                    </a:lnTo>
                    <a:lnTo>
                      <a:pt x="609" y="897"/>
                    </a:lnTo>
                    <a:lnTo>
                      <a:pt x="609" y="4074"/>
                    </a:lnTo>
                    <a:lnTo>
                      <a:pt x="553" y="4065"/>
                    </a:lnTo>
                    <a:lnTo>
                      <a:pt x="499" y="4049"/>
                    </a:lnTo>
                    <a:lnTo>
                      <a:pt x="449" y="4026"/>
                    </a:lnTo>
                    <a:lnTo>
                      <a:pt x="403" y="3997"/>
                    </a:lnTo>
                    <a:lnTo>
                      <a:pt x="360" y="3964"/>
                    </a:lnTo>
                    <a:lnTo>
                      <a:pt x="324" y="3924"/>
                    </a:lnTo>
                    <a:lnTo>
                      <a:pt x="292" y="3880"/>
                    </a:lnTo>
                    <a:lnTo>
                      <a:pt x="267" y="3831"/>
                    </a:lnTo>
                    <a:lnTo>
                      <a:pt x="247" y="3779"/>
                    </a:lnTo>
                    <a:lnTo>
                      <a:pt x="237" y="3724"/>
                    </a:lnTo>
                    <a:lnTo>
                      <a:pt x="232" y="3667"/>
                    </a:lnTo>
                    <a:close/>
                    <a:moveTo>
                      <a:pt x="4795" y="3667"/>
                    </a:moveTo>
                    <a:lnTo>
                      <a:pt x="4791" y="3730"/>
                    </a:lnTo>
                    <a:lnTo>
                      <a:pt x="4777" y="3790"/>
                    </a:lnTo>
                    <a:lnTo>
                      <a:pt x="4754" y="3845"/>
                    </a:lnTo>
                    <a:lnTo>
                      <a:pt x="4725" y="3897"/>
                    </a:lnTo>
                    <a:lnTo>
                      <a:pt x="4689" y="3942"/>
                    </a:lnTo>
                    <a:lnTo>
                      <a:pt x="4644" y="3984"/>
                    </a:lnTo>
                    <a:lnTo>
                      <a:pt x="4595" y="4017"/>
                    </a:lnTo>
                    <a:lnTo>
                      <a:pt x="4542" y="4045"/>
                    </a:lnTo>
                    <a:lnTo>
                      <a:pt x="4484" y="4063"/>
                    </a:lnTo>
                    <a:lnTo>
                      <a:pt x="4423" y="4072"/>
                    </a:lnTo>
                    <a:lnTo>
                      <a:pt x="4423" y="897"/>
                    </a:lnTo>
                    <a:lnTo>
                      <a:pt x="4484" y="907"/>
                    </a:lnTo>
                    <a:lnTo>
                      <a:pt x="4542" y="925"/>
                    </a:lnTo>
                    <a:lnTo>
                      <a:pt x="4595" y="952"/>
                    </a:lnTo>
                    <a:lnTo>
                      <a:pt x="4644" y="986"/>
                    </a:lnTo>
                    <a:lnTo>
                      <a:pt x="4689" y="1027"/>
                    </a:lnTo>
                    <a:lnTo>
                      <a:pt x="4725" y="1073"/>
                    </a:lnTo>
                    <a:lnTo>
                      <a:pt x="4754" y="1125"/>
                    </a:lnTo>
                    <a:lnTo>
                      <a:pt x="4777" y="1181"/>
                    </a:lnTo>
                    <a:lnTo>
                      <a:pt x="4791" y="1241"/>
                    </a:lnTo>
                    <a:lnTo>
                      <a:pt x="4795" y="1304"/>
                    </a:lnTo>
                    <a:lnTo>
                      <a:pt x="4795" y="3667"/>
                    </a:lnTo>
                    <a:close/>
                  </a:path>
                </a:pathLst>
              </a:custGeom>
              <a:solidFill>
                <a:srgbClr val="FFDC1B"/>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68" name="Oval 67"/>
              <p:cNvSpPr/>
              <p:nvPr/>
            </p:nvSpPr>
            <p:spPr>
              <a:xfrm>
                <a:off x="4612501" y="1809727"/>
                <a:ext cx="828000" cy="828000"/>
              </a:xfrm>
              <a:prstGeom prst="ellipse">
                <a:avLst/>
              </a:prstGeom>
              <a:noFill/>
              <a:ln w="28575">
                <a:solidFill>
                  <a:srgbClr val="FFDC1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1" name="TextBox 40"/>
            <p:cNvSpPr txBox="1"/>
            <p:nvPr/>
          </p:nvSpPr>
          <p:spPr>
            <a:xfrm>
              <a:off x="5662467" y="1894310"/>
              <a:ext cx="2298335" cy="658835"/>
            </a:xfrm>
            <a:prstGeom prst="rect">
              <a:avLst/>
            </a:prstGeom>
            <a:noFill/>
          </p:spPr>
          <p:txBody>
            <a:bodyPr wrap="square" rtlCol="0" anchor="ctr">
              <a:spAutoFit/>
            </a:bodyPr>
            <a:lstStyle/>
            <a:p>
              <a:pPr algn="ctr">
                <a:lnSpc>
                  <a:spcPct val="150000"/>
                </a:lnSpc>
              </a:pPr>
              <a:r>
                <a:rPr lang="en-US" altLang="zh-CN" sz="2800" b="1" dirty="0">
                  <a:latin typeface="Arial" panose="020B0604020202020204" pitchFamily="34" charset="0"/>
                  <a:cs typeface="Arial" panose="020B0604020202020204" pitchFamily="34" charset="0"/>
                </a:rPr>
                <a:t>TITLE HERE</a:t>
              </a:r>
            </a:p>
          </p:txBody>
        </p:sp>
      </p:grpSp>
      <p:sp>
        <p:nvSpPr>
          <p:cNvPr id="18" name="TextBox 17"/>
          <p:cNvSpPr txBox="1"/>
          <p:nvPr/>
        </p:nvSpPr>
        <p:spPr>
          <a:xfrm>
            <a:off x="5713268" y="4066561"/>
            <a:ext cx="5602432" cy="787075"/>
          </a:xfrm>
          <a:prstGeom prst="rect">
            <a:avLst/>
          </a:prstGeom>
          <a:noFill/>
        </p:spPr>
        <p:txBody>
          <a:bodyPr wrap="square" rtlCol="0">
            <a:spAutoFit/>
          </a:bodyPr>
          <a:lstStyle/>
          <a:p>
            <a:pPr lvl="0">
              <a:lnSpc>
                <a:spcPct val="150000"/>
              </a:lnSpc>
            </a:pPr>
            <a:r>
              <a:rPr lang="zh-CN" altLang="en-US" sz="1600" dirty="0">
                <a:solidFill>
                  <a:srgbClr val="E7E6E6">
                    <a:lumMod val="10000"/>
                  </a:srgbClr>
                </a:solidFill>
                <a:latin typeface="Open Sans" panose="020B0606030504020204" pitchFamily="34" charset="0"/>
                <a:ea typeface="Open Sans" panose="020B0606030504020204" pitchFamily="34" charset="0"/>
                <a:cs typeface="Open Sans" panose="020B0606030504020204" pitchFamily="34" charset="0"/>
              </a:rPr>
              <a:t>单击添加文本单击添加文本单击添加文本单击添加文本单击添加文本单击添加文本单击</a:t>
            </a:r>
            <a:endParaRPr lang="en-US" altLang="zh-CN" sz="1200" dirty="0">
              <a:solidFill>
                <a:srgbClr val="E7E6E6">
                  <a:lumMod val="10000"/>
                </a:srgbClr>
              </a:solidFill>
              <a:latin typeface="Arial" panose="020B0604020202020204" pitchFamily="34" charset="0"/>
              <a:cs typeface="Arial" panose="020B0604020202020204" pitchFamily="34" charset="0"/>
            </a:endParaRPr>
          </a:p>
        </p:txBody>
      </p:sp>
      <p:grpSp>
        <p:nvGrpSpPr>
          <p:cNvPr id="21" name="Group 20"/>
          <p:cNvGrpSpPr/>
          <p:nvPr/>
        </p:nvGrpSpPr>
        <p:grpSpPr>
          <a:xfrm>
            <a:off x="4612501" y="3373427"/>
            <a:ext cx="3348300" cy="828000"/>
            <a:chOff x="4612501" y="3373427"/>
            <a:chExt cx="3348300" cy="828000"/>
          </a:xfrm>
        </p:grpSpPr>
        <p:grpSp>
          <p:nvGrpSpPr>
            <p:cNvPr id="16" name="Group 15"/>
            <p:cNvGrpSpPr/>
            <p:nvPr/>
          </p:nvGrpSpPr>
          <p:grpSpPr>
            <a:xfrm>
              <a:off x="4612501" y="3373427"/>
              <a:ext cx="828000" cy="828000"/>
              <a:chOff x="4612501" y="3373427"/>
              <a:chExt cx="828000" cy="828000"/>
            </a:xfrm>
          </p:grpSpPr>
          <p:sp>
            <p:nvSpPr>
              <p:cNvPr id="62" name="Freeform 35"/>
              <p:cNvSpPr>
                <a:spLocks noEditPoints="1"/>
              </p:cNvSpPr>
              <p:nvPr/>
            </p:nvSpPr>
            <p:spPr bwMode="auto">
              <a:xfrm>
                <a:off x="4720501" y="3481427"/>
                <a:ext cx="612000" cy="612000"/>
              </a:xfrm>
              <a:custGeom>
                <a:avLst/>
                <a:gdLst>
                  <a:gd name="T0" fmla="*/ 3205 w 4310"/>
                  <a:gd name="T1" fmla="*/ 2787 h 4310"/>
                  <a:gd name="T2" fmla="*/ 3112 w 4310"/>
                  <a:gd name="T3" fmla="*/ 2812 h 4310"/>
                  <a:gd name="T4" fmla="*/ 2976 w 4310"/>
                  <a:gd name="T5" fmla="*/ 2542 h 4310"/>
                  <a:gd name="T6" fmla="*/ 3166 w 4310"/>
                  <a:gd name="T7" fmla="*/ 2165 h 4310"/>
                  <a:gd name="T8" fmla="*/ 3253 w 4310"/>
                  <a:gd name="T9" fmla="*/ 1741 h 4310"/>
                  <a:gd name="T10" fmla="*/ 3221 w 4310"/>
                  <a:gd name="T11" fmla="*/ 1287 h 4310"/>
                  <a:gd name="T12" fmla="*/ 3070 w 4310"/>
                  <a:gd name="T13" fmla="*/ 872 h 4310"/>
                  <a:gd name="T14" fmla="*/ 2817 w 4310"/>
                  <a:gd name="T15" fmla="*/ 517 h 4310"/>
                  <a:gd name="T16" fmla="*/ 2481 w 4310"/>
                  <a:gd name="T17" fmla="*/ 242 h 4310"/>
                  <a:gd name="T18" fmla="*/ 2079 w 4310"/>
                  <a:gd name="T19" fmla="*/ 64 h 4310"/>
                  <a:gd name="T20" fmla="*/ 1629 w 4310"/>
                  <a:gd name="T21" fmla="*/ 0 h 4310"/>
                  <a:gd name="T22" fmla="*/ 1178 w 4310"/>
                  <a:gd name="T23" fmla="*/ 64 h 4310"/>
                  <a:gd name="T24" fmla="*/ 776 w 4310"/>
                  <a:gd name="T25" fmla="*/ 242 h 4310"/>
                  <a:gd name="T26" fmla="*/ 440 w 4310"/>
                  <a:gd name="T27" fmla="*/ 517 h 4310"/>
                  <a:gd name="T28" fmla="*/ 187 w 4310"/>
                  <a:gd name="T29" fmla="*/ 872 h 4310"/>
                  <a:gd name="T30" fmla="*/ 37 w 4310"/>
                  <a:gd name="T31" fmla="*/ 1287 h 4310"/>
                  <a:gd name="T32" fmla="*/ 5 w 4310"/>
                  <a:gd name="T33" fmla="*/ 1745 h 4310"/>
                  <a:gd name="T34" fmla="*/ 98 w 4310"/>
                  <a:gd name="T35" fmla="*/ 2185 h 4310"/>
                  <a:gd name="T36" fmla="*/ 303 w 4310"/>
                  <a:gd name="T37" fmla="*/ 2572 h 4310"/>
                  <a:gd name="T38" fmla="*/ 600 w 4310"/>
                  <a:gd name="T39" fmla="*/ 2889 h 4310"/>
                  <a:gd name="T40" fmla="*/ 970 w 4310"/>
                  <a:gd name="T41" fmla="*/ 3118 h 4310"/>
                  <a:gd name="T42" fmla="*/ 1398 w 4310"/>
                  <a:gd name="T43" fmla="*/ 3241 h 4310"/>
                  <a:gd name="T44" fmla="*/ 1851 w 4310"/>
                  <a:gd name="T45" fmla="*/ 3241 h 4310"/>
                  <a:gd name="T46" fmla="*/ 2268 w 4310"/>
                  <a:gd name="T47" fmla="*/ 3126 h 4310"/>
                  <a:gd name="T48" fmla="*/ 2630 w 4310"/>
                  <a:gd name="T49" fmla="*/ 2911 h 4310"/>
                  <a:gd name="T50" fmla="*/ 2796 w 4310"/>
                  <a:gd name="T51" fmla="*/ 3131 h 4310"/>
                  <a:gd name="T52" fmla="*/ 2796 w 4310"/>
                  <a:gd name="T53" fmla="*/ 3227 h 4310"/>
                  <a:gd name="T54" fmla="*/ 3888 w 4310"/>
                  <a:gd name="T55" fmla="*/ 4306 h 4310"/>
                  <a:gd name="T56" fmla="*/ 3981 w 4310"/>
                  <a:gd name="T57" fmla="*/ 4281 h 4310"/>
                  <a:gd name="T58" fmla="*/ 4310 w 4310"/>
                  <a:gd name="T59" fmla="*/ 3914 h 4310"/>
                  <a:gd name="T60" fmla="*/ 193 w 4310"/>
                  <a:gd name="T61" fmla="*/ 1629 h 4310"/>
                  <a:gd name="T62" fmla="*/ 254 w 4310"/>
                  <a:gd name="T63" fmla="*/ 1215 h 4310"/>
                  <a:gd name="T64" fmla="*/ 424 w 4310"/>
                  <a:gd name="T65" fmla="*/ 847 h 4310"/>
                  <a:gd name="T66" fmla="*/ 687 w 4310"/>
                  <a:gd name="T67" fmla="*/ 546 h 4310"/>
                  <a:gd name="T68" fmla="*/ 1024 w 4310"/>
                  <a:gd name="T69" fmla="*/ 327 h 4310"/>
                  <a:gd name="T70" fmla="*/ 1417 w 4310"/>
                  <a:gd name="T71" fmla="*/ 208 h 4310"/>
                  <a:gd name="T72" fmla="*/ 1841 w 4310"/>
                  <a:gd name="T73" fmla="*/ 208 h 4310"/>
                  <a:gd name="T74" fmla="*/ 2233 w 4310"/>
                  <a:gd name="T75" fmla="*/ 327 h 4310"/>
                  <a:gd name="T76" fmla="*/ 2570 w 4310"/>
                  <a:gd name="T77" fmla="*/ 546 h 4310"/>
                  <a:gd name="T78" fmla="*/ 2833 w 4310"/>
                  <a:gd name="T79" fmla="*/ 847 h 4310"/>
                  <a:gd name="T80" fmla="*/ 3003 w 4310"/>
                  <a:gd name="T81" fmla="*/ 1215 h 4310"/>
                  <a:gd name="T82" fmla="*/ 3065 w 4310"/>
                  <a:gd name="T83" fmla="*/ 1629 h 4310"/>
                  <a:gd name="T84" fmla="*/ 3003 w 4310"/>
                  <a:gd name="T85" fmla="*/ 2043 h 4310"/>
                  <a:gd name="T86" fmla="*/ 2833 w 4310"/>
                  <a:gd name="T87" fmla="*/ 2410 h 4310"/>
                  <a:gd name="T88" fmla="*/ 2570 w 4310"/>
                  <a:gd name="T89" fmla="*/ 2712 h 4310"/>
                  <a:gd name="T90" fmla="*/ 2233 w 4310"/>
                  <a:gd name="T91" fmla="*/ 2931 h 4310"/>
                  <a:gd name="T92" fmla="*/ 1841 w 4310"/>
                  <a:gd name="T93" fmla="*/ 3049 h 4310"/>
                  <a:gd name="T94" fmla="*/ 1417 w 4310"/>
                  <a:gd name="T95" fmla="*/ 3049 h 4310"/>
                  <a:gd name="T96" fmla="*/ 1024 w 4310"/>
                  <a:gd name="T97" fmla="*/ 2931 h 4310"/>
                  <a:gd name="T98" fmla="*/ 687 w 4310"/>
                  <a:gd name="T99" fmla="*/ 2712 h 4310"/>
                  <a:gd name="T100" fmla="*/ 424 w 4310"/>
                  <a:gd name="T101" fmla="*/ 2410 h 4310"/>
                  <a:gd name="T102" fmla="*/ 254 w 4310"/>
                  <a:gd name="T103" fmla="*/ 2043 h 4310"/>
                  <a:gd name="T104" fmla="*/ 193 w 4310"/>
                  <a:gd name="T105" fmla="*/ 1629 h 4310"/>
                  <a:gd name="T106" fmla="*/ 4077 w 4310"/>
                  <a:gd name="T107" fmla="*/ 3914 h 43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4310" h="4310">
                    <a:moveTo>
                      <a:pt x="4281" y="3846"/>
                    </a:moveTo>
                    <a:lnTo>
                      <a:pt x="3248" y="2812"/>
                    </a:lnTo>
                    <a:lnTo>
                      <a:pt x="3227" y="2796"/>
                    </a:lnTo>
                    <a:lnTo>
                      <a:pt x="3205" y="2787"/>
                    </a:lnTo>
                    <a:lnTo>
                      <a:pt x="3180" y="2783"/>
                    </a:lnTo>
                    <a:lnTo>
                      <a:pt x="3155" y="2787"/>
                    </a:lnTo>
                    <a:lnTo>
                      <a:pt x="3132" y="2796"/>
                    </a:lnTo>
                    <a:lnTo>
                      <a:pt x="3112" y="2812"/>
                    </a:lnTo>
                    <a:lnTo>
                      <a:pt x="3031" y="2892"/>
                    </a:lnTo>
                    <a:lnTo>
                      <a:pt x="2847" y="2707"/>
                    </a:lnTo>
                    <a:lnTo>
                      <a:pt x="2914" y="2627"/>
                    </a:lnTo>
                    <a:lnTo>
                      <a:pt x="2976" y="2542"/>
                    </a:lnTo>
                    <a:lnTo>
                      <a:pt x="3032" y="2453"/>
                    </a:lnTo>
                    <a:lnTo>
                      <a:pt x="3083" y="2360"/>
                    </a:lnTo>
                    <a:lnTo>
                      <a:pt x="3128" y="2265"/>
                    </a:lnTo>
                    <a:lnTo>
                      <a:pt x="3166" y="2165"/>
                    </a:lnTo>
                    <a:lnTo>
                      <a:pt x="3198" y="2063"/>
                    </a:lnTo>
                    <a:lnTo>
                      <a:pt x="3223" y="1958"/>
                    </a:lnTo>
                    <a:lnTo>
                      <a:pt x="3241" y="1851"/>
                    </a:lnTo>
                    <a:lnTo>
                      <a:pt x="3253" y="1741"/>
                    </a:lnTo>
                    <a:lnTo>
                      <a:pt x="3257" y="1629"/>
                    </a:lnTo>
                    <a:lnTo>
                      <a:pt x="3253" y="1513"/>
                    </a:lnTo>
                    <a:lnTo>
                      <a:pt x="3241" y="1398"/>
                    </a:lnTo>
                    <a:lnTo>
                      <a:pt x="3221" y="1287"/>
                    </a:lnTo>
                    <a:lnTo>
                      <a:pt x="3194" y="1178"/>
                    </a:lnTo>
                    <a:lnTo>
                      <a:pt x="3159" y="1072"/>
                    </a:lnTo>
                    <a:lnTo>
                      <a:pt x="3118" y="970"/>
                    </a:lnTo>
                    <a:lnTo>
                      <a:pt x="3070" y="872"/>
                    </a:lnTo>
                    <a:lnTo>
                      <a:pt x="3015" y="776"/>
                    </a:lnTo>
                    <a:lnTo>
                      <a:pt x="2955" y="686"/>
                    </a:lnTo>
                    <a:lnTo>
                      <a:pt x="2889" y="600"/>
                    </a:lnTo>
                    <a:lnTo>
                      <a:pt x="2817" y="517"/>
                    </a:lnTo>
                    <a:lnTo>
                      <a:pt x="2740" y="440"/>
                    </a:lnTo>
                    <a:lnTo>
                      <a:pt x="2659" y="369"/>
                    </a:lnTo>
                    <a:lnTo>
                      <a:pt x="2573" y="302"/>
                    </a:lnTo>
                    <a:lnTo>
                      <a:pt x="2481" y="242"/>
                    </a:lnTo>
                    <a:lnTo>
                      <a:pt x="2387" y="187"/>
                    </a:lnTo>
                    <a:lnTo>
                      <a:pt x="2287" y="140"/>
                    </a:lnTo>
                    <a:lnTo>
                      <a:pt x="2185" y="98"/>
                    </a:lnTo>
                    <a:lnTo>
                      <a:pt x="2079" y="64"/>
                    </a:lnTo>
                    <a:lnTo>
                      <a:pt x="1970" y="37"/>
                    </a:lnTo>
                    <a:lnTo>
                      <a:pt x="1859" y="17"/>
                    </a:lnTo>
                    <a:lnTo>
                      <a:pt x="1745" y="5"/>
                    </a:lnTo>
                    <a:lnTo>
                      <a:pt x="1629" y="0"/>
                    </a:lnTo>
                    <a:lnTo>
                      <a:pt x="1512" y="5"/>
                    </a:lnTo>
                    <a:lnTo>
                      <a:pt x="1398" y="17"/>
                    </a:lnTo>
                    <a:lnTo>
                      <a:pt x="1287" y="37"/>
                    </a:lnTo>
                    <a:lnTo>
                      <a:pt x="1178" y="64"/>
                    </a:lnTo>
                    <a:lnTo>
                      <a:pt x="1072" y="98"/>
                    </a:lnTo>
                    <a:lnTo>
                      <a:pt x="970" y="140"/>
                    </a:lnTo>
                    <a:lnTo>
                      <a:pt x="872" y="187"/>
                    </a:lnTo>
                    <a:lnTo>
                      <a:pt x="776" y="242"/>
                    </a:lnTo>
                    <a:lnTo>
                      <a:pt x="686" y="302"/>
                    </a:lnTo>
                    <a:lnTo>
                      <a:pt x="600" y="369"/>
                    </a:lnTo>
                    <a:lnTo>
                      <a:pt x="517" y="440"/>
                    </a:lnTo>
                    <a:lnTo>
                      <a:pt x="440" y="517"/>
                    </a:lnTo>
                    <a:lnTo>
                      <a:pt x="369" y="600"/>
                    </a:lnTo>
                    <a:lnTo>
                      <a:pt x="303" y="686"/>
                    </a:lnTo>
                    <a:lnTo>
                      <a:pt x="242" y="776"/>
                    </a:lnTo>
                    <a:lnTo>
                      <a:pt x="187" y="872"/>
                    </a:lnTo>
                    <a:lnTo>
                      <a:pt x="140" y="970"/>
                    </a:lnTo>
                    <a:lnTo>
                      <a:pt x="98" y="1072"/>
                    </a:lnTo>
                    <a:lnTo>
                      <a:pt x="64" y="1178"/>
                    </a:lnTo>
                    <a:lnTo>
                      <a:pt x="37" y="1287"/>
                    </a:lnTo>
                    <a:lnTo>
                      <a:pt x="17" y="1398"/>
                    </a:lnTo>
                    <a:lnTo>
                      <a:pt x="5" y="1513"/>
                    </a:lnTo>
                    <a:lnTo>
                      <a:pt x="0" y="1629"/>
                    </a:lnTo>
                    <a:lnTo>
                      <a:pt x="5" y="1745"/>
                    </a:lnTo>
                    <a:lnTo>
                      <a:pt x="17" y="1859"/>
                    </a:lnTo>
                    <a:lnTo>
                      <a:pt x="37" y="1970"/>
                    </a:lnTo>
                    <a:lnTo>
                      <a:pt x="64" y="2079"/>
                    </a:lnTo>
                    <a:lnTo>
                      <a:pt x="98" y="2185"/>
                    </a:lnTo>
                    <a:lnTo>
                      <a:pt x="140" y="2287"/>
                    </a:lnTo>
                    <a:lnTo>
                      <a:pt x="187" y="2386"/>
                    </a:lnTo>
                    <a:lnTo>
                      <a:pt x="242" y="2481"/>
                    </a:lnTo>
                    <a:lnTo>
                      <a:pt x="303" y="2572"/>
                    </a:lnTo>
                    <a:lnTo>
                      <a:pt x="369" y="2659"/>
                    </a:lnTo>
                    <a:lnTo>
                      <a:pt x="440" y="2740"/>
                    </a:lnTo>
                    <a:lnTo>
                      <a:pt x="517" y="2817"/>
                    </a:lnTo>
                    <a:lnTo>
                      <a:pt x="600" y="2889"/>
                    </a:lnTo>
                    <a:lnTo>
                      <a:pt x="686" y="2955"/>
                    </a:lnTo>
                    <a:lnTo>
                      <a:pt x="776" y="3016"/>
                    </a:lnTo>
                    <a:lnTo>
                      <a:pt x="872" y="3070"/>
                    </a:lnTo>
                    <a:lnTo>
                      <a:pt x="970" y="3118"/>
                    </a:lnTo>
                    <a:lnTo>
                      <a:pt x="1072" y="3159"/>
                    </a:lnTo>
                    <a:lnTo>
                      <a:pt x="1178" y="3194"/>
                    </a:lnTo>
                    <a:lnTo>
                      <a:pt x="1287" y="3220"/>
                    </a:lnTo>
                    <a:lnTo>
                      <a:pt x="1398" y="3241"/>
                    </a:lnTo>
                    <a:lnTo>
                      <a:pt x="1512" y="3253"/>
                    </a:lnTo>
                    <a:lnTo>
                      <a:pt x="1629" y="3257"/>
                    </a:lnTo>
                    <a:lnTo>
                      <a:pt x="1741" y="3253"/>
                    </a:lnTo>
                    <a:lnTo>
                      <a:pt x="1851" y="3241"/>
                    </a:lnTo>
                    <a:lnTo>
                      <a:pt x="1960" y="3223"/>
                    </a:lnTo>
                    <a:lnTo>
                      <a:pt x="2065" y="3198"/>
                    </a:lnTo>
                    <a:lnTo>
                      <a:pt x="2168" y="3165"/>
                    </a:lnTo>
                    <a:lnTo>
                      <a:pt x="2268" y="3126"/>
                    </a:lnTo>
                    <a:lnTo>
                      <a:pt x="2363" y="3082"/>
                    </a:lnTo>
                    <a:lnTo>
                      <a:pt x="2456" y="3031"/>
                    </a:lnTo>
                    <a:lnTo>
                      <a:pt x="2545" y="2974"/>
                    </a:lnTo>
                    <a:lnTo>
                      <a:pt x="2630" y="2911"/>
                    </a:lnTo>
                    <a:lnTo>
                      <a:pt x="2711" y="2843"/>
                    </a:lnTo>
                    <a:lnTo>
                      <a:pt x="2896" y="3028"/>
                    </a:lnTo>
                    <a:lnTo>
                      <a:pt x="2812" y="3112"/>
                    </a:lnTo>
                    <a:lnTo>
                      <a:pt x="2796" y="3131"/>
                    </a:lnTo>
                    <a:lnTo>
                      <a:pt x="2787" y="3155"/>
                    </a:lnTo>
                    <a:lnTo>
                      <a:pt x="2783" y="3180"/>
                    </a:lnTo>
                    <a:lnTo>
                      <a:pt x="2787" y="3203"/>
                    </a:lnTo>
                    <a:lnTo>
                      <a:pt x="2796" y="3227"/>
                    </a:lnTo>
                    <a:lnTo>
                      <a:pt x="2812" y="3248"/>
                    </a:lnTo>
                    <a:lnTo>
                      <a:pt x="3846" y="4281"/>
                    </a:lnTo>
                    <a:lnTo>
                      <a:pt x="3866" y="4296"/>
                    </a:lnTo>
                    <a:lnTo>
                      <a:pt x="3888" y="4306"/>
                    </a:lnTo>
                    <a:lnTo>
                      <a:pt x="3913" y="4310"/>
                    </a:lnTo>
                    <a:lnTo>
                      <a:pt x="3939" y="4306"/>
                    </a:lnTo>
                    <a:lnTo>
                      <a:pt x="3961" y="4296"/>
                    </a:lnTo>
                    <a:lnTo>
                      <a:pt x="3981" y="4281"/>
                    </a:lnTo>
                    <a:lnTo>
                      <a:pt x="4281" y="3981"/>
                    </a:lnTo>
                    <a:lnTo>
                      <a:pt x="4297" y="3961"/>
                    </a:lnTo>
                    <a:lnTo>
                      <a:pt x="4306" y="3938"/>
                    </a:lnTo>
                    <a:lnTo>
                      <a:pt x="4310" y="3914"/>
                    </a:lnTo>
                    <a:lnTo>
                      <a:pt x="4306" y="3889"/>
                    </a:lnTo>
                    <a:lnTo>
                      <a:pt x="4297" y="3866"/>
                    </a:lnTo>
                    <a:lnTo>
                      <a:pt x="4281" y="3846"/>
                    </a:lnTo>
                    <a:close/>
                    <a:moveTo>
                      <a:pt x="193" y="1629"/>
                    </a:moveTo>
                    <a:lnTo>
                      <a:pt x="197" y="1521"/>
                    </a:lnTo>
                    <a:lnTo>
                      <a:pt x="208" y="1416"/>
                    </a:lnTo>
                    <a:lnTo>
                      <a:pt x="228" y="1314"/>
                    </a:lnTo>
                    <a:lnTo>
                      <a:pt x="254" y="1215"/>
                    </a:lnTo>
                    <a:lnTo>
                      <a:pt x="287" y="1118"/>
                    </a:lnTo>
                    <a:lnTo>
                      <a:pt x="326" y="1024"/>
                    </a:lnTo>
                    <a:lnTo>
                      <a:pt x="373" y="933"/>
                    </a:lnTo>
                    <a:lnTo>
                      <a:pt x="424" y="847"/>
                    </a:lnTo>
                    <a:lnTo>
                      <a:pt x="482" y="766"/>
                    </a:lnTo>
                    <a:lnTo>
                      <a:pt x="546" y="687"/>
                    </a:lnTo>
                    <a:lnTo>
                      <a:pt x="614" y="614"/>
                    </a:lnTo>
                    <a:lnTo>
                      <a:pt x="687" y="546"/>
                    </a:lnTo>
                    <a:lnTo>
                      <a:pt x="766" y="482"/>
                    </a:lnTo>
                    <a:lnTo>
                      <a:pt x="847" y="424"/>
                    </a:lnTo>
                    <a:lnTo>
                      <a:pt x="934" y="373"/>
                    </a:lnTo>
                    <a:lnTo>
                      <a:pt x="1024" y="327"/>
                    </a:lnTo>
                    <a:lnTo>
                      <a:pt x="1118" y="287"/>
                    </a:lnTo>
                    <a:lnTo>
                      <a:pt x="1215" y="254"/>
                    </a:lnTo>
                    <a:lnTo>
                      <a:pt x="1314" y="228"/>
                    </a:lnTo>
                    <a:lnTo>
                      <a:pt x="1417" y="208"/>
                    </a:lnTo>
                    <a:lnTo>
                      <a:pt x="1521" y="196"/>
                    </a:lnTo>
                    <a:lnTo>
                      <a:pt x="1629" y="192"/>
                    </a:lnTo>
                    <a:lnTo>
                      <a:pt x="1736" y="196"/>
                    </a:lnTo>
                    <a:lnTo>
                      <a:pt x="1841" y="208"/>
                    </a:lnTo>
                    <a:lnTo>
                      <a:pt x="1943" y="228"/>
                    </a:lnTo>
                    <a:lnTo>
                      <a:pt x="2044" y="254"/>
                    </a:lnTo>
                    <a:lnTo>
                      <a:pt x="2141" y="287"/>
                    </a:lnTo>
                    <a:lnTo>
                      <a:pt x="2233" y="327"/>
                    </a:lnTo>
                    <a:lnTo>
                      <a:pt x="2324" y="373"/>
                    </a:lnTo>
                    <a:lnTo>
                      <a:pt x="2410" y="424"/>
                    </a:lnTo>
                    <a:lnTo>
                      <a:pt x="2493" y="482"/>
                    </a:lnTo>
                    <a:lnTo>
                      <a:pt x="2570" y="546"/>
                    </a:lnTo>
                    <a:lnTo>
                      <a:pt x="2643" y="614"/>
                    </a:lnTo>
                    <a:lnTo>
                      <a:pt x="2713" y="687"/>
                    </a:lnTo>
                    <a:lnTo>
                      <a:pt x="2775" y="766"/>
                    </a:lnTo>
                    <a:lnTo>
                      <a:pt x="2833" y="847"/>
                    </a:lnTo>
                    <a:lnTo>
                      <a:pt x="2885" y="933"/>
                    </a:lnTo>
                    <a:lnTo>
                      <a:pt x="2931" y="1024"/>
                    </a:lnTo>
                    <a:lnTo>
                      <a:pt x="2970" y="1118"/>
                    </a:lnTo>
                    <a:lnTo>
                      <a:pt x="3003" y="1215"/>
                    </a:lnTo>
                    <a:lnTo>
                      <a:pt x="3029" y="1314"/>
                    </a:lnTo>
                    <a:lnTo>
                      <a:pt x="3049" y="1416"/>
                    </a:lnTo>
                    <a:lnTo>
                      <a:pt x="3061" y="1521"/>
                    </a:lnTo>
                    <a:lnTo>
                      <a:pt x="3065" y="1629"/>
                    </a:lnTo>
                    <a:lnTo>
                      <a:pt x="3061" y="1736"/>
                    </a:lnTo>
                    <a:lnTo>
                      <a:pt x="3049" y="1841"/>
                    </a:lnTo>
                    <a:lnTo>
                      <a:pt x="3029" y="1943"/>
                    </a:lnTo>
                    <a:lnTo>
                      <a:pt x="3003" y="2043"/>
                    </a:lnTo>
                    <a:lnTo>
                      <a:pt x="2970" y="2140"/>
                    </a:lnTo>
                    <a:lnTo>
                      <a:pt x="2931" y="2233"/>
                    </a:lnTo>
                    <a:lnTo>
                      <a:pt x="2885" y="2324"/>
                    </a:lnTo>
                    <a:lnTo>
                      <a:pt x="2833" y="2410"/>
                    </a:lnTo>
                    <a:lnTo>
                      <a:pt x="2775" y="2493"/>
                    </a:lnTo>
                    <a:lnTo>
                      <a:pt x="2713" y="2570"/>
                    </a:lnTo>
                    <a:lnTo>
                      <a:pt x="2643" y="2643"/>
                    </a:lnTo>
                    <a:lnTo>
                      <a:pt x="2570" y="2712"/>
                    </a:lnTo>
                    <a:lnTo>
                      <a:pt x="2493" y="2775"/>
                    </a:lnTo>
                    <a:lnTo>
                      <a:pt x="2410" y="2833"/>
                    </a:lnTo>
                    <a:lnTo>
                      <a:pt x="2324" y="2885"/>
                    </a:lnTo>
                    <a:lnTo>
                      <a:pt x="2233" y="2931"/>
                    </a:lnTo>
                    <a:lnTo>
                      <a:pt x="2141" y="2970"/>
                    </a:lnTo>
                    <a:lnTo>
                      <a:pt x="2044" y="3003"/>
                    </a:lnTo>
                    <a:lnTo>
                      <a:pt x="1943" y="3031"/>
                    </a:lnTo>
                    <a:lnTo>
                      <a:pt x="1841" y="3049"/>
                    </a:lnTo>
                    <a:lnTo>
                      <a:pt x="1736" y="3061"/>
                    </a:lnTo>
                    <a:lnTo>
                      <a:pt x="1629" y="3065"/>
                    </a:lnTo>
                    <a:lnTo>
                      <a:pt x="1521" y="3061"/>
                    </a:lnTo>
                    <a:lnTo>
                      <a:pt x="1417" y="3049"/>
                    </a:lnTo>
                    <a:lnTo>
                      <a:pt x="1314" y="3031"/>
                    </a:lnTo>
                    <a:lnTo>
                      <a:pt x="1215" y="3003"/>
                    </a:lnTo>
                    <a:lnTo>
                      <a:pt x="1118" y="2970"/>
                    </a:lnTo>
                    <a:lnTo>
                      <a:pt x="1024" y="2931"/>
                    </a:lnTo>
                    <a:lnTo>
                      <a:pt x="934" y="2885"/>
                    </a:lnTo>
                    <a:lnTo>
                      <a:pt x="847" y="2833"/>
                    </a:lnTo>
                    <a:lnTo>
                      <a:pt x="766" y="2775"/>
                    </a:lnTo>
                    <a:lnTo>
                      <a:pt x="687" y="2712"/>
                    </a:lnTo>
                    <a:lnTo>
                      <a:pt x="614" y="2643"/>
                    </a:lnTo>
                    <a:lnTo>
                      <a:pt x="546" y="2570"/>
                    </a:lnTo>
                    <a:lnTo>
                      <a:pt x="482" y="2493"/>
                    </a:lnTo>
                    <a:lnTo>
                      <a:pt x="424" y="2410"/>
                    </a:lnTo>
                    <a:lnTo>
                      <a:pt x="373" y="2324"/>
                    </a:lnTo>
                    <a:lnTo>
                      <a:pt x="326" y="2233"/>
                    </a:lnTo>
                    <a:lnTo>
                      <a:pt x="287" y="2140"/>
                    </a:lnTo>
                    <a:lnTo>
                      <a:pt x="254" y="2043"/>
                    </a:lnTo>
                    <a:lnTo>
                      <a:pt x="228" y="1943"/>
                    </a:lnTo>
                    <a:lnTo>
                      <a:pt x="208" y="1841"/>
                    </a:lnTo>
                    <a:lnTo>
                      <a:pt x="197" y="1736"/>
                    </a:lnTo>
                    <a:lnTo>
                      <a:pt x="193" y="1629"/>
                    </a:lnTo>
                    <a:close/>
                    <a:moveTo>
                      <a:pt x="3913" y="4077"/>
                    </a:moveTo>
                    <a:lnTo>
                      <a:pt x="3016" y="3180"/>
                    </a:lnTo>
                    <a:lnTo>
                      <a:pt x="3180" y="3016"/>
                    </a:lnTo>
                    <a:lnTo>
                      <a:pt x="4077" y="3914"/>
                    </a:lnTo>
                    <a:lnTo>
                      <a:pt x="3913" y="4077"/>
                    </a:lnTo>
                    <a:close/>
                  </a:path>
                </a:pathLst>
              </a:custGeom>
              <a:solidFill>
                <a:srgbClr val="FFDC1B"/>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66" name="Oval 65"/>
              <p:cNvSpPr/>
              <p:nvPr/>
            </p:nvSpPr>
            <p:spPr>
              <a:xfrm>
                <a:off x="4612501" y="3373427"/>
                <a:ext cx="828000" cy="828000"/>
              </a:xfrm>
              <a:prstGeom prst="ellipse">
                <a:avLst/>
              </a:prstGeom>
              <a:noFill/>
              <a:ln w="28575">
                <a:solidFill>
                  <a:srgbClr val="FFDC1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2" name="TextBox 41"/>
            <p:cNvSpPr txBox="1"/>
            <p:nvPr/>
          </p:nvSpPr>
          <p:spPr>
            <a:xfrm>
              <a:off x="5662466" y="3458010"/>
              <a:ext cx="2298335" cy="658835"/>
            </a:xfrm>
            <a:prstGeom prst="rect">
              <a:avLst/>
            </a:prstGeom>
            <a:noFill/>
          </p:spPr>
          <p:txBody>
            <a:bodyPr wrap="square" rtlCol="0" anchor="ctr">
              <a:spAutoFit/>
            </a:bodyPr>
            <a:lstStyle/>
            <a:p>
              <a:pPr algn="ctr">
                <a:lnSpc>
                  <a:spcPct val="150000"/>
                </a:lnSpc>
              </a:pPr>
              <a:r>
                <a:rPr lang="en-US" altLang="zh-CN" sz="2800" b="1" dirty="0">
                  <a:latin typeface="Arial" panose="020B0604020202020204" pitchFamily="34" charset="0"/>
                  <a:cs typeface="Arial" panose="020B0604020202020204" pitchFamily="34" charset="0"/>
                </a:rPr>
                <a:t>TITLE HERE</a:t>
              </a:r>
            </a:p>
          </p:txBody>
        </p:sp>
      </p:grpSp>
      <p:sp>
        <p:nvSpPr>
          <p:cNvPr id="81" name="TextBox 80"/>
          <p:cNvSpPr txBox="1"/>
          <p:nvPr/>
        </p:nvSpPr>
        <p:spPr>
          <a:xfrm>
            <a:off x="5695762" y="5628794"/>
            <a:ext cx="5602432" cy="787075"/>
          </a:xfrm>
          <a:prstGeom prst="rect">
            <a:avLst/>
          </a:prstGeom>
          <a:noFill/>
        </p:spPr>
        <p:txBody>
          <a:bodyPr wrap="square" rtlCol="0">
            <a:spAutoFit/>
          </a:bodyPr>
          <a:lstStyle/>
          <a:p>
            <a:pPr lvl="0">
              <a:lnSpc>
                <a:spcPct val="150000"/>
              </a:lnSpc>
            </a:pPr>
            <a:r>
              <a:rPr lang="zh-CN" altLang="en-US" sz="1600" dirty="0">
                <a:solidFill>
                  <a:srgbClr val="E7E6E6">
                    <a:lumMod val="10000"/>
                  </a:srgbClr>
                </a:solidFill>
                <a:latin typeface="Open Sans" panose="020B0606030504020204" pitchFamily="34" charset="0"/>
                <a:ea typeface="Open Sans" panose="020B0606030504020204" pitchFamily="34" charset="0"/>
                <a:cs typeface="Open Sans" panose="020B0606030504020204" pitchFamily="34" charset="0"/>
              </a:rPr>
              <a:t>单击添加文本单击添加文本单击添加文本单击添加文本单击添加文本单击添加文本单击</a:t>
            </a:r>
            <a:endParaRPr lang="en-US" altLang="zh-CN" sz="1200" dirty="0">
              <a:solidFill>
                <a:srgbClr val="E7E6E6">
                  <a:lumMod val="10000"/>
                </a:srgbClr>
              </a:solidFill>
              <a:latin typeface="Arial" panose="020B0604020202020204" pitchFamily="34" charset="0"/>
              <a:cs typeface="Arial" panose="020B0604020202020204" pitchFamily="34" charset="0"/>
            </a:endParaRPr>
          </a:p>
        </p:txBody>
      </p:sp>
      <p:grpSp>
        <p:nvGrpSpPr>
          <p:cNvPr id="20" name="Group 19"/>
          <p:cNvGrpSpPr/>
          <p:nvPr/>
        </p:nvGrpSpPr>
        <p:grpSpPr>
          <a:xfrm>
            <a:off x="4612501" y="4937127"/>
            <a:ext cx="3348299" cy="828000"/>
            <a:chOff x="4612501" y="4937127"/>
            <a:chExt cx="3348299" cy="828000"/>
          </a:xfrm>
        </p:grpSpPr>
        <p:grpSp>
          <p:nvGrpSpPr>
            <p:cNvPr id="19" name="Group 18"/>
            <p:cNvGrpSpPr/>
            <p:nvPr/>
          </p:nvGrpSpPr>
          <p:grpSpPr>
            <a:xfrm>
              <a:off x="4612501" y="4937127"/>
              <a:ext cx="828000" cy="828000"/>
              <a:chOff x="4612501" y="4937127"/>
              <a:chExt cx="828000" cy="828000"/>
            </a:xfrm>
          </p:grpSpPr>
          <p:grpSp>
            <p:nvGrpSpPr>
              <p:cNvPr id="39" name="Group 38"/>
              <p:cNvGrpSpPr/>
              <p:nvPr/>
            </p:nvGrpSpPr>
            <p:grpSpPr>
              <a:xfrm>
                <a:off x="4756501" y="5063127"/>
                <a:ext cx="540000" cy="576000"/>
                <a:chOff x="2981325" y="0"/>
                <a:chExt cx="6240463" cy="6845300"/>
              </a:xfrm>
              <a:solidFill>
                <a:srgbClr val="FFDC1B"/>
              </a:solidFill>
            </p:grpSpPr>
            <p:sp>
              <p:nvSpPr>
                <p:cNvPr id="35" name="Freeform 12"/>
                <p:cNvSpPr>
                  <a:spLocks noEditPoints="1"/>
                </p:cNvSpPr>
                <p:nvPr/>
              </p:nvSpPr>
              <p:spPr bwMode="auto">
                <a:xfrm>
                  <a:off x="2981325" y="0"/>
                  <a:ext cx="6240463" cy="6845300"/>
                </a:xfrm>
                <a:custGeom>
                  <a:avLst/>
                  <a:gdLst>
                    <a:gd name="T0" fmla="*/ 1666 w 3931"/>
                    <a:gd name="T1" fmla="*/ 16 h 4312"/>
                    <a:gd name="T2" fmla="*/ 1520 w 3931"/>
                    <a:gd name="T3" fmla="*/ 123 h 4312"/>
                    <a:gd name="T4" fmla="*/ 1462 w 3931"/>
                    <a:gd name="T5" fmla="*/ 300 h 4312"/>
                    <a:gd name="T6" fmla="*/ 1067 w 3931"/>
                    <a:gd name="T7" fmla="*/ 364 h 4312"/>
                    <a:gd name="T8" fmla="*/ 926 w 3931"/>
                    <a:gd name="T9" fmla="*/ 463 h 4312"/>
                    <a:gd name="T10" fmla="*/ 250 w 3931"/>
                    <a:gd name="T11" fmla="*/ 543 h 4312"/>
                    <a:gd name="T12" fmla="*/ 88 w 3931"/>
                    <a:gd name="T13" fmla="*/ 627 h 4312"/>
                    <a:gd name="T14" fmla="*/ 4 w 3931"/>
                    <a:gd name="T15" fmla="*/ 791 h 4312"/>
                    <a:gd name="T16" fmla="*/ 15 w 3931"/>
                    <a:gd name="T17" fmla="*/ 4108 h 4312"/>
                    <a:gd name="T18" fmla="*/ 122 w 3931"/>
                    <a:gd name="T19" fmla="*/ 4255 h 4312"/>
                    <a:gd name="T20" fmla="*/ 299 w 3931"/>
                    <a:gd name="T21" fmla="*/ 4312 h 4312"/>
                    <a:gd name="T22" fmla="*/ 3091 w 3931"/>
                    <a:gd name="T23" fmla="*/ 4279 h 4312"/>
                    <a:gd name="T24" fmla="*/ 3220 w 3931"/>
                    <a:gd name="T25" fmla="*/ 4151 h 4312"/>
                    <a:gd name="T26" fmla="*/ 3252 w 3931"/>
                    <a:gd name="T27" fmla="*/ 3774 h 4312"/>
                    <a:gd name="T28" fmla="*/ 3769 w 3931"/>
                    <a:gd name="T29" fmla="*/ 3740 h 4312"/>
                    <a:gd name="T30" fmla="*/ 3897 w 3931"/>
                    <a:gd name="T31" fmla="*/ 3612 h 4312"/>
                    <a:gd name="T32" fmla="*/ 3931 w 3931"/>
                    <a:gd name="T33" fmla="*/ 300 h 4312"/>
                    <a:gd name="T34" fmla="*/ 3874 w 3931"/>
                    <a:gd name="T35" fmla="*/ 123 h 4312"/>
                    <a:gd name="T36" fmla="*/ 3726 w 3931"/>
                    <a:gd name="T37" fmla="*/ 16 h 4312"/>
                    <a:gd name="T38" fmla="*/ 2095 w 3931"/>
                    <a:gd name="T39" fmla="*/ 550 h 4312"/>
                    <a:gd name="T40" fmla="*/ 2177 w 3931"/>
                    <a:gd name="T41" fmla="*/ 596 h 4312"/>
                    <a:gd name="T42" fmla="*/ 2177 w 3931"/>
                    <a:gd name="T43" fmla="*/ 693 h 4312"/>
                    <a:gd name="T44" fmla="*/ 2095 w 3931"/>
                    <a:gd name="T45" fmla="*/ 738 h 4312"/>
                    <a:gd name="T46" fmla="*/ 1090 w 3931"/>
                    <a:gd name="T47" fmla="*/ 711 h 4312"/>
                    <a:gd name="T48" fmla="*/ 1066 w 3931"/>
                    <a:gd name="T49" fmla="*/ 619 h 4312"/>
                    <a:gd name="T50" fmla="*/ 1132 w 3931"/>
                    <a:gd name="T51" fmla="*/ 552 h 4312"/>
                    <a:gd name="T52" fmla="*/ 3040 w 3931"/>
                    <a:gd name="T53" fmla="*/ 4063 h 4312"/>
                    <a:gd name="T54" fmla="*/ 2954 w 3931"/>
                    <a:gd name="T55" fmla="*/ 4113 h 4312"/>
                    <a:gd name="T56" fmla="*/ 228 w 3931"/>
                    <a:gd name="T57" fmla="*/ 4083 h 4312"/>
                    <a:gd name="T58" fmla="*/ 199 w 3931"/>
                    <a:gd name="T59" fmla="*/ 839 h 4312"/>
                    <a:gd name="T60" fmla="*/ 249 w 3931"/>
                    <a:gd name="T61" fmla="*/ 753 h 4312"/>
                    <a:gd name="T62" fmla="*/ 897 w 3931"/>
                    <a:gd name="T63" fmla="*/ 780 h 4312"/>
                    <a:gd name="T64" fmla="*/ 1022 w 3931"/>
                    <a:gd name="T65" fmla="*/ 906 h 4312"/>
                    <a:gd name="T66" fmla="*/ 2095 w 3931"/>
                    <a:gd name="T67" fmla="*/ 939 h 4312"/>
                    <a:gd name="T68" fmla="*/ 2268 w 3931"/>
                    <a:gd name="T69" fmla="*/ 882 h 4312"/>
                    <a:gd name="T70" fmla="*/ 2374 w 3931"/>
                    <a:gd name="T71" fmla="*/ 738 h 4312"/>
                    <a:gd name="T72" fmla="*/ 3025 w 3931"/>
                    <a:gd name="T73" fmla="*/ 768 h 4312"/>
                    <a:gd name="T74" fmla="*/ 3053 w 3931"/>
                    <a:gd name="T75" fmla="*/ 4014 h 4312"/>
                    <a:gd name="T76" fmla="*/ 3702 w 3931"/>
                    <a:gd name="T77" fmla="*/ 3545 h 4312"/>
                    <a:gd name="T78" fmla="*/ 3252 w 3931"/>
                    <a:gd name="T79" fmla="*/ 3574 h 4312"/>
                    <a:gd name="T80" fmla="*/ 3220 w 3931"/>
                    <a:gd name="T81" fmla="*/ 702 h 4312"/>
                    <a:gd name="T82" fmla="*/ 3091 w 3931"/>
                    <a:gd name="T83" fmla="*/ 572 h 4312"/>
                    <a:gd name="T84" fmla="*/ 2370 w 3931"/>
                    <a:gd name="T85" fmla="*/ 539 h 4312"/>
                    <a:gd name="T86" fmla="*/ 2264 w 3931"/>
                    <a:gd name="T87" fmla="*/ 403 h 4312"/>
                    <a:gd name="T88" fmla="*/ 2095 w 3931"/>
                    <a:gd name="T89" fmla="*/ 350 h 4312"/>
                    <a:gd name="T90" fmla="*/ 1675 w 3931"/>
                    <a:gd name="T91" fmla="*/ 249 h 4312"/>
                    <a:gd name="T92" fmla="*/ 1760 w 3931"/>
                    <a:gd name="T93" fmla="*/ 200 h 4312"/>
                    <a:gd name="T94" fmla="*/ 3702 w 3931"/>
                    <a:gd name="T95" fmla="*/ 229 h 4312"/>
                    <a:gd name="T96" fmla="*/ 3731 w 3931"/>
                    <a:gd name="T97" fmla="*/ 3474 h 43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931" h="4312">
                      <a:moveTo>
                        <a:pt x="3632" y="0"/>
                      </a:moveTo>
                      <a:lnTo>
                        <a:pt x="1760" y="0"/>
                      </a:lnTo>
                      <a:lnTo>
                        <a:pt x="1712" y="4"/>
                      </a:lnTo>
                      <a:lnTo>
                        <a:pt x="1666" y="16"/>
                      </a:lnTo>
                      <a:lnTo>
                        <a:pt x="1623" y="34"/>
                      </a:lnTo>
                      <a:lnTo>
                        <a:pt x="1584" y="58"/>
                      </a:lnTo>
                      <a:lnTo>
                        <a:pt x="1550" y="88"/>
                      </a:lnTo>
                      <a:lnTo>
                        <a:pt x="1520" y="123"/>
                      </a:lnTo>
                      <a:lnTo>
                        <a:pt x="1495" y="162"/>
                      </a:lnTo>
                      <a:lnTo>
                        <a:pt x="1477" y="206"/>
                      </a:lnTo>
                      <a:lnTo>
                        <a:pt x="1466" y="251"/>
                      </a:lnTo>
                      <a:lnTo>
                        <a:pt x="1462" y="300"/>
                      </a:lnTo>
                      <a:lnTo>
                        <a:pt x="1462" y="350"/>
                      </a:lnTo>
                      <a:lnTo>
                        <a:pt x="1157" y="350"/>
                      </a:lnTo>
                      <a:lnTo>
                        <a:pt x="1111" y="353"/>
                      </a:lnTo>
                      <a:lnTo>
                        <a:pt x="1067" y="364"/>
                      </a:lnTo>
                      <a:lnTo>
                        <a:pt x="1026" y="381"/>
                      </a:lnTo>
                      <a:lnTo>
                        <a:pt x="988" y="403"/>
                      </a:lnTo>
                      <a:lnTo>
                        <a:pt x="954" y="431"/>
                      </a:lnTo>
                      <a:lnTo>
                        <a:pt x="926" y="463"/>
                      </a:lnTo>
                      <a:lnTo>
                        <a:pt x="901" y="499"/>
                      </a:lnTo>
                      <a:lnTo>
                        <a:pt x="882" y="539"/>
                      </a:lnTo>
                      <a:lnTo>
                        <a:pt x="299" y="539"/>
                      </a:lnTo>
                      <a:lnTo>
                        <a:pt x="250" y="543"/>
                      </a:lnTo>
                      <a:lnTo>
                        <a:pt x="205" y="555"/>
                      </a:lnTo>
                      <a:lnTo>
                        <a:pt x="161" y="572"/>
                      </a:lnTo>
                      <a:lnTo>
                        <a:pt x="122" y="597"/>
                      </a:lnTo>
                      <a:lnTo>
                        <a:pt x="88" y="627"/>
                      </a:lnTo>
                      <a:lnTo>
                        <a:pt x="58" y="662"/>
                      </a:lnTo>
                      <a:lnTo>
                        <a:pt x="33" y="702"/>
                      </a:lnTo>
                      <a:lnTo>
                        <a:pt x="15" y="744"/>
                      </a:lnTo>
                      <a:lnTo>
                        <a:pt x="4" y="791"/>
                      </a:lnTo>
                      <a:lnTo>
                        <a:pt x="0" y="839"/>
                      </a:lnTo>
                      <a:lnTo>
                        <a:pt x="0" y="4014"/>
                      </a:lnTo>
                      <a:lnTo>
                        <a:pt x="4" y="4062"/>
                      </a:lnTo>
                      <a:lnTo>
                        <a:pt x="15" y="4108"/>
                      </a:lnTo>
                      <a:lnTo>
                        <a:pt x="33" y="4151"/>
                      </a:lnTo>
                      <a:lnTo>
                        <a:pt x="58" y="4190"/>
                      </a:lnTo>
                      <a:lnTo>
                        <a:pt x="88" y="4224"/>
                      </a:lnTo>
                      <a:lnTo>
                        <a:pt x="122" y="4255"/>
                      </a:lnTo>
                      <a:lnTo>
                        <a:pt x="161" y="4279"/>
                      </a:lnTo>
                      <a:lnTo>
                        <a:pt x="205" y="4298"/>
                      </a:lnTo>
                      <a:lnTo>
                        <a:pt x="250" y="4308"/>
                      </a:lnTo>
                      <a:lnTo>
                        <a:pt x="299" y="4312"/>
                      </a:lnTo>
                      <a:lnTo>
                        <a:pt x="2954" y="4312"/>
                      </a:lnTo>
                      <a:lnTo>
                        <a:pt x="3002" y="4308"/>
                      </a:lnTo>
                      <a:lnTo>
                        <a:pt x="3048" y="4298"/>
                      </a:lnTo>
                      <a:lnTo>
                        <a:pt x="3091" y="4279"/>
                      </a:lnTo>
                      <a:lnTo>
                        <a:pt x="3131" y="4255"/>
                      </a:lnTo>
                      <a:lnTo>
                        <a:pt x="3165" y="4224"/>
                      </a:lnTo>
                      <a:lnTo>
                        <a:pt x="3195" y="4190"/>
                      </a:lnTo>
                      <a:lnTo>
                        <a:pt x="3220" y="4151"/>
                      </a:lnTo>
                      <a:lnTo>
                        <a:pt x="3238" y="4108"/>
                      </a:lnTo>
                      <a:lnTo>
                        <a:pt x="3248" y="4062"/>
                      </a:lnTo>
                      <a:lnTo>
                        <a:pt x="3252" y="4014"/>
                      </a:lnTo>
                      <a:lnTo>
                        <a:pt x="3252" y="3774"/>
                      </a:lnTo>
                      <a:lnTo>
                        <a:pt x="3632" y="3774"/>
                      </a:lnTo>
                      <a:lnTo>
                        <a:pt x="3680" y="3770"/>
                      </a:lnTo>
                      <a:lnTo>
                        <a:pt x="3726" y="3758"/>
                      </a:lnTo>
                      <a:lnTo>
                        <a:pt x="3769" y="3740"/>
                      </a:lnTo>
                      <a:lnTo>
                        <a:pt x="3808" y="3715"/>
                      </a:lnTo>
                      <a:lnTo>
                        <a:pt x="3844" y="3685"/>
                      </a:lnTo>
                      <a:lnTo>
                        <a:pt x="3874" y="3651"/>
                      </a:lnTo>
                      <a:lnTo>
                        <a:pt x="3897" y="3612"/>
                      </a:lnTo>
                      <a:lnTo>
                        <a:pt x="3916" y="3569"/>
                      </a:lnTo>
                      <a:lnTo>
                        <a:pt x="3927" y="3523"/>
                      </a:lnTo>
                      <a:lnTo>
                        <a:pt x="3931" y="3474"/>
                      </a:lnTo>
                      <a:lnTo>
                        <a:pt x="3931" y="300"/>
                      </a:lnTo>
                      <a:lnTo>
                        <a:pt x="3927" y="251"/>
                      </a:lnTo>
                      <a:lnTo>
                        <a:pt x="3916" y="206"/>
                      </a:lnTo>
                      <a:lnTo>
                        <a:pt x="3897" y="162"/>
                      </a:lnTo>
                      <a:lnTo>
                        <a:pt x="3874" y="123"/>
                      </a:lnTo>
                      <a:lnTo>
                        <a:pt x="3844" y="88"/>
                      </a:lnTo>
                      <a:lnTo>
                        <a:pt x="3808" y="58"/>
                      </a:lnTo>
                      <a:lnTo>
                        <a:pt x="3769" y="34"/>
                      </a:lnTo>
                      <a:lnTo>
                        <a:pt x="3726" y="16"/>
                      </a:lnTo>
                      <a:lnTo>
                        <a:pt x="3680" y="4"/>
                      </a:lnTo>
                      <a:lnTo>
                        <a:pt x="3632" y="0"/>
                      </a:lnTo>
                      <a:close/>
                      <a:moveTo>
                        <a:pt x="1157" y="550"/>
                      </a:moveTo>
                      <a:lnTo>
                        <a:pt x="2095" y="550"/>
                      </a:lnTo>
                      <a:lnTo>
                        <a:pt x="2120" y="552"/>
                      </a:lnTo>
                      <a:lnTo>
                        <a:pt x="2143" y="562"/>
                      </a:lnTo>
                      <a:lnTo>
                        <a:pt x="2162" y="577"/>
                      </a:lnTo>
                      <a:lnTo>
                        <a:pt x="2177" y="596"/>
                      </a:lnTo>
                      <a:lnTo>
                        <a:pt x="2187" y="619"/>
                      </a:lnTo>
                      <a:lnTo>
                        <a:pt x="2190" y="644"/>
                      </a:lnTo>
                      <a:lnTo>
                        <a:pt x="2187" y="669"/>
                      </a:lnTo>
                      <a:lnTo>
                        <a:pt x="2177" y="693"/>
                      </a:lnTo>
                      <a:lnTo>
                        <a:pt x="2162" y="711"/>
                      </a:lnTo>
                      <a:lnTo>
                        <a:pt x="2143" y="727"/>
                      </a:lnTo>
                      <a:lnTo>
                        <a:pt x="2120" y="736"/>
                      </a:lnTo>
                      <a:lnTo>
                        <a:pt x="2095" y="738"/>
                      </a:lnTo>
                      <a:lnTo>
                        <a:pt x="1157" y="738"/>
                      </a:lnTo>
                      <a:lnTo>
                        <a:pt x="1132" y="736"/>
                      </a:lnTo>
                      <a:lnTo>
                        <a:pt x="1110" y="727"/>
                      </a:lnTo>
                      <a:lnTo>
                        <a:pt x="1090" y="711"/>
                      </a:lnTo>
                      <a:lnTo>
                        <a:pt x="1076" y="693"/>
                      </a:lnTo>
                      <a:lnTo>
                        <a:pt x="1066" y="669"/>
                      </a:lnTo>
                      <a:lnTo>
                        <a:pt x="1063" y="644"/>
                      </a:lnTo>
                      <a:lnTo>
                        <a:pt x="1066" y="619"/>
                      </a:lnTo>
                      <a:lnTo>
                        <a:pt x="1076" y="596"/>
                      </a:lnTo>
                      <a:lnTo>
                        <a:pt x="1090" y="577"/>
                      </a:lnTo>
                      <a:lnTo>
                        <a:pt x="1110" y="562"/>
                      </a:lnTo>
                      <a:lnTo>
                        <a:pt x="1132" y="552"/>
                      </a:lnTo>
                      <a:lnTo>
                        <a:pt x="1157" y="550"/>
                      </a:lnTo>
                      <a:close/>
                      <a:moveTo>
                        <a:pt x="3053" y="4014"/>
                      </a:moveTo>
                      <a:lnTo>
                        <a:pt x="3049" y="4040"/>
                      </a:lnTo>
                      <a:lnTo>
                        <a:pt x="3040" y="4063"/>
                      </a:lnTo>
                      <a:lnTo>
                        <a:pt x="3025" y="4083"/>
                      </a:lnTo>
                      <a:lnTo>
                        <a:pt x="3004" y="4099"/>
                      </a:lnTo>
                      <a:lnTo>
                        <a:pt x="2980" y="4109"/>
                      </a:lnTo>
                      <a:lnTo>
                        <a:pt x="2954" y="4113"/>
                      </a:lnTo>
                      <a:lnTo>
                        <a:pt x="299" y="4113"/>
                      </a:lnTo>
                      <a:lnTo>
                        <a:pt x="273" y="4109"/>
                      </a:lnTo>
                      <a:lnTo>
                        <a:pt x="249" y="4099"/>
                      </a:lnTo>
                      <a:lnTo>
                        <a:pt x="228" y="4083"/>
                      </a:lnTo>
                      <a:lnTo>
                        <a:pt x="212" y="4063"/>
                      </a:lnTo>
                      <a:lnTo>
                        <a:pt x="203" y="4040"/>
                      </a:lnTo>
                      <a:lnTo>
                        <a:pt x="199" y="4014"/>
                      </a:lnTo>
                      <a:lnTo>
                        <a:pt x="199" y="839"/>
                      </a:lnTo>
                      <a:lnTo>
                        <a:pt x="203" y="812"/>
                      </a:lnTo>
                      <a:lnTo>
                        <a:pt x="212" y="788"/>
                      </a:lnTo>
                      <a:lnTo>
                        <a:pt x="228" y="768"/>
                      </a:lnTo>
                      <a:lnTo>
                        <a:pt x="249" y="753"/>
                      </a:lnTo>
                      <a:lnTo>
                        <a:pt x="273" y="742"/>
                      </a:lnTo>
                      <a:lnTo>
                        <a:pt x="299" y="738"/>
                      </a:lnTo>
                      <a:lnTo>
                        <a:pt x="879" y="738"/>
                      </a:lnTo>
                      <a:lnTo>
                        <a:pt x="897" y="780"/>
                      </a:lnTo>
                      <a:lnTo>
                        <a:pt x="920" y="819"/>
                      </a:lnTo>
                      <a:lnTo>
                        <a:pt x="950" y="854"/>
                      </a:lnTo>
                      <a:lnTo>
                        <a:pt x="985" y="882"/>
                      </a:lnTo>
                      <a:lnTo>
                        <a:pt x="1022" y="906"/>
                      </a:lnTo>
                      <a:lnTo>
                        <a:pt x="1064" y="924"/>
                      </a:lnTo>
                      <a:lnTo>
                        <a:pt x="1110" y="935"/>
                      </a:lnTo>
                      <a:lnTo>
                        <a:pt x="1157" y="939"/>
                      </a:lnTo>
                      <a:lnTo>
                        <a:pt x="2095" y="939"/>
                      </a:lnTo>
                      <a:lnTo>
                        <a:pt x="2143" y="935"/>
                      </a:lnTo>
                      <a:lnTo>
                        <a:pt x="2188" y="924"/>
                      </a:lnTo>
                      <a:lnTo>
                        <a:pt x="2230" y="906"/>
                      </a:lnTo>
                      <a:lnTo>
                        <a:pt x="2268" y="882"/>
                      </a:lnTo>
                      <a:lnTo>
                        <a:pt x="2302" y="854"/>
                      </a:lnTo>
                      <a:lnTo>
                        <a:pt x="2332" y="819"/>
                      </a:lnTo>
                      <a:lnTo>
                        <a:pt x="2356" y="780"/>
                      </a:lnTo>
                      <a:lnTo>
                        <a:pt x="2374" y="738"/>
                      </a:lnTo>
                      <a:lnTo>
                        <a:pt x="2954" y="738"/>
                      </a:lnTo>
                      <a:lnTo>
                        <a:pt x="2980" y="742"/>
                      </a:lnTo>
                      <a:lnTo>
                        <a:pt x="3004" y="753"/>
                      </a:lnTo>
                      <a:lnTo>
                        <a:pt x="3025" y="768"/>
                      </a:lnTo>
                      <a:lnTo>
                        <a:pt x="3040" y="788"/>
                      </a:lnTo>
                      <a:lnTo>
                        <a:pt x="3049" y="812"/>
                      </a:lnTo>
                      <a:lnTo>
                        <a:pt x="3053" y="839"/>
                      </a:lnTo>
                      <a:lnTo>
                        <a:pt x="3053" y="4014"/>
                      </a:lnTo>
                      <a:close/>
                      <a:moveTo>
                        <a:pt x="3731" y="3474"/>
                      </a:moveTo>
                      <a:lnTo>
                        <a:pt x="3729" y="3501"/>
                      </a:lnTo>
                      <a:lnTo>
                        <a:pt x="3718" y="3524"/>
                      </a:lnTo>
                      <a:lnTo>
                        <a:pt x="3702" y="3545"/>
                      </a:lnTo>
                      <a:lnTo>
                        <a:pt x="3683" y="3561"/>
                      </a:lnTo>
                      <a:lnTo>
                        <a:pt x="3658" y="3570"/>
                      </a:lnTo>
                      <a:lnTo>
                        <a:pt x="3632" y="3574"/>
                      </a:lnTo>
                      <a:lnTo>
                        <a:pt x="3252" y="3574"/>
                      </a:lnTo>
                      <a:lnTo>
                        <a:pt x="3252" y="839"/>
                      </a:lnTo>
                      <a:lnTo>
                        <a:pt x="3248" y="791"/>
                      </a:lnTo>
                      <a:lnTo>
                        <a:pt x="3238" y="744"/>
                      </a:lnTo>
                      <a:lnTo>
                        <a:pt x="3220" y="702"/>
                      </a:lnTo>
                      <a:lnTo>
                        <a:pt x="3195" y="662"/>
                      </a:lnTo>
                      <a:lnTo>
                        <a:pt x="3165" y="627"/>
                      </a:lnTo>
                      <a:lnTo>
                        <a:pt x="3131" y="597"/>
                      </a:lnTo>
                      <a:lnTo>
                        <a:pt x="3091" y="572"/>
                      </a:lnTo>
                      <a:lnTo>
                        <a:pt x="3048" y="555"/>
                      </a:lnTo>
                      <a:lnTo>
                        <a:pt x="3002" y="543"/>
                      </a:lnTo>
                      <a:lnTo>
                        <a:pt x="2954" y="539"/>
                      </a:lnTo>
                      <a:lnTo>
                        <a:pt x="2370" y="539"/>
                      </a:lnTo>
                      <a:lnTo>
                        <a:pt x="2352" y="499"/>
                      </a:lnTo>
                      <a:lnTo>
                        <a:pt x="2327" y="463"/>
                      </a:lnTo>
                      <a:lnTo>
                        <a:pt x="2298" y="431"/>
                      </a:lnTo>
                      <a:lnTo>
                        <a:pt x="2264" y="403"/>
                      </a:lnTo>
                      <a:lnTo>
                        <a:pt x="2226" y="381"/>
                      </a:lnTo>
                      <a:lnTo>
                        <a:pt x="2186" y="364"/>
                      </a:lnTo>
                      <a:lnTo>
                        <a:pt x="2141" y="353"/>
                      </a:lnTo>
                      <a:lnTo>
                        <a:pt x="2095" y="350"/>
                      </a:lnTo>
                      <a:lnTo>
                        <a:pt x="1661" y="350"/>
                      </a:lnTo>
                      <a:lnTo>
                        <a:pt x="1661" y="300"/>
                      </a:lnTo>
                      <a:lnTo>
                        <a:pt x="1665" y="274"/>
                      </a:lnTo>
                      <a:lnTo>
                        <a:pt x="1675" y="249"/>
                      </a:lnTo>
                      <a:lnTo>
                        <a:pt x="1691" y="229"/>
                      </a:lnTo>
                      <a:lnTo>
                        <a:pt x="1711" y="213"/>
                      </a:lnTo>
                      <a:lnTo>
                        <a:pt x="1734" y="203"/>
                      </a:lnTo>
                      <a:lnTo>
                        <a:pt x="1760" y="200"/>
                      </a:lnTo>
                      <a:lnTo>
                        <a:pt x="3632" y="200"/>
                      </a:lnTo>
                      <a:lnTo>
                        <a:pt x="3658" y="203"/>
                      </a:lnTo>
                      <a:lnTo>
                        <a:pt x="3683" y="213"/>
                      </a:lnTo>
                      <a:lnTo>
                        <a:pt x="3702" y="229"/>
                      </a:lnTo>
                      <a:lnTo>
                        <a:pt x="3718" y="249"/>
                      </a:lnTo>
                      <a:lnTo>
                        <a:pt x="3729" y="274"/>
                      </a:lnTo>
                      <a:lnTo>
                        <a:pt x="3731" y="300"/>
                      </a:lnTo>
                      <a:lnTo>
                        <a:pt x="3731" y="347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6" name="Freeform 13"/>
                <p:cNvSpPr>
                  <a:spLocks/>
                </p:cNvSpPr>
                <p:nvPr/>
              </p:nvSpPr>
              <p:spPr bwMode="auto">
                <a:xfrm>
                  <a:off x="4017963" y="2062163"/>
                  <a:ext cx="3073400" cy="315913"/>
                </a:xfrm>
                <a:custGeom>
                  <a:avLst/>
                  <a:gdLst>
                    <a:gd name="T0" fmla="*/ 1836 w 1936"/>
                    <a:gd name="T1" fmla="*/ 0 h 199"/>
                    <a:gd name="T2" fmla="*/ 100 w 1936"/>
                    <a:gd name="T3" fmla="*/ 0 h 199"/>
                    <a:gd name="T4" fmla="*/ 74 w 1936"/>
                    <a:gd name="T5" fmla="*/ 4 h 199"/>
                    <a:gd name="T6" fmla="*/ 50 w 1936"/>
                    <a:gd name="T7" fmla="*/ 13 h 199"/>
                    <a:gd name="T8" fmla="*/ 29 w 1936"/>
                    <a:gd name="T9" fmla="*/ 28 h 199"/>
                    <a:gd name="T10" fmla="*/ 15 w 1936"/>
                    <a:gd name="T11" fmla="*/ 49 h 199"/>
                    <a:gd name="T12" fmla="*/ 4 w 1936"/>
                    <a:gd name="T13" fmla="*/ 73 h 199"/>
                    <a:gd name="T14" fmla="*/ 0 w 1936"/>
                    <a:gd name="T15" fmla="*/ 99 h 199"/>
                    <a:gd name="T16" fmla="*/ 4 w 1936"/>
                    <a:gd name="T17" fmla="*/ 125 h 199"/>
                    <a:gd name="T18" fmla="*/ 15 w 1936"/>
                    <a:gd name="T19" fmla="*/ 150 h 199"/>
                    <a:gd name="T20" fmla="*/ 29 w 1936"/>
                    <a:gd name="T21" fmla="*/ 170 h 199"/>
                    <a:gd name="T22" fmla="*/ 50 w 1936"/>
                    <a:gd name="T23" fmla="*/ 186 h 199"/>
                    <a:gd name="T24" fmla="*/ 74 w 1936"/>
                    <a:gd name="T25" fmla="*/ 196 h 199"/>
                    <a:gd name="T26" fmla="*/ 100 w 1936"/>
                    <a:gd name="T27" fmla="*/ 199 h 199"/>
                    <a:gd name="T28" fmla="*/ 1836 w 1936"/>
                    <a:gd name="T29" fmla="*/ 199 h 199"/>
                    <a:gd name="T30" fmla="*/ 1863 w 1936"/>
                    <a:gd name="T31" fmla="*/ 196 h 199"/>
                    <a:gd name="T32" fmla="*/ 1887 w 1936"/>
                    <a:gd name="T33" fmla="*/ 186 h 199"/>
                    <a:gd name="T34" fmla="*/ 1907 w 1936"/>
                    <a:gd name="T35" fmla="*/ 170 h 199"/>
                    <a:gd name="T36" fmla="*/ 1923 w 1936"/>
                    <a:gd name="T37" fmla="*/ 150 h 199"/>
                    <a:gd name="T38" fmla="*/ 1933 w 1936"/>
                    <a:gd name="T39" fmla="*/ 125 h 199"/>
                    <a:gd name="T40" fmla="*/ 1936 w 1936"/>
                    <a:gd name="T41" fmla="*/ 99 h 199"/>
                    <a:gd name="T42" fmla="*/ 1933 w 1936"/>
                    <a:gd name="T43" fmla="*/ 73 h 199"/>
                    <a:gd name="T44" fmla="*/ 1923 w 1936"/>
                    <a:gd name="T45" fmla="*/ 49 h 199"/>
                    <a:gd name="T46" fmla="*/ 1907 w 1936"/>
                    <a:gd name="T47" fmla="*/ 28 h 199"/>
                    <a:gd name="T48" fmla="*/ 1887 w 1936"/>
                    <a:gd name="T49" fmla="*/ 13 h 199"/>
                    <a:gd name="T50" fmla="*/ 1863 w 1936"/>
                    <a:gd name="T51" fmla="*/ 4 h 199"/>
                    <a:gd name="T52" fmla="*/ 1836 w 1936"/>
                    <a:gd name="T53" fmla="*/ 0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936" h="199">
                      <a:moveTo>
                        <a:pt x="1836" y="0"/>
                      </a:moveTo>
                      <a:lnTo>
                        <a:pt x="100" y="0"/>
                      </a:lnTo>
                      <a:lnTo>
                        <a:pt x="74" y="4"/>
                      </a:lnTo>
                      <a:lnTo>
                        <a:pt x="50" y="13"/>
                      </a:lnTo>
                      <a:lnTo>
                        <a:pt x="29" y="28"/>
                      </a:lnTo>
                      <a:lnTo>
                        <a:pt x="15" y="49"/>
                      </a:lnTo>
                      <a:lnTo>
                        <a:pt x="4" y="73"/>
                      </a:lnTo>
                      <a:lnTo>
                        <a:pt x="0" y="99"/>
                      </a:lnTo>
                      <a:lnTo>
                        <a:pt x="4" y="125"/>
                      </a:lnTo>
                      <a:lnTo>
                        <a:pt x="15" y="150"/>
                      </a:lnTo>
                      <a:lnTo>
                        <a:pt x="29" y="170"/>
                      </a:lnTo>
                      <a:lnTo>
                        <a:pt x="50" y="186"/>
                      </a:lnTo>
                      <a:lnTo>
                        <a:pt x="74" y="196"/>
                      </a:lnTo>
                      <a:lnTo>
                        <a:pt x="100" y="199"/>
                      </a:lnTo>
                      <a:lnTo>
                        <a:pt x="1836" y="199"/>
                      </a:lnTo>
                      <a:lnTo>
                        <a:pt x="1863" y="196"/>
                      </a:lnTo>
                      <a:lnTo>
                        <a:pt x="1887" y="186"/>
                      </a:lnTo>
                      <a:lnTo>
                        <a:pt x="1907" y="170"/>
                      </a:lnTo>
                      <a:lnTo>
                        <a:pt x="1923" y="150"/>
                      </a:lnTo>
                      <a:lnTo>
                        <a:pt x="1933" y="125"/>
                      </a:lnTo>
                      <a:lnTo>
                        <a:pt x="1936" y="99"/>
                      </a:lnTo>
                      <a:lnTo>
                        <a:pt x="1933" y="73"/>
                      </a:lnTo>
                      <a:lnTo>
                        <a:pt x="1923" y="49"/>
                      </a:lnTo>
                      <a:lnTo>
                        <a:pt x="1907" y="28"/>
                      </a:lnTo>
                      <a:lnTo>
                        <a:pt x="1887" y="13"/>
                      </a:lnTo>
                      <a:lnTo>
                        <a:pt x="1863" y="4"/>
                      </a:lnTo>
                      <a:lnTo>
                        <a:pt x="1836"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7" name="Freeform 14"/>
                <p:cNvSpPr>
                  <a:spLocks/>
                </p:cNvSpPr>
                <p:nvPr/>
              </p:nvSpPr>
              <p:spPr bwMode="auto">
                <a:xfrm>
                  <a:off x="4017963" y="2979738"/>
                  <a:ext cx="3073400" cy="319088"/>
                </a:xfrm>
                <a:custGeom>
                  <a:avLst/>
                  <a:gdLst>
                    <a:gd name="T0" fmla="*/ 1836 w 1936"/>
                    <a:gd name="T1" fmla="*/ 0 h 201"/>
                    <a:gd name="T2" fmla="*/ 100 w 1936"/>
                    <a:gd name="T3" fmla="*/ 0 h 201"/>
                    <a:gd name="T4" fmla="*/ 74 w 1936"/>
                    <a:gd name="T5" fmla="*/ 4 h 201"/>
                    <a:gd name="T6" fmla="*/ 50 w 1936"/>
                    <a:gd name="T7" fmla="*/ 15 h 201"/>
                    <a:gd name="T8" fmla="*/ 29 w 1936"/>
                    <a:gd name="T9" fmla="*/ 29 h 201"/>
                    <a:gd name="T10" fmla="*/ 15 w 1936"/>
                    <a:gd name="T11" fmla="*/ 50 h 201"/>
                    <a:gd name="T12" fmla="*/ 4 w 1936"/>
                    <a:gd name="T13" fmla="*/ 74 h 201"/>
                    <a:gd name="T14" fmla="*/ 0 w 1936"/>
                    <a:gd name="T15" fmla="*/ 100 h 201"/>
                    <a:gd name="T16" fmla="*/ 4 w 1936"/>
                    <a:gd name="T17" fmla="*/ 127 h 201"/>
                    <a:gd name="T18" fmla="*/ 15 w 1936"/>
                    <a:gd name="T19" fmla="*/ 151 h 201"/>
                    <a:gd name="T20" fmla="*/ 29 w 1936"/>
                    <a:gd name="T21" fmla="*/ 170 h 201"/>
                    <a:gd name="T22" fmla="*/ 50 w 1936"/>
                    <a:gd name="T23" fmla="*/ 186 h 201"/>
                    <a:gd name="T24" fmla="*/ 74 w 1936"/>
                    <a:gd name="T25" fmla="*/ 197 h 201"/>
                    <a:gd name="T26" fmla="*/ 100 w 1936"/>
                    <a:gd name="T27" fmla="*/ 201 h 201"/>
                    <a:gd name="T28" fmla="*/ 1836 w 1936"/>
                    <a:gd name="T29" fmla="*/ 201 h 201"/>
                    <a:gd name="T30" fmla="*/ 1863 w 1936"/>
                    <a:gd name="T31" fmla="*/ 197 h 201"/>
                    <a:gd name="T32" fmla="*/ 1887 w 1936"/>
                    <a:gd name="T33" fmla="*/ 186 h 201"/>
                    <a:gd name="T34" fmla="*/ 1907 w 1936"/>
                    <a:gd name="T35" fmla="*/ 170 h 201"/>
                    <a:gd name="T36" fmla="*/ 1923 w 1936"/>
                    <a:gd name="T37" fmla="*/ 151 h 201"/>
                    <a:gd name="T38" fmla="*/ 1933 w 1936"/>
                    <a:gd name="T39" fmla="*/ 127 h 201"/>
                    <a:gd name="T40" fmla="*/ 1936 w 1936"/>
                    <a:gd name="T41" fmla="*/ 100 h 201"/>
                    <a:gd name="T42" fmla="*/ 1933 w 1936"/>
                    <a:gd name="T43" fmla="*/ 74 h 201"/>
                    <a:gd name="T44" fmla="*/ 1923 w 1936"/>
                    <a:gd name="T45" fmla="*/ 50 h 201"/>
                    <a:gd name="T46" fmla="*/ 1907 w 1936"/>
                    <a:gd name="T47" fmla="*/ 29 h 201"/>
                    <a:gd name="T48" fmla="*/ 1887 w 1936"/>
                    <a:gd name="T49" fmla="*/ 15 h 201"/>
                    <a:gd name="T50" fmla="*/ 1863 w 1936"/>
                    <a:gd name="T51" fmla="*/ 4 h 201"/>
                    <a:gd name="T52" fmla="*/ 1836 w 1936"/>
                    <a:gd name="T53" fmla="*/ 0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936" h="201">
                      <a:moveTo>
                        <a:pt x="1836" y="0"/>
                      </a:moveTo>
                      <a:lnTo>
                        <a:pt x="100" y="0"/>
                      </a:lnTo>
                      <a:lnTo>
                        <a:pt x="74" y="4"/>
                      </a:lnTo>
                      <a:lnTo>
                        <a:pt x="50" y="15"/>
                      </a:lnTo>
                      <a:lnTo>
                        <a:pt x="29" y="29"/>
                      </a:lnTo>
                      <a:lnTo>
                        <a:pt x="15" y="50"/>
                      </a:lnTo>
                      <a:lnTo>
                        <a:pt x="4" y="74"/>
                      </a:lnTo>
                      <a:lnTo>
                        <a:pt x="0" y="100"/>
                      </a:lnTo>
                      <a:lnTo>
                        <a:pt x="4" y="127"/>
                      </a:lnTo>
                      <a:lnTo>
                        <a:pt x="15" y="151"/>
                      </a:lnTo>
                      <a:lnTo>
                        <a:pt x="29" y="170"/>
                      </a:lnTo>
                      <a:lnTo>
                        <a:pt x="50" y="186"/>
                      </a:lnTo>
                      <a:lnTo>
                        <a:pt x="74" y="197"/>
                      </a:lnTo>
                      <a:lnTo>
                        <a:pt x="100" y="201"/>
                      </a:lnTo>
                      <a:lnTo>
                        <a:pt x="1836" y="201"/>
                      </a:lnTo>
                      <a:lnTo>
                        <a:pt x="1863" y="197"/>
                      </a:lnTo>
                      <a:lnTo>
                        <a:pt x="1887" y="186"/>
                      </a:lnTo>
                      <a:lnTo>
                        <a:pt x="1907" y="170"/>
                      </a:lnTo>
                      <a:lnTo>
                        <a:pt x="1923" y="151"/>
                      </a:lnTo>
                      <a:lnTo>
                        <a:pt x="1933" y="127"/>
                      </a:lnTo>
                      <a:lnTo>
                        <a:pt x="1936" y="100"/>
                      </a:lnTo>
                      <a:lnTo>
                        <a:pt x="1933" y="74"/>
                      </a:lnTo>
                      <a:lnTo>
                        <a:pt x="1923" y="50"/>
                      </a:lnTo>
                      <a:lnTo>
                        <a:pt x="1907" y="29"/>
                      </a:lnTo>
                      <a:lnTo>
                        <a:pt x="1887" y="15"/>
                      </a:lnTo>
                      <a:lnTo>
                        <a:pt x="1863" y="4"/>
                      </a:lnTo>
                      <a:lnTo>
                        <a:pt x="1836"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8" name="Freeform 15"/>
                <p:cNvSpPr>
                  <a:spLocks/>
                </p:cNvSpPr>
                <p:nvPr/>
              </p:nvSpPr>
              <p:spPr bwMode="auto">
                <a:xfrm>
                  <a:off x="4017963" y="3898900"/>
                  <a:ext cx="1695450" cy="317500"/>
                </a:xfrm>
                <a:custGeom>
                  <a:avLst/>
                  <a:gdLst>
                    <a:gd name="T0" fmla="*/ 969 w 1068"/>
                    <a:gd name="T1" fmla="*/ 0 h 200"/>
                    <a:gd name="T2" fmla="*/ 100 w 1068"/>
                    <a:gd name="T3" fmla="*/ 0 h 200"/>
                    <a:gd name="T4" fmla="*/ 74 w 1068"/>
                    <a:gd name="T5" fmla="*/ 4 h 200"/>
                    <a:gd name="T6" fmla="*/ 50 w 1068"/>
                    <a:gd name="T7" fmla="*/ 14 h 200"/>
                    <a:gd name="T8" fmla="*/ 29 w 1068"/>
                    <a:gd name="T9" fmla="*/ 30 h 200"/>
                    <a:gd name="T10" fmla="*/ 15 w 1068"/>
                    <a:gd name="T11" fmla="*/ 50 h 200"/>
                    <a:gd name="T12" fmla="*/ 4 w 1068"/>
                    <a:gd name="T13" fmla="*/ 73 h 200"/>
                    <a:gd name="T14" fmla="*/ 0 w 1068"/>
                    <a:gd name="T15" fmla="*/ 101 h 200"/>
                    <a:gd name="T16" fmla="*/ 4 w 1068"/>
                    <a:gd name="T17" fmla="*/ 127 h 200"/>
                    <a:gd name="T18" fmla="*/ 15 w 1068"/>
                    <a:gd name="T19" fmla="*/ 150 h 200"/>
                    <a:gd name="T20" fmla="*/ 29 w 1068"/>
                    <a:gd name="T21" fmla="*/ 171 h 200"/>
                    <a:gd name="T22" fmla="*/ 50 w 1068"/>
                    <a:gd name="T23" fmla="*/ 186 h 200"/>
                    <a:gd name="T24" fmla="*/ 74 w 1068"/>
                    <a:gd name="T25" fmla="*/ 196 h 200"/>
                    <a:gd name="T26" fmla="*/ 100 w 1068"/>
                    <a:gd name="T27" fmla="*/ 200 h 200"/>
                    <a:gd name="T28" fmla="*/ 969 w 1068"/>
                    <a:gd name="T29" fmla="*/ 200 h 200"/>
                    <a:gd name="T30" fmla="*/ 995 w 1068"/>
                    <a:gd name="T31" fmla="*/ 196 h 200"/>
                    <a:gd name="T32" fmla="*/ 1018 w 1068"/>
                    <a:gd name="T33" fmla="*/ 186 h 200"/>
                    <a:gd name="T34" fmla="*/ 1039 w 1068"/>
                    <a:gd name="T35" fmla="*/ 171 h 200"/>
                    <a:gd name="T36" fmla="*/ 1055 w 1068"/>
                    <a:gd name="T37" fmla="*/ 150 h 200"/>
                    <a:gd name="T38" fmla="*/ 1064 w 1068"/>
                    <a:gd name="T39" fmla="*/ 127 h 200"/>
                    <a:gd name="T40" fmla="*/ 1068 w 1068"/>
                    <a:gd name="T41" fmla="*/ 101 h 200"/>
                    <a:gd name="T42" fmla="*/ 1064 w 1068"/>
                    <a:gd name="T43" fmla="*/ 73 h 200"/>
                    <a:gd name="T44" fmla="*/ 1055 w 1068"/>
                    <a:gd name="T45" fmla="*/ 50 h 200"/>
                    <a:gd name="T46" fmla="*/ 1039 w 1068"/>
                    <a:gd name="T47" fmla="*/ 30 h 200"/>
                    <a:gd name="T48" fmla="*/ 1018 w 1068"/>
                    <a:gd name="T49" fmla="*/ 14 h 200"/>
                    <a:gd name="T50" fmla="*/ 995 w 1068"/>
                    <a:gd name="T51" fmla="*/ 4 h 200"/>
                    <a:gd name="T52" fmla="*/ 969 w 1068"/>
                    <a:gd name="T53" fmla="*/ 0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068" h="200">
                      <a:moveTo>
                        <a:pt x="969" y="0"/>
                      </a:moveTo>
                      <a:lnTo>
                        <a:pt x="100" y="0"/>
                      </a:lnTo>
                      <a:lnTo>
                        <a:pt x="74" y="4"/>
                      </a:lnTo>
                      <a:lnTo>
                        <a:pt x="50" y="14"/>
                      </a:lnTo>
                      <a:lnTo>
                        <a:pt x="29" y="30"/>
                      </a:lnTo>
                      <a:lnTo>
                        <a:pt x="15" y="50"/>
                      </a:lnTo>
                      <a:lnTo>
                        <a:pt x="4" y="73"/>
                      </a:lnTo>
                      <a:lnTo>
                        <a:pt x="0" y="101"/>
                      </a:lnTo>
                      <a:lnTo>
                        <a:pt x="4" y="127"/>
                      </a:lnTo>
                      <a:lnTo>
                        <a:pt x="15" y="150"/>
                      </a:lnTo>
                      <a:lnTo>
                        <a:pt x="29" y="171"/>
                      </a:lnTo>
                      <a:lnTo>
                        <a:pt x="50" y="186"/>
                      </a:lnTo>
                      <a:lnTo>
                        <a:pt x="74" y="196"/>
                      </a:lnTo>
                      <a:lnTo>
                        <a:pt x="100" y="200"/>
                      </a:lnTo>
                      <a:lnTo>
                        <a:pt x="969" y="200"/>
                      </a:lnTo>
                      <a:lnTo>
                        <a:pt x="995" y="196"/>
                      </a:lnTo>
                      <a:lnTo>
                        <a:pt x="1018" y="186"/>
                      </a:lnTo>
                      <a:lnTo>
                        <a:pt x="1039" y="171"/>
                      </a:lnTo>
                      <a:lnTo>
                        <a:pt x="1055" y="150"/>
                      </a:lnTo>
                      <a:lnTo>
                        <a:pt x="1064" y="127"/>
                      </a:lnTo>
                      <a:lnTo>
                        <a:pt x="1068" y="101"/>
                      </a:lnTo>
                      <a:lnTo>
                        <a:pt x="1064" y="73"/>
                      </a:lnTo>
                      <a:lnTo>
                        <a:pt x="1055" y="50"/>
                      </a:lnTo>
                      <a:lnTo>
                        <a:pt x="1039" y="30"/>
                      </a:lnTo>
                      <a:lnTo>
                        <a:pt x="1018" y="14"/>
                      </a:lnTo>
                      <a:lnTo>
                        <a:pt x="995" y="4"/>
                      </a:lnTo>
                      <a:lnTo>
                        <a:pt x="969"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65" name="Oval 64"/>
              <p:cNvSpPr/>
              <p:nvPr/>
            </p:nvSpPr>
            <p:spPr>
              <a:xfrm>
                <a:off x="4612501" y="4937127"/>
                <a:ext cx="828000" cy="828000"/>
              </a:xfrm>
              <a:prstGeom prst="ellipse">
                <a:avLst/>
              </a:prstGeom>
              <a:noFill/>
              <a:ln w="28575">
                <a:solidFill>
                  <a:srgbClr val="FFDC1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3" name="TextBox 42"/>
            <p:cNvSpPr txBox="1"/>
            <p:nvPr/>
          </p:nvSpPr>
          <p:spPr>
            <a:xfrm>
              <a:off x="5662465" y="5021710"/>
              <a:ext cx="2298335" cy="658835"/>
            </a:xfrm>
            <a:prstGeom prst="rect">
              <a:avLst/>
            </a:prstGeom>
            <a:noFill/>
          </p:spPr>
          <p:txBody>
            <a:bodyPr wrap="square" rtlCol="0" anchor="ctr">
              <a:spAutoFit/>
            </a:bodyPr>
            <a:lstStyle/>
            <a:p>
              <a:pPr algn="ctr">
                <a:lnSpc>
                  <a:spcPct val="150000"/>
                </a:lnSpc>
              </a:pPr>
              <a:r>
                <a:rPr lang="en-US" altLang="zh-CN" sz="2800" b="1" dirty="0">
                  <a:latin typeface="Arial" panose="020B0604020202020204" pitchFamily="34" charset="0"/>
                  <a:cs typeface="Arial" panose="020B0604020202020204" pitchFamily="34" charset="0"/>
                </a:rPr>
                <a:t>TITLE HERE</a:t>
              </a:r>
            </a:p>
          </p:txBody>
        </p:sp>
      </p:grpSp>
    </p:spTree>
    <p:extLst>
      <p:ext uri="{BB962C8B-B14F-4D97-AF65-F5344CB8AC3E}">
        <p14:creationId xmlns:p14="http://schemas.microsoft.com/office/powerpoint/2010/main" val="2685448549"/>
      </p:ext>
    </p:extLst>
  </p:cSld>
  <p:clrMapOvr>
    <a:masterClrMapping/>
  </p:clrMapOvr>
  <mc:AlternateContent xmlns:mc="http://schemas.openxmlformats.org/markup-compatibility/2006" xmlns:p14="http://schemas.microsoft.com/office/powerpoint/2010/main">
    <mc:Choice Requires="p14">
      <p:transition spd="slow" p14:dur="2000" advClick="0" advTm="0">
        <p14:honeycomb/>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1000"/>
                                        <p:tgtEl>
                                          <p:spTgt spid="11"/>
                                        </p:tgtEl>
                                      </p:cBhvr>
                                    </p:animEffect>
                                  </p:childTnLst>
                                </p:cTn>
                              </p:par>
                            </p:childTnLst>
                          </p:cTn>
                        </p:par>
                        <p:par>
                          <p:cTn id="8" fill="hold">
                            <p:stCondLst>
                              <p:cond delay="1000"/>
                            </p:stCondLst>
                            <p:childTnLst>
                              <p:par>
                                <p:cTn id="9" presetID="22" presetClass="entr" presetSubtype="8" fill="hold" nodeType="afterEffect">
                                  <p:stCondLst>
                                    <p:cond delay="0"/>
                                  </p:stCondLst>
                                  <p:childTnLst>
                                    <p:set>
                                      <p:cBhvr>
                                        <p:cTn id="10" dur="1" fill="hold">
                                          <p:stCondLst>
                                            <p:cond delay="0"/>
                                          </p:stCondLst>
                                        </p:cTn>
                                        <p:tgtEl>
                                          <p:spTgt spid="23"/>
                                        </p:tgtEl>
                                        <p:attrNameLst>
                                          <p:attrName>style.visibility</p:attrName>
                                        </p:attrNameLst>
                                      </p:cBhvr>
                                      <p:to>
                                        <p:strVal val="visible"/>
                                      </p:to>
                                    </p:set>
                                    <p:animEffect transition="in" filter="wipe(left)">
                                      <p:cBhvr>
                                        <p:cTn id="11" dur="1000"/>
                                        <p:tgtEl>
                                          <p:spTgt spid="23"/>
                                        </p:tgtEl>
                                      </p:cBhvr>
                                    </p:animEffect>
                                  </p:childTnLst>
                                </p:cTn>
                              </p:par>
                            </p:childTnLst>
                          </p:cTn>
                        </p:par>
                        <p:par>
                          <p:cTn id="12" fill="hold">
                            <p:stCondLst>
                              <p:cond delay="2000"/>
                            </p:stCondLst>
                            <p:childTnLst>
                              <p:par>
                                <p:cTn id="13" presetID="22" presetClass="entr" presetSubtype="8" fill="hold" grpId="0" nodeType="afterEffect">
                                  <p:stCondLst>
                                    <p:cond delay="0"/>
                                  </p:stCondLst>
                                  <p:childTnLst>
                                    <p:set>
                                      <p:cBhvr>
                                        <p:cTn id="14" dur="1" fill="hold">
                                          <p:stCondLst>
                                            <p:cond delay="0"/>
                                          </p:stCondLst>
                                        </p:cTn>
                                        <p:tgtEl>
                                          <p:spTgt spid="15"/>
                                        </p:tgtEl>
                                        <p:attrNameLst>
                                          <p:attrName>style.visibility</p:attrName>
                                        </p:attrNameLst>
                                      </p:cBhvr>
                                      <p:to>
                                        <p:strVal val="visible"/>
                                      </p:to>
                                    </p:set>
                                    <p:animEffect transition="in" filter="wipe(left)">
                                      <p:cBhvr>
                                        <p:cTn id="15" dur="1000"/>
                                        <p:tgtEl>
                                          <p:spTgt spid="15"/>
                                        </p:tgtEl>
                                      </p:cBhvr>
                                    </p:animEffect>
                                  </p:childTnLst>
                                </p:cTn>
                              </p:par>
                            </p:childTnLst>
                          </p:cTn>
                        </p:par>
                        <p:par>
                          <p:cTn id="16" fill="hold">
                            <p:stCondLst>
                              <p:cond delay="3000"/>
                            </p:stCondLst>
                            <p:childTnLst>
                              <p:par>
                                <p:cTn id="17" presetID="22" presetClass="entr" presetSubtype="8" fill="hold" nodeType="afterEffect">
                                  <p:stCondLst>
                                    <p:cond delay="0"/>
                                  </p:stCondLst>
                                  <p:childTnLst>
                                    <p:set>
                                      <p:cBhvr>
                                        <p:cTn id="18" dur="1" fill="hold">
                                          <p:stCondLst>
                                            <p:cond delay="0"/>
                                          </p:stCondLst>
                                        </p:cTn>
                                        <p:tgtEl>
                                          <p:spTgt spid="22"/>
                                        </p:tgtEl>
                                        <p:attrNameLst>
                                          <p:attrName>style.visibility</p:attrName>
                                        </p:attrNameLst>
                                      </p:cBhvr>
                                      <p:to>
                                        <p:strVal val="visible"/>
                                      </p:to>
                                    </p:set>
                                    <p:animEffect transition="in" filter="wipe(left)">
                                      <p:cBhvr>
                                        <p:cTn id="19" dur="1000"/>
                                        <p:tgtEl>
                                          <p:spTgt spid="22"/>
                                        </p:tgtEl>
                                      </p:cBhvr>
                                    </p:animEffect>
                                  </p:childTnLst>
                                </p:cTn>
                              </p:par>
                            </p:childTnLst>
                          </p:cTn>
                        </p:par>
                        <p:par>
                          <p:cTn id="20" fill="hold">
                            <p:stCondLst>
                              <p:cond delay="4000"/>
                            </p:stCondLst>
                            <p:childTnLst>
                              <p:par>
                                <p:cTn id="21" presetID="22" presetClass="entr" presetSubtype="8" fill="hold" grpId="0" nodeType="afterEffect">
                                  <p:stCondLst>
                                    <p:cond delay="0"/>
                                  </p:stCondLst>
                                  <p:childTnLst>
                                    <p:set>
                                      <p:cBhvr>
                                        <p:cTn id="22" dur="1" fill="hold">
                                          <p:stCondLst>
                                            <p:cond delay="0"/>
                                          </p:stCondLst>
                                        </p:cTn>
                                        <p:tgtEl>
                                          <p:spTgt spid="17"/>
                                        </p:tgtEl>
                                        <p:attrNameLst>
                                          <p:attrName>style.visibility</p:attrName>
                                        </p:attrNameLst>
                                      </p:cBhvr>
                                      <p:to>
                                        <p:strVal val="visible"/>
                                      </p:to>
                                    </p:set>
                                    <p:animEffect transition="in" filter="wipe(left)">
                                      <p:cBhvr>
                                        <p:cTn id="23" dur="1000"/>
                                        <p:tgtEl>
                                          <p:spTgt spid="17"/>
                                        </p:tgtEl>
                                      </p:cBhvr>
                                    </p:animEffect>
                                  </p:childTnLst>
                                </p:cTn>
                              </p:par>
                            </p:childTnLst>
                          </p:cTn>
                        </p:par>
                        <p:par>
                          <p:cTn id="24" fill="hold">
                            <p:stCondLst>
                              <p:cond delay="5000"/>
                            </p:stCondLst>
                            <p:childTnLst>
                              <p:par>
                                <p:cTn id="25" presetID="22" presetClass="entr" presetSubtype="8" fill="hold" nodeType="afterEffect">
                                  <p:stCondLst>
                                    <p:cond delay="0"/>
                                  </p:stCondLst>
                                  <p:childTnLst>
                                    <p:set>
                                      <p:cBhvr>
                                        <p:cTn id="26" dur="1" fill="hold">
                                          <p:stCondLst>
                                            <p:cond delay="0"/>
                                          </p:stCondLst>
                                        </p:cTn>
                                        <p:tgtEl>
                                          <p:spTgt spid="21"/>
                                        </p:tgtEl>
                                        <p:attrNameLst>
                                          <p:attrName>style.visibility</p:attrName>
                                        </p:attrNameLst>
                                      </p:cBhvr>
                                      <p:to>
                                        <p:strVal val="visible"/>
                                      </p:to>
                                    </p:set>
                                    <p:animEffect transition="in" filter="wipe(left)">
                                      <p:cBhvr>
                                        <p:cTn id="27" dur="1000"/>
                                        <p:tgtEl>
                                          <p:spTgt spid="21"/>
                                        </p:tgtEl>
                                      </p:cBhvr>
                                    </p:animEffect>
                                  </p:childTnLst>
                                </p:cTn>
                              </p:par>
                            </p:childTnLst>
                          </p:cTn>
                        </p:par>
                        <p:par>
                          <p:cTn id="28" fill="hold">
                            <p:stCondLst>
                              <p:cond delay="6000"/>
                            </p:stCondLst>
                            <p:childTnLst>
                              <p:par>
                                <p:cTn id="29" presetID="22" presetClass="entr" presetSubtype="8" fill="hold" grpId="0" nodeType="afterEffect">
                                  <p:stCondLst>
                                    <p:cond delay="0"/>
                                  </p:stCondLst>
                                  <p:childTnLst>
                                    <p:set>
                                      <p:cBhvr>
                                        <p:cTn id="30" dur="1" fill="hold">
                                          <p:stCondLst>
                                            <p:cond delay="0"/>
                                          </p:stCondLst>
                                        </p:cTn>
                                        <p:tgtEl>
                                          <p:spTgt spid="18"/>
                                        </p:tgtEl>
                                        <p:attrNameLst>
                                          <p:attrName>style.visibility</p:attrName>
                                        </p:attrNameLst>
                                      </p:cBhvr>
                                      <p:to>
                                        <p:strVal val="visible"/>
                                      </p:to>
                                    </p:set>
                                    <p:animEffect transition="in" filter="wipe(left)">
                                      <p:cBhvr>
                                        <p:cTn id="31" dur="1000"/>
                                        <p:tgtEl>
                                          <p:spTgt spid="18"/>
                                        </p:tgtEl>
                                      </p:cBhvr>
                                    </p:animEffect>
                                  </p:childTnLst>
                                </p:cTn>
                              </p:par>
                            </p:childTnLst>
                          </p:cTn>
                        </p:par>
                        <p:par>
                          <p:cTn id="32" fill="hold">
                            <p:stCondLst>
                              <p:cond delay="7000"/>
                            </p:stCondLst>
                            <p:childTnLst>
                              <p:par>
                                <p:cTn id="33" presetID="22" presetClass="entr" presetSubtype="8" fill="hold" nodeType="afterEffect">
                                  <p:stCondLst>
                                    <p:cond delay="0"/>
                                  </p:stCondLst>
                                  <p:childTnLst>
                                    <p:set>
                                      <p:cBhvr>
                                        <p:cTn id="34" dur="1" fill="hold">
                                          <p:stCondLst>
                                            <p:cond delay="0"/>
                                          </p:stCondLst>
                                        </p:cTn>
                                        <p:tgtEl>
                                          <p:spTgt spid="20"/>
                                        </p:tgtEl>
                                        <p:attrNameLst>
                                          <p:attrName>style.visibility</p:attrName>
                                        </p:attrNameLst>
                                      </p:cBhvr>
                                      <p:to>
                                        <p:strVal val="visible"/>
                                      </p:to>
                                    </p:set>
                                    <p:animEffect transition="in" filter="wipe(left)">
                                      <p:cBhvr>
                                        <p:cTn id="35" dur="1000"/>
                                        <p:tgtEl>
                                          <p:spTgt spid="20"/>
                                        </p:tgtEl>
                                      </p:cBhvr>
                                    </p:animEffect>
                                  </p:childTnLst>
                                </p:cTn>
                              </p:par>
                            </p:childTnLst>
                          </p:cTn>
                        </p:par>
                        <p:par>
                          <p:cTn id="36" fill="hold">
                            <p:stCondLst>
                              <p:cond delay="8000"/>
                            </p:stCondLst>
                            <p:childTnLst>
                              <p:par>
                                <p:cTn id="37" presetID="22" presetClass="entr" presetSubtype="8" fill="hold" grpId="0" nodeType="afterEffect">
                                  <p:stCondLst>
                                    <p:cond delay="0"/>
                                  </p:stCondLst>
                                  <p:childTnLst>
                                    <p:set>
                                      <p:cBhvr>
                                        <p:cTn id="38" dur="1" fill="hold">
                                          <p:stCondLst>
                                            <p:cond delay="0"/>
                                          </p:stCondLst>
                                        </p:cTn>
                                        <p:tgtEl>
                                          <p:spTgt spid="81"/>
                                        </p:tgtEl>
                                        <p:attrNameLst>
                                          <p:attrName>style.visibility</p:attrName>
                                        </p:attrNameLst>
                                      </p:cBhvr>
                                      <p:to>
                                        <p:strVal val="visible"/>
                                      </p:to>
                                    </p:set>
                                    <p:animEffect transition="in" filter="wipe(left)">
                                      <p:cBhvr>
                                        <p:cTn id="39" dur="1000"/>
                                        <p:tgtEl>
                                          <p:spTgt spid="8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5" grpId="0"/>
      <p:bldP spid="17" grpId="0"/>
      <p:bldP spid="18" grpId="0"/>
      <p:bldP spid="81"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8124000" y="0"/>
            <a:ext cx="4068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CEB9A2"/>
              </a:solidFill>
            </a:endParaRPr>
          </a:p>
        </p:txBody>
      </p:sp>
      <p:sp>
        <p:nvSpPr>
          <p:cNvPr id="3" name="Rectangle 2"/>
          <p:cNvSpPr/>
          <p:nvPr/>
        </p:nvSpPr>
        <p:spPr>
          <a:xfrm rot="5400000">
            <a:off x="6270000" y="3303000"/>
            <a:ext cx="3960000" cy="252000"/>
          </a:xfrm>
          <a:prstGeom prst="rect">
            <a:avLst/>
          </a:prstGeom>
          <a:solidFill>
            <a:srgbClr val="FFDC1B"/>
          </a:solidFill>
        </p:spPr>
        <p:txBody>
          <a:bodyPr vert="horz" lIns="91440" tIns="45720" rIns="91440" bIns="45720" rtlCol="0" anchor="b">
            <a:normAutofit fontScale="25000" lnSpcReduction="20000"/>
          </a:bodyPr>
          <a:lstStyle/>
          <a:p>
            <a:pPr algn="ctr">
              <a:lnSpc>
                <a:spcPct val="90000"/>
              </a:lnSpc>
              <a:spcBef>
                <a:spcPct val="0"/>
              </a:spcBef>
            </a:pPr>
            <a:endParaRPr lang="en-US" sz="6000">
              <a:solidFill>
                <a:schemeClr val="tx1"/>
              </a:solidFill>
              <a:latin typeface="+mj-lt"/>
              <a:ea typeface="+mj-ea"/>
              <a:cs typeface="+mj-cs"/>
            </a:endParaRPr>
          </a:p>
        </p:txBody>
      </p:sp>
      <p:grpSp>
        <p:nvGrpSpPr>
          <p:cNvPr id="5" name="Group 4"/>
          <p:cNvGrpSpPr/>
          <p:nvPr/>
        </p:nvGrpSpPr>
        <p:grpSpPr>
          <a:xfrm>
            <a:off x="9012513" y="1564359"/>
            <a:ext cx="3426327" cy="3105975"/>
            <a:chOff x="9012513" y="1564359"/>
            <a:chExt cx="3426327" cy="3105975"/>
          </a:xfrm>
        </p:grpSpPr>
        <p:sp>
          <p:nvSpPr>
            <p:cNvPr id="12" name="Isosceles Triangle 11"/>
            <p:cNvSpPr/>
            <p:nvPr/>
          </p:nvSpPr>
          <p:spPr>
            <a:xfrm rot="2100000">
              <a:off x="9055720" y="1564359"/>
              <a:ext cx="3383120" cy="2916483"/>
            </a:xfrm>
            <a:prstGeom prst="triangle">
              <a:avLst/>
            </a:prstGeom>
            <a:noFill/>
            <a:ln w="28575">
              <a:solidFill>
                <a:srgbClr val="FFDC1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Box 3"/>
            <p:cNvSpPr txBox="1"/>
            <p:nvPr/>
          </p:nvSpPr>
          <p:spPr>
            <a:xfrm>
              <a:off x="9012513" y="2187667"/>
              <a:ext cx="2595775" cy="2482667"/>
            </a:xfrm>
            <a:prstGeom prst="rect">
              <a:avLst/>
            </a:prstGeom>
            <a:solidFill>
              <a:schemeClr val="bg1"/>
            </a:solidFill>
          </p:spPr>
          <p:txBody>
            <a:bodyPr wrap="none" rtlCol="0">
              <a:spAutoFit/>
            </a:bodyPr>
            <a:lstStyle/>
            <a:p>
              <a:pPr algn="ctr">
                <a:lnSpc>
                  <a:spcPct val="150000"/>
                </a:lnSpc>
              </a:pPr>
              <a:r>
                <a:rPr lang="en-US" sz="3600" b="1" i="1" dirty="0"/>
                <a:t>YOUR</a:t>
              </a:r>
            </a:p>
            <a:p>
              <a:pPr algn="ctr">
                <a:lnSpc>
                  <a:spcPct val="150000"/>
                </a:lnSpc>
              </a:pPr>
              <a:r>
                <a:rPr lang="en-US" sz="3600" b="1" i="1" dirty="0"/>
                <a:t>AWESOME</a:t>
              </a:r>
            </a:p>
            <a:p>
              <a:pPr algn="ctr">
                <a:lnSpc>
                  <a:spcPct val="150000"/>
                </a:lnSpc>
              </a:pPr>
              <a:r>
                <a:rPr lang="en-US" sz="3600" b="1" i="1" dirty="0"/>
                <a:t>POINT</a:t>
              </a:r>
            </a:p>
          </p:txBody>
        </p:sp>
      </p:grpSp>
      <p:grpSp>
        <p:nvGrpSpPr>
          <p:cNvPr id="6" name="Group 5"/>
          <p:cNvGrpSpPr/>
          <p:nvPr/>
        </p:nvGrpSpPr>
        <p:grpSpPr>
          <a:xfrm>
            <a:off x="609600" y="802640"/>
            <a:ext cx="6675120" cy="2479040"/>
            <a:chOff x="609600" y="802640"/>
            <a:chExt cx="6675120" cy="2479040"/>
          </a:xfrm>
        </p:grpSpPr>
        <p:sp>
          <p:nvSpPr>
            <p:cNvPr id="8" name="Rectangle 7"/>
            <p:cNvSpPr/>
            <p:nvPr/>
          </p:nvSpPr>
          <p:spPr>
            <a:xfrm>
              <a:off x="609600" y="802640"/>
              <a:ext cx="6675120" cy="2479040"/>
            </a:xfrm>
            <a:prstGeom prst="rect">
              <a:avLst/>
            </a:prstGeom>
            <a:noFill/>
            <a:ln w="28575">
              <a:solidFill>
                <a:srgbClr val="FFDC1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12"/>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839971" y="1275907"/>
              <a:ext cx="1541721" cy="1499191"/>
            </a:xfrm>
            <a:prstGeom prst="rect">
              <a:avLst/>
            </a:prstGeom>
          </p:spPr>
        </p:pic>
        <p:sp>
          <p:nvSpPr>
            <p:cNvPr id="16" name="TextBox 15"/>
            <p:cNvSpPr txBox="1"/>
            <p:nvPr/>
          </p:nvSpPr>
          <p:spPr>
            <a:xfrm>
              <a:off x="2614069" y="1105907"/>
              <a:ext cx="4670651" cy="1892826"/>
            </a:xfrm>
            <a:prstGeom prst="rect">
              <a:avLst/>
            </a:prstGeom>
            <a:noFill/>
          </p:spPr>
          <p:txBody>
            <a:bodyPr wrap="square" rtlCol="0">
              <a:spAutoFit/>
            </a:bodyPr>
            <a:lstStyle/>
            <a:p>
              <a:pPr>
                <a:lnSpc>
                  <a:spcPct val="150000"/>
                </a:lnSpc>
              </a:pPr>
              <a:r>
                <a:rPr lang="en-US" altLang="zh-CN" sz="2400" b="1" dirty="0">
                  <a:solidFill>
                    <a:srgbClr val="FFDC1B"/>
                  </a:solidFill>
                  <a:latin typeface="Arial" panose="020B0604020202020204" pitchFamily="34" charset="0"/>
                  <a:cs typeface="Arial" panose="020B0604020202020204" pitchFamily="34" charset="0"/>
                </a:rPr>
                <a:t>Today</a:t>
              </a:r>
              <a:r>
                <a:rPr lang="en-US" altLang="zh-CN" sz="2000" b="1" dirty="0">
                  <a:solidFill>
                    <a:schemeClr val="bg1"/>
                  </a:solidFill>
                  <a:latin typeface="Arial" panose="020B0604020202020204" pitchFamily="34" charset="0"/>
                  <a:cs typeface="Arial" panose="020B0604020202020204" pitchFamily="34" charset="0"/>
                </a:rPr>
                <a:t> </a:t>
              </a:r>
              <a:r>
                <a:rPr lang="en-US" altLang="zh-CN" dirty="0">
                  <a:solidFill>
                    <a:schemeClr val="bg1"/>
                  </a:solidFill>
                  <a:latin typeface="Arial" panose="020B0604020202020204" pitchFamily="34" charset="0"/>
                  <a:cs typeface="Arial" panose="020B0604020202020204" pitchFamily="34" charset="0"/>
                </a:rPr>
                <a:t>is</a:t>
              </a:r>
              <a:r>
                <a:rPr lang="zh-CN" altLang="en-US" dirty="0">
                  <a:solidFill>
                    <a:schemeClr val="bg1"/>
                  </a:solidFill>
                  <a:latin typeface="Arial" panose="020B0604020202020204" pitchFamily="34" charset="0"/>
                  <a:cs typeface="Arial" panose="020B0604020202020204" pitchFamily="34" charset="0"/>
                </a:rPr>
                <a:t>单击添加文本单击添加文本单击添加文本单击添加文本单击添加文本单击添加文本单击</a:t>
              </a:r>
            </a:p>
            <a:p>
              <a:pPr>
                <a:lnSpc>
                  <a:spcPct val="150000"/>
                </a:lnSpc>
              </a:pPr>
              <a:endParaRPr lang="en-US" altLang="zh-CN" dirty="0">
                <a:solidFill>
                  <a:schemeClr val="bg1"/>
                </a:solidFill>
                <a:latin typeface="Arial" panose="020B0604020202020204" pitchFamily="34" charset="0"/>
                <a:cs typeface="Arial" panose="020B0604020202020204" pitchFamily="34" charset="0"/>
              </a:endParaRPr>
            </a:p>
          </p:txBody>
        </p:sp>
      </p:grpSp>
      <p:grpSp>
        <p:nvGrpSpPr>
          <p:cNvPr id="7" name="Group 6"/>
          <p:cNvGrpSpPr/>
          <p:nvPr/>
        </p:nvGrpSpPr>
        <p:grpSpPr>
          <a:xfrm>
            <a:off x="609600" y="3606800"/>
            <a:ext cx="6675120" cy="2479040"/>
            <a:chOff x="609600" y="3606800"/>
            <a:chExt cx="6675120" cy="2479040"/>
          </a:xfrm>
        </p:grpSpPr>
        <p:sp>
          <p:nvSpPr>
            <p:cNvPr id="11" name="Rectangle 10"/>
            <p:cNvSpPr/>
            <p:nvPr/>
          </p:nvSpPr>
          <p:spPr>
            <a:xfrm>
              <a:off x="609600" y="3606800"/>
              <a:ext cx="6675120" cy="2479040"/>
            </a:xfrm>
            <a:prstGeom prst="rect">
              <a:avLst/>
            </a:prstGeom>
            <a:noFill/>
            <a:ln w="28575">
              <a:solidFill>
                <a:srgbClr val="FFDC1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5" name="Picture 14"/>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5396121" y="4061033"/>
              <a:ext cx="1621367" cy="1509617"/>
            </a:xfrm>
            <a:prstGeom prst="rect">
              <a:avLst/>
            </a:prstGeom>
          </p:spPr>
        </p:pic>
        <p:sp>
          <p:nvSpPr>
            <p:cNvPr id="17" name="TextBox 16"/>
            <p:cNvSpPr txBox="1"/>
            <p:nvPr/>
          </p:nvSpPr>
          <p:spPr>
            <a:xfrm>
              <a:off x="737664" y="3899307"/>
              <a:ext cx="4569051" cy="1933863"/>
            </a:xfrm>
            <a:prstGeom prst="rect">
              <a:avLst/>
            </a:prstGeom>
            <a:noFill/>
          </p:spPr>
          <p:txBody>
            <a:bodyPr wrap="square" rtlCol="0">
              <a:spAutoFit/>
            </a:bodyPr>
            <a:lstStyle/>
            <a:p>
              <a:pPr algn="r">
                <a:lnSpc>
                  <a:spcPct val="150000"/>
                </a:lnSpc>
              </a:pPr>
              <a:r>
                <a:rPr lang="en-US" altLang="zh-CN" sz="2400" b="1" dirty="0">
                  <a:solidFill>
                    <a:srgbClr val="FFDC1B"/>
                  </a:solidFill>
                  <a:latin typeface="Arial" panose="020B0604020202020204" pitchFamily="34" charset="0"/>
                  <a:cs typeface="Arial" panose="020B0604020202020204" pitchFamily="34" charset="0"/>
                </a:rPr>
                <a:t>Do </a:t>
              </a:r>
              <a:r>
                <a:rPr lang="zh-CN" altLang="en-US" sz="2000" dirty="0">
                  <a:solidFill>
                    <a:schemeClr val="bg1"/>
                  </a:solidFill>
                  <a:latin typeface="Arial" panose="020B0604020202020204" pitchFamily="34" charset="0"/>
                  <a:cs typeface="Arial" panose="020B0604020202020204" pitchFamily="34" charset="0"/>
                </a:rPr>
                <a:t>单击添加文本单击添加文本单击添加文本单击添加文本单击添加文本单击添加文本单击</a:t>
              </a:r>
            </a:p>
            <a:p>
              <a:pPr algn="r">
                <a:lnSpc>
                  <a:spcPct val="150000"/>
                </a:lnSpc>
              </a:pPr>
              <a:endParaRPr lang="en-US" altLang="zh-CN" dirty="0">
                <a:solidFill>
                  <a:schemeClr val="bg1"/>
                </a:solidFill>
                <a:latin typeface="Arial" panose="020B0604020202020204" pitchFamily="34" charset="0"/>
                <a:cs typeface="Arial" panose="020B0604020202020204" pitchFamily="34" charset="0"/>
              </a:endParaRPr>
            </a:p>
          </p:txBody>
        </p:sp>
      </p:grpSp>
    </p:spTree>
    <p:extLst>
      <p:ext uri="{BB962C8B-B14F-4D97-AF65-F5344CB8AC3E}">
        <p14:creationId xmlns:p14="http://schemas.microsoft.com/office/powerpoint/2010/main" val="523840633"/>
      </p:ext>
    </p:extLst>
  </p:cSld>
  <p:clrMapOvr>
    <a:masterClrMapping/>
  </p:clrMapOvr>
  <mc:AlternateContent xmlns:mc="http://schemas.openxmlformats.org/markup-compatibility/2006" xmlns:p14="http://schemas.microsoft.com/office/powerpoint/2010/main">
    <mc:Choice Requires="p14">
      <p:transition spd="slow" p14:dur="2000" advClick="0" advTm="0">
        <p14:honeycomb/>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childTnLst>
                                </p:cTn>
                              </p:par>
                            </p:childTnLst>
                          </p:cTn>
                        </p:par>
                        <p:par>
                          <p:cTn id="8" fill="hold">
                            <p:stCondLst>
                              <p:cond delay="1000"/>
                            </p:stCondLst>
                            <p:childTnLst>
                              <p:par>
                                <p:cTn id="9" presetID="10" presetClass="entr" presetSubtype="0"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1000"/>
                                        <p:tgtEl>
                                          <p:spTgt spid="6"/>
                                        </p:tgtEl>
                                      </p:cBhvr>
                                    </p:animEffect>
                                  </p:childTnLst>
                                </p:cTn>
                              </p:par>
                            </p:childTnLst>
                          </p:cTn>
                        </p:par>
                        <p:par>
                          <p:cTn id="12" fill="hold">
                            <p:stCondLst>
                              <p:cond delay="2000"/>
                            </p:stCondLst>
                            <p:childTnLst>
                              <p:par>
                                <p:cTn id="13" presetID="10" presetClass="entr" presetSubtype="0" fill="hold"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fade">
                                      <p:cBhvr>
                                        <p:cTn id="15"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任意多边形 1"/>
          <p:cNvSpPr/>
          <p:nvPr/>
        </p:nvSpPr>
        <p:spPr>
          <a:xfrm>
            <a:off x="2057400" y="2184400"/>
            <a:ext cx="723900" cy="1536700"/>
          </a:xfrm>
          <a:custGeom>
            <a:avLst/>
            <a:gdLst>
              <a:gd name="connsiteX0" fmla="*/ 0 w 723900"/>
              <a:gd name="connsiteY0" fmla="*/ 0 h 1536700"/>
              <a:gd name="connsiteX1" fmla="*/ 723900 w 723900"/>
              <a:gd name="connsiteY1" fmla="*/ 1536700 h 1536700"/>
              <a:gd name="connsiteX0" fmla="*/ 0 w 723900"/>
              <a:gd name="connsiteY0" fmla="*/ 0 h 1536700"/>
              <a:gd name="connsiteX1" fmla="*/ 723900 w 723900"/>
              <a:gd name="connsiteY1" fmla="*/ 1536700 h 1536700"/>
              <a:gd name="connsiteX0" fmla="*/ 0 w 723900"/>
              <a:gd name="connsiteY0" fmla="*/ 0 h 1536700"/>
              <a:gd name="connsiteX1" fmla="*/ 723900 w 723900"/>
              <a:gd name="connsiteY1" fmla="*/ 1536700 h 1536700"/>
            </a:gdLst>
            <a:ahLst/>
            <a:cxnLst>
              <a:cxn ang="0">
                <a:pos x="connsiteX0" y="connsiteY0"/>
              </a:cxn>
              <a:cxn ang="0">
                <a:pos x="connsiteX1" y="connsiteY1"/>
              </a:cxn>
            </a:cxnLst>
            <a:rect l="l" t="t" r="r" b="b"/>
            <a:pathLst>
              <a:path w="723900" h="1536700">
                <a:moveTo>
                  <a:pt x="0" y="0"/>
                </a:moveTo>
                <a:cubicBezTo>
                  <a:pt x="95250" y="531283"/>
                  <a:pt x="330200" y="1049867"/>
                  <a:pt x="723900" y="1536700"/>
                </a:cubicBezTo>
              </a:path>
            </a:pathLst>
          </a:custGeom>
          <a:noFill/>
          <a:ln>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任意多边形 55"/>
          <p:cNvSpPr/>
          <p:nvPr/>
        </p:nvSpPr>
        <p:spPr>
          <a:xfrm>
            <a:off x="2769402" y="3713290"/>
            <a:ext cx="2310598" cy="933883"/>
          </a:xfrm>
          <a:custGeom>
            <a:avLst/>
            <a:gdLst>
              <a:gd name="connsiteX0" fmla="*/ 0 w 723900"/>
              <a:gd name="connsiteY0" fmla="*/ 0 h 1536700"/>
              <a:gd name="connsiteX1" fmla="*/ 723900 w 723900"/>
              <a:gd name="connsiteY1" fmla="*/ 1536700 h 1536700"/>
              <a:gd name="connsiteX0" fmla="*/ 0 w 723900"/>
              <a:gd name="connsiteY0" fmla="*/ 0 h 1536700"/>
              <a:gd name="connsiteX1" fmla="*/ 723900 w 723900"/>
              <a:gd name="connsiteY1" fmla="*/ 1536700 h 1536700"/>
              <a:gd name="connsiteX0" fmla="*/ 0 w 723900"/>
              <a:gd name="connsiteY0" fmla="*/ 0 h 1536700"/>
              <a:gd name="connsiteX1" fmla="*/ 723900 w 723900"/>
              <a:gd name="connsiteY1" fmla="*/ 1536700 h 1536700"/>
            </a:gdLst>
            <a:ahLst/>
            <a:cxnLst>
              <a:cxn ang="0">
                <a:pos x="connsiteX0" y="connsiteY0"/>
              </a:cxn>
              <a:cxn ang="0">
                <a:pos x="connsiteX1" y="connsiteY1"/>
              </a:cxn>
            </a:cxnLst>
            <a:rect l="l" t="t" r="r" b="b"/>
            <a:pathLst>
              <a:path w="723900" h="1536700">
                <a:moveTo>
                  <a:pt x="0" y="0"/>
                </a:moveTo>
                <a:cubicBezTo>
                  <a:pt x="219416" y="898842"/>
                  <a:pt x="512442" y="1337934"/>
                  <a:pt x="723900" y="1536700"/>
                </a:cubicBezTo>
              </a:path>
            </a:pathLst>
          </a:custGeom>
          <a:noFill/>
          <a:ln>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4" name="任意多边形 63"/>
          <p:cNvSpPr/>
          <p:nvPr/>
        </p:nvSpPr>
        <p:spPr>
          <a:xfrm flipV="1">
            <a:off x="5057078" y="2674719"/>
            <a:ext cx="1718992" cy="1977876"/>
          </a:xfrm>
          <a:custGeom>
            <a:avLst/>
            <a:gdLst>
              <a:gd name="connsiteX0" fmla="*/ 0 w 723900"/>
              <a:gd name="connsiteY0" fmla="*/ 0 h 1536700"/>
              <a:gd name="connsiteX1" fmla="*/ 723900 w 723900"/>
              <a:gd name="connsiteY1" fmla="*/ 1536700 h 1536700"/>
              <a:gd name="connsiteX0" fmla="*/ 0 w 723900"/>
              <a:gd name="connsiteY0" fmla="*/ 0 h 1536700"/>
              <a:gd name="connsiteX1" fmla="*/ 723900 w 723900"/>
              <a:gd name="connsiteY1" fmla="*/ 1536700 h 1536700"/>
              <a:gd name="connsiteX0" fmla="*/ 0 w 723900"/>
              <a:gd name="connsiteY0" fmla="*/ 0 h 1536700"/>
              <a:gd name="connsiteX1" fmla="*/ 723900 w 723900"/>
              <a:gd name="connsiteY1" fmla="*/ 1536700 h 1536700"/>
            </a:gdLst>
            <a:ahLst/>
            <a:cxnLst>
              <a:cxn ang="0">
                <a:pos x="connsiteX0" y="connsiteY0"/>
              </a:cxn>
              <a:cxn ang="0">
                <a:pos x="connsiteX1" y="connsiteY1"/>
              </a:cxn>
            </a:cxnLst>
            <a:rect l="l" t="t" r="r" b="b"/>
            <a:pathLst>
              <a:path w="723900" h="1536700">
                <a:moveTo>
                  <a:pt x="0" y="0"/>
                </a:moveTo>
                <a:cubicBezTo>
                  <a:pt x="333556" y="83010"/>
                  <a:pt x="606946" y="1068869"/>
                  <a:pt x="723900" y="1536700"/>
                </a:cubicBezTo>
              </a:path>
            </a:pathLst>
          </a:custGeom>
          <a:noFill/>
          <a:ln>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7" name="任意多边形 66"/>
          <p:cNvSpPr/>
          <p:nvPr/>
        </p:nvSpPr>
        <p:spPr>
          <a:xfrm flipV="1">
            <a:off x="6753412" y="1333500"/>
            <a:ext cx="919279" cy="1387536"/>
          </a:xfrm>
          <a:custGeom>
            <a:avLst/>
            <a:gdLst>
              <a:gd name="connsiteX0" fmla="*/ 0 w 723900"/>
              <a:gd name="connsiteY0" fmla="*/ 0 h 1536700"/>
              <a:gd name="connsiteX1" fmla="*/ 723900 w 723900"/>
              <a:gd name="connsiteY1" fmla="*/ 1536700 h 1536700"/>
              <a:gd name="connsiteX0" fmla="*/ 0 w 723900"/>
              <a:gd name="connsiteY0" fmla="*/ 0 h 1536700"/>
              <a:gd name="connsiteX1" fmla="*/ 723900 w 723900"/>
              <a:gd name="connsiteY1" fmla="*/ 1536700 h 1536700"/>
              <a:gd name="connsiteX0" fmla="*/ 0 w 723900"/>
              <a:gd name="connsiteY0" fmla="*/ 0 h 1536700"/>
              <a:gd name="connsiteX1" fmla="*/ 723900 w 723900"/>
              <a:gd name="connsiteY1" fmla="*/ 1536700 h 1536700"/>
            </a:gdLst>
            <a:ahLst/>
            <a:cxnLst>
              <a:cxn ang="0">
                <a:pos x="connsiteX0" y="connsiteY0"/>
              </a:cxn>
              <a:cxn ang="0">
                <a:pos x="connsiteX1" y="connsiteY1"/>
              </a:cxn>
            </a:cxnLst>
            <a:rect l="l" t="t" r="r" b="b"/>
            <a:pathLst>
              <a:path w="723900" h="1536700">
                <a:moveTo>
                  <a:pt x="0" y="0"/>
                </a:moveTo>
                <a:cubicBezTo>
                  <a:pt x="128791" y="575527"/>
                  <a:pt x="437597" y="1383131"/>
                  <a:pt x="723900" y="1536700"/>
                </a:cubicBezTo>
              </a:path>
            </a:pathLst>
          </a:custGeom>
          <a:noFill/>
          <a:ln>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1" name="任意多边形 70"/>
          <p:cNvSpPr/>
          <p:nvPr/>
        </p:nvSpPr>
        <p:spPr>
          <a:xfrm>
            <a:off x="7672691" y="1324694"/>
            <a:ext cx="1476874" cy="646074"/>
          </a:xfrm>
          <a:custGeom>
            <a:avLst/>
            <a:gdLst>
              <a:gd name="connsiteX0" fmla="*/ 0 w 723900"/>
              <a:gd name="connsiteY0" fmla="*/ 0 h 1536700"/>
              <a:gd name="connsiteX1" fmla="*/ 723900 w 723900"/>
              <a:gd name="connsiteY1" fmla="*/ 1536700 h 1536700"/>
              <a:gd name="connsiteX0" fmla="*/ 0 w 723900"/>
              <a:gd name="connsiteY0" fmla="*/ 0 h 1536700"/>
              <a:gd name="connsiteX1" fmla="*/ 723900 w 723900"/>
              <a:gd name="connsiteY1" fmla="*/ 1536700 h 1536700"/>
              <a:gd name="connsiteX0" fmla="*/ 0 w 723900"/>
              <a:gd name="connsiteY0" fmla="*/ 0 h 1536700"/>
              <a:gd name="connsiteX1" fmla="*/ 723900 w 723900"/>
              <a:gd name="connsiteY1" fmla="*/ 1536700 h 1536700"/>
              <a:gd name="connsiteX0" fmla="*/ 0 w 723900"/>
              <a:gd name="connsiteY0" fmla="*/ 15018 h 1551718"/>
              <a:gd name="connsiteX1" fmla="*/ 723900 w 723900"/>
              <a:gd name="connsiteY1" fmla="*/ 1551718 h 1551718"/>
              <a:gd name="connsiteX0" fmla="*/ 0 w 723900"/>
              <a:gd name="connsiteY0" fmla="*/ 21235 h 1557935"/>
              <a:gd name="connsiteX1" fmla="*/ 723900 w 723900"/>
              <a:gd name="connsiteY1" fmla="*/ 1557935 h 1557935"/>
            </a:gdLst>
            <a:ahLst/>
            <a:cxnLst>
              <a:cxn ang="0">
                <a:pos x="connsiteX0" y="connsiteY0"/>
              </a:cxn>
              <a:cxn ang="0">
                <a:pos x="connsiteX1" y="connsiteY1"/>
              </a:cxn>
            </a:cxnLst>
            <a:rect l="l" t="t" r="r" b="b"/>
            <a:pathLst>
              <a:path w="723900" h="1557935">
                <a:moveTo>
                  <a:pt x="0" y="21235"/>
                </a:moveTo>
                <a:cubicBezTo>
                  <a:pt x="310058" y="-120685"/>
                  <a:pt x="614417" y="455085"/>
                  <a:pt x="723900" y="1557935"/>
                </a:cubicBezTo>
              </a:path>
            </a:pathLst>
          </a:custGeom>
          <a:noFill/>
          <a:ln>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2" name="任意多边形 71"/>
          <p:cNvSpPr/>
          <p:nvPr/>
        </p:nvSpPr>
        <p:spPr>
          <a:xfrm>
            <a:off x="9127974" y="2002631"/>
            <a:ext cx="514501" cy="2072533"/>
          </a:xfrm>
          <a:custGeom>
            <a:avLst/>
            <a:gdLst>
              <a:gd name="connsiteX0" fmla="*/ 0 w 723900"/>
              <a:gd name="connsiteY0" fmla="*/ 0 h 1536700"/>
              <a:gd name="connsiteX1" fmla="*/ 723900 w 723900"/>
              <a:gd name="connsiteY1" fmla="*/ 1536700 h 1536700"/>
              <a:gd name="connsiteX0" fmla="*/ 0 w 723900"/>
              <a:gd name="connsiteY0" fmla="*/ 0 h 1536700"/>
              <a:gd name="connsiteX1" fmla="*/ 723900 w 723900"/>
              <a:gd name="connsiteY1" fmla="*/ 1536700 h 1536700"/>
              <a:gd name="connsiteX0" fmla="*/ 0 w 685811"/>
              <a:gd name="connsiteY0" fmla="*/ 0 h 1515801"/>
              <a:gd name="connsiteX1" fmla="*/ 685811 w 685811"/>
              <a:gd name="connsiteY1" fmla="*/ 1515801 h 1515801"/>
              <a:gd name="connsiteX0" fmla="*/ 0 w 685811"/>
              <a:gd name="connsiteY0" fmla="*/ 0 h 1515801"/>
              <a:gd name="connsiteX1" fmla="*/ 685811 w 685811"/>
              <a:gd name="connsiteY1" fmla="*/ 1515801 h 1515801"/>
            </a:gdLst>
            <a:ahLst/>
            <a:cxnLst>
              <a:cxn ang="0">
                <a:pos x="connsiteX0" y="connsiteY0"/>
              </a:cxn>
              <a:cxn ang="0">
                <a:pos x="connsiteX1" y="connsiteY1"/>
              </a:cxn>
            </a:cxnLst>
            <a:rect l="l" t="t" r="r" b="b"/>
            <a:pathLst>
              <a:path w="685811" h="1515801">
                <a:moveTo>
                  <a:pt x="0" y="0"/>
                </a:moveTo>
                <a:cubicBezTo>
                  <a:pt x="292086" y="296276"/>
                  <a:pt x="444511" y="1003568"/>
                  <a:pt x="685811" y="1515801"/>
                </a:cubicBezTo>
              </a:path>
            </a:pathLst>
          </a:custGeom>
          <a:noFill/>
          <a:ln>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4" name="任意多边形 73"/>
          <p:cNvSpPr/>
          <p:nvPr/>
        </p:nvSpPr>
        <p:spPr>
          <a:xfrm>
            <a:off x="9632480" y="4048302"/>
            <a:ext cx="559896" cy="1454169"/>
          </a:xfrm>
          <a:custGeom>
            <a:avLst/>
            <a:gdLst>
              <a:gd name="connsiteX0" fmla="*/ 0 w 723900"/>
              <a:gd name="connsiteY0" fmla="*/ 0 h 1536700"/>
              <a:gd name="connsiteX1" fmla="*/ 723900 w 723900"/>
              <a:gd name="connsiteY1" fmla="*/ 1536700 h 1536700"/>
              <a:gd name="connsiteX0" fmla="*/ 0 w 723900"/>
              <a:gd name="connsiteY0" fmla="*/ 0 h 1536700"/>
              <a:gd name="connsiteX1" fmla="*/ 723900 w 723900"/>
              <a:gd name="connsiteY1" fmla="*/ 1536700 h 1536700"/>
              <a:gd name="connsiteX0" fmla="*/ 0 w 723900"/>
              <a:gd name="connsiteY0" fmla="*/ 0 h 1536700"/>
              <a:gd name="connsiteX1" fmla="*/ 723900 w 723900"/>
              <a:gd name="connsiteY1" fmla="*/ 1536700 h 1536700"/>
            </a:gdLst>
            <a:ahLst/>
            <a:cxnLst>
              <a:cxn ang="0">
                <a:pos x="connsiteX0" y="connsiteY0"/>
              </a:cxn>
              <a:cxn ang="0">
                <a:pos x="connsiteX1" y="connsiteY1"/>
              </a:cxn>
            </a:cxnLst>
            <a:rect l="l" t="t" r="r" b="b"/>
            <a:pathLst>
              <a:path w="723900" h="1536700">
                <a:moveTo>
                  <a:pt x="0" y="0"/>
                </a:moveTo>
                <a:cubicBezTo>
                  <a:pt x="149177" y="512233"/>
                  <a:pt x="375124" y="1037017"/>
                  <a:pt x="723900" y="1536700"/>
                </a:cubicBezTo>
              </a:path>
            </a:pathLst>
          </a:custGeom>
          <a:noFill/>
          <a:ln>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任意多边形 7"/>
          <p:cNvSpPr/>
          <p:nvPr/>
        </p:nvSpPr>
        <p:spPr>
          <a:xfrm rot="3600000">
            <a:off x="2415763" y="1573472"/>
            <a:ext cx="368015" cy="317254"/>
          </a:xfrm>
          <a:custGeom>
            <a:avLst/>
            <a:gdLst>
              <a:gd name="connsiteX0" fmla="*/ 103823 w 207646"/>
              <a:gd name="connsiteY0" fmla="*/ 0 h 179005"/>
              <a:gd name="connsiteX1" fmla="*/ 207646 w 207646"/>
              <a:gd name="connsiteY1" fmla="*/ 179005 h 179005"/>
              <a:gd name="connsiteX2" fmla="*/ 0 w 207646"/>
              <a:gd name="connsiteY2" fmla="*/ 179005 h 179005"/>
              <a:gd name="connsiteX3" fmla="*/ 103823 w 207646"/>
              <a:gd name="connsiteY3" fmla="*/ 0 h 179005"/>
              <a:gd name="connsiteX0" fmla="*/ 0 w 207646"/>
              <a:gd name="connsiteY0" fmla="*/ 179005 h 270445"/>
              <a:gd name="connsiteX1" fmla="*/ 103823 w 207646"/>
              <a:gd name="connsiteY1" fmla="*/ 0 h 270445"/>
              <a:gd name="connsiteX2" fmla="*/ 207646 w 207646"/>
              <a:gd name="connsiteY2" fmla="*/ 179005 h 270445"/>
              <a:gd name="connsiteX3" fmla="*/ 91440 w 207646"/>
              <a:gd name="connsiteY3" fmla="*/ 270445 h 270445"/>
              <a:gd name="connsiteX0" fmla="*/ 0 w 207646"/>
              <a:gd name="connsiteY0" fmla="*/ 179005 h 179005"/>
              <a:gd name="connsiteX1" fmla="*/ 103823 w 207646"/>
              <a:gd name="connsiteY1" fmla="*/ 0 h 179005"/>
              <a:gd name="connsiteX2" fmla="*/ 207646 w 207646"/>
              <a:gd name="connsiteY2" fmla="*/ 179005 h 179005"/>
            </a:gdLst>
            <a:ahLst/>
            <a:cxnLst>
              <a:cxn ang="0">
                <a:pos x="connsiteX0" y="connsiteY0"/>
              </a:cxn>
              <a:cxn ang="0">
                <a:pos x="connsiteX1" y="connsiteY1"/>
              </a:cxn>
              <a:cxn ang="0">
                <a:pos x="connsiteX2" y="connsiteY2"/>
              </a:cxn>
            </a:cxnLst>
            <a:rect l="l" t="t" r="r" b="b"/>
            <a:pathLst>
              <a:path w="207646" h="179005">
                <a:moveTo>
                  <a:pt x="0" y="179005"/>
                </a:moveTo>
                <a:lnTo>
                  <a:pt x="103823" y="0"/>
                </a:lnTo>
                <a:lnTo>
                  <a:pt x="207646" y="179005"/>
                </a:lnTo>
              </a:path>
            </a:pathLst>
          </a:custGeom>
          <a:noFill/>
          <a:ln>
            <a:solidFill>
              <a:srgbClr val="CEB9A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任意多边形 8"/>
          <p:cNvSpPr/>
          <p:nvPr/>
        </p:nvSpPr>
        <p:spPr>
          <a:xfrm rot="3600000">
            <a:off x="1246911" y="1608419"/>
            <a:ext cx="278541" cy="215964"/>
          </a:xfrm>
          <a:custGeom>
            <a:avLst/>
            <a:gdLst>
              <a:gd name="connsiteX0" fmla="*/ 70676 w 157162"/>
              <a:gd name="connsiteY0" fmla="*/ 0 h 121854"/>
              <a:gd name="connsiteX1" fmla="*/ 157162 w 157162"/>
              <a:gd name="connsiteY1" fmla="*/ 0 h 121854"/>
              <a:gd name="connsiteX2" fmla="*/ 157162 w 157162"/>
              <a:gd name="connsiteY2" fmla="*/ 121854 h 121854"/>
              <a:gd name="connsiteX3" fmla="*/ 0 w 157162"/>
              <a:gd name="connsiteY3" fmla="*/ 121854 h 121854"/>
              <a:gd name="connsiteX4" fmla="*/ 70676 w 157162"/>
              <a:gd name="connsiteY4" fmla="*/ 0 h 121854"/>
              <a:gd name="connsiteX0" fmla="*/ 157162 w 248602"/>
              <a:gd name="connsiteY0" fmla="*/ 0 h 121854"/>
              <a:gd name="connsiteX1" fmla="*/ 157162 w 248602"/>
              <a:gd name="connsiteY1" fmla="*/ 121854 h 121854"/>
              <a:gd name="connsiteX2" fmla="*/ 0 w 248602"/>
              <a:gd name="connsiteY2" fmla="*/ 121854 h 121854"/>
              <a:gd name="connsiteX3" fmla="*/ 70676 w 248602"/>
              <a:gd name="connsiteY3" fmla="*/ 0 h 121854"/>
              <a:gd name="connsiteX4" fmla="*/ 248602 w 248602"/>
              <a:gd name="connsiteY4" fmla="*/ 91440 h 121854"/>
              <a:gd name="connsiteX0" fmla="*/ 157162 w 157162"/>
              <a:gd name="connsiteY0" fmla="*/ 0 h 121854"/>
              <a:gd name="connsiteX1" fmla="*/ 157162 w 157162"/>
              <a:gd name="connsiteY1" fmla="*/ 121854 h 121854"/>
              <a:gd name="connsiteX2" fmla="*/ 0 w 157162"/>
              <a:gd name="connsiteY2" fmla="*/ 121854 h 121854"/>
              <a:gd name="connsiteX3" fmla="*/ 70676 w 157162"/>
              <a:gd name="connsiteY3" fmla="*/ 0 h 121854"/>
              <a:gd name="connsiteX0" fmla="*/ 157162 w 157162"/>
              <a:gd name="connsiteY0" fmla="*/ 121854 h 121854"/>
              <a:gd name="connsiteX1" fmla="*/ 0 w 157162"/>
              <a:gd name="connsiteY1" fmla="*/ 121854 h 121854"/>
              <a:gd name="connsiteX2" fmla="*/ 70676 w 157162"/>
              <a:gd name="connsiteY2" fmla="*/ 0 h 121854"/>
            </a:gdLst>
            <a:ahLst/>
            <a:cxnLst>
              <a:cxn ang="0">
                <a:pos x="connsiteX0" y="connsiteY0"/>
              </a:cxn>
              <a:cxn ang="0">
                <a:pos x="connsiteX1" y="connsiteY1"/>
              </a:cxn>
              <a:cxn ang="0">
                <a:pos x="connsiteX2" y="connsiteY2"/>
              </a:cxn>
            </a:cxnLst>
            <a:rect l="l" t="t" r="r" b="b"/>
            <a:pathLst>
              <a:path w="157162" h="121854">
                <a:moveTo>
                  <a:pt x="157162" y="121854"/>
                </a:moveTo>
                <a:lnTo>
                  <a:pt x="0" y="121854"/>
                </a:lnTo>
                <a:lnTo>
                  <a:pt x="70676" y="0"/>
                </a:lnTo>
              </a:path>
            </a:pathLst>
          </a:custGeom>
          <a:noFill/>
          <a:ln>
            <a:solidFill>
              <a:srgbClr val="CEB9A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0" name="任意多边形 9"/>
          <p:cNvSpPr/>
          <p:nvPr/>
        </p:nvSpPr>
        <p:spPr>
          <a:xfrm rot="3600000">
            <a:off x="1867306" y="2682969"/>
            <a:ext cx="278534" cy="215964"/>
          </a:xfrm>
          <a:custGeom>
            <a:avLst/>
            <a:gdLst>
              <a:gd name="connsiteX0" fmla="*/ 0 w 157158"/>
              <a:gd name="connsiteY0" fmla="*/ 0 h 121854"/>
              <a:gd name="connsiteX1" fmla="*/ 86483 w 157158"/>
              <a:gd name="connsiteY1" fmla="*/ 0 h 121854"/>
              <a:gd name="connsiteX2" fmla="*/ 157158 w 157158"/>
              <a:gd name="connsiteY2" fmla="*/ 121854 h 121854"/>
              <a:gd name="connsiteX3" fmla="*/ 0 w 157158"/>
              <a:gd name="connsiteY3" fmla="*/ 121854 h 121854"/>
              <a:gd name="connsiteX4" fmla="*/ 0 w 157158"/>
              <a:gd name="connsiteY4" fmla="*/ 0 h 121854"/>
              <a:gd name="connsiteX0" fmla="*/ 0 w 157158"/>
              <a:gd name="connsiteY0" fmla="*/ 0 h 121854"/>
              <a:gd name="connsiteX1" fmla="*/ 86483 w 157158"/>
              <a:gd name="connsiteY1" fmla="*/ 0 h 121854"/>
              <a:gd name="connsiteX2" fmla="*/ 157158 w 157158"/>
              <a:gd name="connsiteY2" fmla="*/ 121854 h 121854"/>
              <a:gd name="connsiteX3" fmla="*/ 0 w 157158"/>
              <a:gd name="connsiteY3" fmla="*/ 121854 h 121854"/>
              <a:gd name="connsiteX4" fmla="*/ 91440 w 157158"/>
              <a:gd name="connsiteY4" fmla="*/ 91440 h 121854"/>
              <a:gd name="connsiteX0" fmla="*/ 0 w 157158"/>
              <a:gd name="connsiteY0" fmla="*/ 0 h 121854"/>
              <a:gd name="connsiteX1" fmla="*/ 86483 w 157158"/>
              <a:gd name="connsiteY1" fmla="*/ 0 h 121854"/>
              <a:gd name="connsiteX2" fmla="*/ 157158 w 157158"/>
              <a:gd name="connsiteY2" fmla="*/ 121854 h 121854"/>
              <a:gd name="connsiteX3" fmla="*/ 0 w 157158"/>
              <a:gd name="connsiteY3" fmla="*/ 121854 h 121854"/>
              <a:gd name="connsiteX0" fmla="*/ 86483 w 157158"/>
              <a:gd name="connsiteY0" fmla="*/ 0 h 121854"/>
              <a:gd name="connsiteX1" fmla="*/ 157158 w 157158"/>
              <a:gd name="connsiteY1" fmla="*/ 121854 h 121854"/>
              <a:gd name="connsiteX2" fmla="*/ 0 w 157158"/>
              <a:gd name="connsiteY2" fmla="*/ 121854 h 121854"/>
            </a:gdLst>
            <a:ahLst/>
            <a:cxnLst>
              <a:cxn ang="0">
                <a:pos x="connsiteX0" y="connsiteY0"/>
              </a:cxn>
              <a:cxn ang="0">
                <a:pos x="connsiteX1" y="connsiteY1"/>
              </a:cxn>
              <a:cxn ang="0">
                <a:pos x="connsiteX2" y="connsiteY2"/>
              </a:cxn>
            </a:cxnLst>
            <a:rect l="l" t="t" r="r" b="b"/>
            <a:pathLst>
              <a:path w="157158" h="121854">
                <a:moveTo>
                  <a:pt x="86483" y="0"/>
                </a:moveTo>
                <a:lnTo>
                  <a:pt x="157158" y="121854"/>
                </a:lnTo>
                <a:lnTo>
                  <a:pt x="0" y="121854"/>
                </a:lnTo>
              </a:path>
            </a:pathLst>
          </a:custGeom>
          <a:noFill/>
          <a:ln>
            <a:solidFill>
              <a:srgbClr val="CEB9A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等腰三角形 10"/>
          <p:cNvSpPr/>
          <p:nvPr/>
        </p:nvSpPr>
        <p:spPr>
          <a:xfrm rot="3600000">
            <a:off x="1599742" y="1606463"/>
            <a:ext cx="989526" cy="853036"/>
          </a:xfrm>
          <a:prstGeom prst="triangle">
            <a:avLst/>
          </a:prstGeom>
          <a:noFill/>
          <a:ln>
            <a:solidFill>
              <a:srgbClr val="AF8E69">
                <a:alpha val="50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等腰三角形 11"/>
          <p:cNvSpPr/>
          <p:nvPr/>
        </p:nvSpPr>
        <p:spPr>
          <a:xfrm rot="3600000">
            <a:off x="1515550" y="1479178"/>
            <a:ext cx="1221186" cy="1052740"/>
          </a:xfrm>
          <a:prstGeom prst="triangle">
            <a:avLst/>
          </a:prstGeom>
          <a:noFill/>
          <a:ln>
            <a:solidFill>
              <a:srgbClr val="CEB9A2">
                <a:alpha val="20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3" name="等腰三角形 12"/>
          <p:cNvSpPr/>
          <p:nvPr/>
        </p:nvSpPr>
        <p:spPr>
          <a:xfrm rot="3600000">
            <a:off x="1668780" y="1695985"/>
            <a:ext cx="811104" cy="699224"/>
          </a:xfrm>
          <a:prstGeom prst="triangle">
            <a:avLst/>
          </a:prstGeom>
          <a:noFill/>
          <a:ln>
            <a:solidFill>
              <a:srgbClr val="CEB9A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任意多边形 15"/>
          <p:cNvSpPr/>
          <p:nvPr/>
        </p:nvSpPr>
        <p:spPr>
          <a:xfrm rot="3600000">
            <a:off x="10667135" y="5013357"/>
            <a:ext cx="368015" cy="317254"/>
          </a:xfrm>
          <a:custGeom>
            <a:avLst/>
            <a:gdLst>
              <a:gd name="connsiteX0" fmla="*/ 103823 w 207646"/>
              <a:gd name="connsiteY0" fmla="*/ 0 h 179005"/>
              <a:gd name="connsiteX1" fmla="*/ 207646 w 207646"/>
              <a:gd name="connsiteY1" fmla="*/ 179005 h 179005"/>
              <a:gd name="connsiteX2" fmla="*/ 0 w 207646"/>
              <a:gd name="connsiteY2" fmla="*/ 179005 h 179005"/>
              <a:gd name="connsiteX3" fmla="*/ 103823 w 207646"/>
              <a:gd name="connsiteY3" fmla="*/ 0 h 179005"/>
              <a:gd name="connsiteX0" fmla="*/ 0 w 207646"/>
              <a:gd name="connsiteY0" fmla="*/ 179005 h 270445"/>
              <a:gd name="connsiteX1" fmla="*/ 103823 w 207646"/>
              <a:gd name="connsiteY1" fmla="*/ 0 h 270445"/>
              <a:gd name="connsiteX2" fmla="*/ 207646 w 207646"/>
              <a:gd name="connsiteY2" fmla="*/ 179005 h 270445"/>
              <a:gd name="connsiteX3" fmla="*/ 91440 w 207646"/>
              <a:gd name="connsiteY3" fmla="*/ 270445 h 270445"/>
              <a:gd name="connsiteX0" fmla="*/ 0 w 207646"/>
              <a:gd name="connsiteY0" fmla="*/ 179005 h 179005"/>
              <a:gd name="connsiteX1" fmla="*/ 103823 w 207646"/>
              <a:gd name="connsiteY1" fmla="*/ 0 h 179005"/>
              <a:gd name="connsiteX2" fmla="*/ 207646 w 207646"/>
              <a:gd name="connsiteY2" fmla="*/ 179005 h 179005"/>
            </a:gdLst>
            <a:ahLst/>
            <a:cxnLst>
              <a:cxn ang="0">
                <a:pos x="connsiteX0" y="connsiteY0"/>
              </a:cxn>
              <a:cxn ang="0">
                <a:pos x="connsiteX1" y="connsiteY1"/>
              </a:cxn>
              <a:cxn ang="0">
                <a:pos x="connsiteX2" y="connsiteY2"/>
              </a:cxn>
            </a:cxnLst>
            <a:rect l="l" t="t" r="r" b="b"/>
            <a:pathLst>
              <a:path w="207646" h="179005">
                <a:moveTo>
                  <a:pt x="0" y="179005"/>
                </a:moveTo>
                <a:lnTo>
                  <a:pt x="103823" y="0"/>
                </a:lnTo>
                <a:lnTo>
                  <a:pt x="207646" y="179005"/>
                </a:lnTo>
              </a:path>
            </a:pathLst>
          </a:custGeom>
          <a:noFill/>
          <a:ln>
            <a:solidFill>
              <a:srgbClr val="CEB9A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任意多边形 16"/>
          <p:cNvSpPr/>
          <p:nvPr/>
        </p:nvSpPr>
        <p:spPr>
          <a:xfrm rot="3600000">
            <a:off x="9498283" y="5048304"/>
            <a:ext cx="278541" cy="215964"/>
          </a:xfrm>
          <a:custGeom>
            <a:avLst/>
            <a:gdLst>
              <a:gd name="connsiteX0" fmla="*/ 70676 w 157162"/>
              <a:gd name="connsiteY0" fmla="*/ 0 h 121854"/>
              <a:gd name="connsiteX1" fmla="*/ 157162 w 157162"/>
              <a:gd name="connsiteY1" fmla="*/ 0 h 121854"/>
              <a:gd name="connsiteX2" fmla="*/ 157162 w 157162"/>
              <a:gd name="connsiteY2" fmla="*/ 121854 h 121854"/>
              <a:gd name="connsiteX3" fmla="*/ 0 w 157162"/>
              <a:gd name="connsiteY3" fmla="*/ 121854 h 121854"/>
              <a:gd name="connsiteX4" fmla="*/ 70676 w 157162"/>
              <a:gd name="connsiteY4" fmla="*/ 0 h 121854"/>
              <a:gd name="connsiteX0" fmla="*/ 157162 w 248602"/>
              <a:gd name="connsiteY0" fmla="*/ 0 h 121854"/>
              <a:gd name="connsiteX1" fmla="*/ 157162 w 248602"/>
              <a:gd name="connsiteY1" fmla="*/ 121854 h 121854"/>
              <a:gd name="connsiteX2" fmla="*/ 0 w 248602"/>
              <a:gd name="connsiteY2" fmla="*/ 121854 h 121854"/>
              <a:gd name="connsiteX3" fmla="*/ 70676 w 248602"/>
              <a:gd name="connsiteY3" fmla="*/ 0 h 121854"/>
              <a:gd name="connsiteX4" fmla="*/ 248602 w 248602"/>
              <a:gd name="connsiteY4" fmla="*/ 91440 h 121854"/>
              <a:gd name="connsiteX0" fmla="*/ 157162 w 157162"/>
              <a:gd name="connsiteY0" fmla="*/ 0 h 121854"/>
              <a:gd name="connsiteX1" fmla="*/ 157162 w 157162"/>
              <a:gd name="connsiteY1" fmla="*/ 121854 h 121854"/>
              <a:gd name="connsiteX2" fmla="*/ 0 w 157162"/>
              <a:gd name="connsiteY2" fmla="*/ 121854 h 121854"/>
              <a:gd name="connsiteX3" fmla="*/ 70676 w 157162"/>
              <a:gd name="connsiteY3" fmla="*/ 0 h 121854"/>
              <a:gd name="connsiteX0" fmla="*/ 157162 w 157162"/>
              <a:gd name="connsiteY0" fmla="*/ 121854 h 121854"/>
              <a:gd name="connsiteX1" fmla="*/ 0 w 157162"/>
              <a:gd name="connsiteY1" fmla="*/ 121854 h 121854"/>
              <a:gd name="connsiteX2" fmla="*/ 70676 w 157162"/>
              <a:gd name="connsiteY2" fmla="*/ 0 h 121854"/>
            </a:gdLst>
            <a:ahLst/>
            <a:cxnLst>
              <a:cxn ang="0">
                <a:pos x="connsiteX0" y="connsiteY0"/>
              </a:cxn>
              <a:cxn ang="0">
                <a:pos x="connsiteX1" y="connsiteY1"/>
              </a:cxn>
              <a:cxn ang="0">
                <a:pos x="connsiteX2" y="connsiteY2"/>
              </a:cxn>
            </a:cxnLst>
            <a:rect l="l" t="t" r="r" b="b"/>
            <a:pathLst>
              <a:path w="157162" h="121854">
                <a:moveTo>
                  <a:pt x="157162" y="121854"/>
                </a:moveTo>
                <a:lnTo>
                  <a:pt x="0" y="121854"/>
                </a:lnTo>
                <a:lnTo>
                  <a:pt x="70676" y="0"/>
                </a:lnTo>
              </a:path>
            </a:pathLst>
          </a:custGeom>
          <a:noFill/>
          <a:ln>
            <a:solidFill>
              <a:srgbClr val="CEB9A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8" name="任意多边形 17"/>
          <p:cNvSpPr/>
          <p:nvPr/>
        </p:nvSpPr>
        <p:spPr>
          <a:xfrm rot="3600000">
            <a:off x="10118678" y="6122854"/>
            <a:ext cx="278534" cy="215964"/>
          </a:xfrm>
          <a:custGeom>
            <a:avLst/>
            <a:gdLst>
              <a:gd name="connsiteX0" fmla="*/ 0 w 157158"/>
              <a:gd name="connsiteY0" fmla="*/ 0 h 121854"/>
              <a:gd name="connsiteX1" fmla="*/ 86483 w 157158"/>
              <a:gd name="connsiteY1" fmla="*/ 0 h 121854"/>
              <a:gd name="connsiteX2" fmla="*/ 157158 w 157158"/>
              <a:gd name="connsiteY2" fmla="*/ 121854 h 121854"/>
              <a:gd name="connsiteX3" fmla="*/ 0 w 157158"/>
              <a:gd name="connsiteY3" fmla="*/ 121854 h 121854"/>
              <a:gd name="connsiteX4" fmla="*/ 0 w 157158"/>
              <a:gd name="connsiteY4" fmla="*/ 0 h 121854"/>
              <a:gd name="connsiteX0" fmla="*/ 0 w 157158"/>
              <a:gd name="connsiteY0" fmla="*/ 0 h 121854"/>
              <a:gd name="connsiteX1" fmla="*/ 86483 w 157158"/>
              <a:gd name="connsiteY1" fmla="*/ 0 h 121854"/>
              <a:gd name="connsiteX2" fmla="*/ 157158 w 157158"/>
              <a:gd name="connsiteY2" fmla="*/ 121854 h 121854"/>
              <a:gd name="connsiteX3" fmla="*/ 0 w 157158"/>
              <a:gd name="connsiteY3" fmla="*/ 121854 h 121854"/>
              <a:gd name="connsiteX4" fmla="*/ 91440 w 157158"/>
              <a:gd name="connsiteY4" fmla="*/ 91440 h 121854"/>
              <a:gd name="connsiteX0" fmla="*/ 0 w 157158"/>
              <a:gd name="connsiteY0" fmla="*/ 0 h 121854"/>
              <a:gd name="connsiteX1" fmla="*/ 86483 w 157158"/>
              <a:gd name="connsiteY1" fmla="*/ 0 h 121854"/>
              <a:gd name="connsiteX2" fmla="*/ 157158 w 157158"/>
              <a:gd name="connsiteY2" fmla="*/ 121854 h 121854"/>
              <a:gd name="connsiteX3" fmla="*/ 0 w 157158"/>
              <a:gd name="connsiteY3" fmla="*/ 121854 h 121854"/>
              <a:gd name="connsiteX0" fmla="*/ 86483 w 157158"/>
              <a:gd name="connsiteY0" fmla="*/ 0 h 121854"/>
              <a:gd name="connsiteX1" fmla="*/ 157158 w 157158"/>
              <a:gd name="connsiteY1" fmla="*/ 121854 h 121854"/>
              <a:gd name="connsiteX2" fmla="*/ 0 w 157158"/>
              <a:gd name="connsiteY2" fmla="*/ 121854 h 121854"/>
            </a:gdLst>
            <a:ahLst/>
            <a:cxnLst>
              <a:cxn ang="0">
                <a:pos x="connsiteX0" y="connsiteY0"/>
              </a:cxn>
              <a:cxn ang="0">
                <a:pos x="connsiteX1" y="connsiteY1"/>
              </a:cxn>
              <a:cxn ang="0">
                <a:pos x="connsiteX2" y="connsiteY2"/>
              </a:cxn>
            </a:cxnLst>
            <a:rect l="l" t="t" r="r" b="b"/>
            <a:pathLst>
              <a:path w="157158" h="121854">
                <a:moveTo>
                  <a:pt x="86483" y="0"/>
                </a:moveTo>
                <a:lnTo>
                  <a:pt x="157158" y="121854"/>
                </a:lnTo>
                <a:lnTo>
                  <a:pt x="0" y="121854"/>
                </a:lnTo>
              </a:path>
            </a:pathLst>
          </a:custGeom>
          <a:noFill/>
          <a:ln>
            <a:solidFill>
              <a:srgbClr val="CEB9A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等腰三角形 18"/>
          <p:cNvSpPr/>
          <p:nvPr/>
        </p:nvSpPr>
        <p:spPr>
          <a:xfrm rot="3600000">
            <a:off x="9851114" y="5046348"/>
            <a:ext cx="989526" cy="853036"/>
          </a:xfrm>
          <a:prstGeom prst="triangle">
            <a:avLst/>
          </a:prstGeom>
          <a:noFill/>
          <a:ln>
            <a:solidFill>
              <a:srgbClr val="CEB9A2">
                <a:alpha val="50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等腰三角形 19"/>
          <p:cNvSpPr/>
          <p:nvPr/>
        </p:nvSpPr>
        <p:spPr>
          <a:xfrm rot="3600000">
            <a:off x="9766922" y="4919063"/>
            <a:ext cx="1221186" cy="1052740"/>
          </a:xfrm>
          <a:prstGeom prst="triangle">
            <a:avLst/>
          </a:prstGeom>
          <a:noFill/>
          <a:ln>
            <a:solidFill>
              <a:srgbClr val="00B0F0">
                <a:alpha val="20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21" name="等腰三角形 20"/>
          <p:cNvSpPr/>
          <p:nvPr/>
        </p:nvSpPr>
        <p:spPr>
          <a:xfrm rot="3600000">
            <a:off x="9920152" y="5135870"/>
            <a:ext cx="811104" cy="699224"/>
          </a:xfrm>
          <a:prstGeom prst="triangle">
            <a:avLst/>
          </a:prstGeom>
          <a:noFill/>
          <a:ln>
            <a:solidFill>
              <a:srgbClr val="AF8E6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8" name="Group 4"/>
          <p:cNvGrpSpPr>
            <a:grpSpLocks noChangeAspect="1"/>
          </p:cNvGrpSpPr>
          <p:nvPr/>
        </p:nvGrpSpPr>
        <p:grpSpPr bwMode="auto">
          <a:xfrm>
            <a:off x="1824991" y="1976488"/>
            <a:ext cx="289193" cy="268537"/>
            <a:chOff x="3603" y="1940"/>
            <a:chExt cx="476" cy="442"/>
          </a:xfrm>
          <a:solidFill>
            <a:schemeClr val="bg1"/>
          </a:solidFill>
        </p:grpSpPr>
        <p:sp>
          <p:nvSpPr>
            <p:cNvPr id="30" name="Freeform 5"/>
            <p:cNvSpPr>
              <a:spLocks/>
            </p:cNvSpPr>
            <p:nvPr/>
          </p:nvSpPr>
          <p:spPr bwMode="auto">
            <a:xfrm>
              <a:off x="3771" y="2318"/>
              <a:ext cx="143" cy="64"/>
            </a:xfrm>
            <a:custGeom>
              <a:avLst/>
              <a:gdLst>
                <a:gd name="T0" fmla="*/ 8 w 60"/>
                <a:gd name="T1" fmla="*/ 0 h 27"/>
                <a:gd name="T2" fmla="*/ 0 w 60"/>
                <a:gd name="T3" fmla="*/ 24 h 27"/>
                <a:gd name="T4" fmla="*/ 4 w 60"/>
                <a:gd name="T5" fmla="*/ 27 h 27"/>
                <a:gd name="T6" fmla="*/ 56 w 60"/>
                <a:gd name="T7" fmla="*/ 27 h 27"/>
                <a:gd name="T8" fmla="*/ 60 w 60"/>
                <a:gd name="T9" fmla="*/ 24 h 27"/>
                <a:gd name="T10" fmla="*/ 52 w 60"/>
                <a:gd name="T11" fmla="*/ 0 h 27"/>
                <a:gd name="T12" fmla="*/ 8 w 60"/>
                <a:gd name="T13" fmla="*/ 0 h 27"/>
              </a:gdLst>
              <a:ahLst/>
              <a:cxnLst>
                <a:cxn ang="0">
                  <a:pos x="T0" y="T1"/>
                </a:cxn>
                <a:cxn ang="0">
                  <a:pos x="T2" y="T3"/>
                </a:cxn>
                <a:cxn ang="0">
                  <a:pos x="T4" y="T5"/>
                </a:cxn>
                <a:cxn ang="0">
                  <a:pos x="T6" y="T7"/>
                </a:cxn>
                <a:cxn ang="0">
                  <a:pos x="T8" y="T9"/>
                </a:cxn>
                <a:cxn ang="0">
                  <a:pos x="T10" y="T11"/>
                </a:cxn>
                <a:cxn ang="0">
                  <a:pos x="T12" y="T13"/>
                </a:cxn>
              </a:cxnLst>
              <a:rect l="0" t="0" r="r" b="b"/>
              <a:pathLst>
                <a:path w="60" h="27">
                  <a:moveTo>
                    <a:pt x="8" y="0"/>
                  </a:moveTo>
                  <a:cubicBezTo>
                    <a:pt x="0" y="24"/>
                    <a:pt x="0" y="24"/>
                    <a:pt x="0" y="24"/>
                  </a:cubicBezTo>
                  <a:cubicBezTo>
                    <a:pt x="0" y="26"/>
                    <a:pt x="1" y="27"/>
                    <a:pt x="4" y="27"/>
                  </a:cubicBezTo>
                  <a:cubicBezTo>
                    <a:pt x="56" y="27"/>
                    <a:pt x="56" y="27"/>
                    <a:pt x="56" y="27"/>
                  </a:cubicBezTo>
                  <a:cubicBezTo>
                    <a:pt x="58" y="27"/>
                    <a:pt x="60" y="26"/>
                    <a:pt x="60" y="24"/>
                  </a:cubicBezTo>
                  <a:cubicBezTo>
                    <a:pt x="52" y="0"/>
                    <a:pt x="52" y="0"/>
                    <a:pt x="52" y="0"/>
                  </a:cubicBezTo>
                  <a:lnTo>
                    <a:pt x="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 name="Freeform 6"/>
            <p:cNvSpPr>
              <a:spLocks noEditPoints="1"/>
            </p:cNvSpPr>
            <p:nvPr/>
          </p:nvSpPr>
          <p:spPr bwMode="auto">
            <a:xfrm>
              <a:off x="3603" y="1940"/>
              <a:ext cx="476" cy="363"/>
            </a:xfrm>
            <a:custGeom>
              <a:avLst/>
              <a:gdLst>
                <a:gd name="T0" fmla="*/ 185 w 199"/>
                <a:gd name="T1" fmla="*/ 0 h 151"/>
                <a:gd name="T2" fmla="*/ 14 w 199"/>
                <a:gd name="T3" fmla="*/ 0 h 151"/>
                <a:gd name="T4" fmla="*/ 0 w 199"/>
                <a:gd name="T5" fmla="*/ 15 h 151"/>
                <a:gd name="T6" fmla="*/ 0 w 199"/>
                <a:gd name="T7" fmla="*/ 137 h 151"/>
                <a:gd name="T8" fmla="*/ 14 w 199"/>
                <a:gd name="T9" fmla="*/ 151 h 151"/>
                <a:gd name="T10" fmla="*/ 185 w 199"/>
                <a:gd name="T11" fmla="*/ 151 h 151"/>
                <a:gd name="T12" fmla="*/ 199 w 199"/>
                <a:gd name="T13" fmla="*/ 137 h 151"/>
                <a:gd name="T14" fmla="*/ 199 w 199"/>
                <a:gd name="T15" fmla="*/ 15 h 151"/>
                <a:gd name="T16" fmla="*/ 185 w 199"/>
                <a:gd name="T17" fmla="*/ 0 h 151"/>
                <a:gd name="T18" fmla="*/ 188 w 199"/>
                <a:gd name="T19" fmla="*/ 138 h 151"/>
                <a:gd name="T20" fmla="*/ 11 w 199"/>
                <a:gd name="T21" fmla="*/ 138 h 151"/>
                <a:gd name="T22" fmla="*/ 11 w 199"/>
                <a:gd name="T23" fmla="*/ 10 h 151"/>
                <a:gd name="T24" fmla="*/ 188 w 199"/>
                <a:gd name="T25" fmla="*/ 10 h 151"/>
                <a:gd name="T26" fmla="*/ 188 w 199"/>
                <a:gd name="T27" fmla="*/ 138 h 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99" h="151">
                  <a:moveTo>
                    <a:pt x="185" y="0"/>
                  </a:moveTo>
                  <a:cubicBezTo>
                    <a:pt x="14" y="0"/>
                    <a:pt x="14" y="0"/>
                    <a:pt x="14" y="0"/>
                  </a:cubicBezTo>
                  <a:cubicBezTo>
                    <a:pt x="7" y="0"/>
                    <a:pt x="0" y="7"/>
                    <a:pt x="0" y="15"/>
                  </a:cubicBezTo>
                  <a:cubicBezTo>
                    <a:pt x="0" y="137"/>
                    <a:pt x="0" y="137"/>
                    <a:pt x="0" y="137"/>
                  </a:cubicBezTo>
                  <a:cubicBezTo>
                    <a:pt x="0" y="145"/>
                    <a:pt x="7" y="151"/>
                    <a:pt x="14" y="151"/>
                  </a:cubicBezTo>
                  <a:cubicBezTo>
                    <a:pt x="185" y="151"/>
                    <a:pt x="185" y="151"/>
                    <a:pt x="185" y="151"/>
                  </a:cubicBezTo>
                  <a:cubicBezTo>
                    <a:pt x="193" y="151"/>
                    <a:pt x="199" y="145"/>
                    <a:pt x="199" y="137"/>
                  </a:cubicBezTo>
                  <a:cubicBezTo>
                    <a:pt x="199" y="15"/>
                    <a:pt x="199" y="15"/>
                    <a:pt x="199" y="15"/>
                  </a:cubicBezTo>
                  <a:cubicBezTo>
                    <a:pt x="199" y="7"/>
                    <a:pt x="193" y="0"/>
                    <a:pt x="185" y="0"/>
                  </a:cubicBezTo>
                  <a:close/>
                  <a:moveTo>
                    <a:pt x="188" y="138"/>
                  </a:moveTo>
                  <a:cubicBezTo>
                    <a:pt x="11" y="138"/>
                    <a:pt x="11" y="138"/>
                    <a:pt x="11" y="138"/>
                  </a:cubicBezTo>
                  <a:cubicBezTo>
                    <a:pt x="11" y="10"/>
                    <a:pt x="11" y="10"/>
                    <a:pt x="11" y="10"/>
                  </a:cubicBezTo>
                  <a:cubicBezTo>
                    <a:pt x="188" y="10"/>
                    <a:pt x="188" y="10"/>
                    <a:pt x="188" y="10"/>
                  </a:cubicBezTo>
                  <a:lnTo>
                    <a:pt x="188" y="13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 name="Freeform 7"/>
            <p:cNvSpPr>
              <a:spLocks noEditPoints="1"/>
            </p:cNvSpPr>
            <p:nvPr/>
          </p:nvSpPr>
          <p:spPr bwMode="auto">
            <a:xfrm>
              <a:off x="3787" y="2024"/>
              <a:ext cx="101" cy="104"/>
            </a:xfrm>
            <a:custGeom>
              <a:avLst/>
              <a:gdLst>
                <a:gd name="T0" fmla="*/ 21 w 42"/>
                <a:gd name="T1" fmla="*/ 43 h 43"/>
                <a:gd name="T2" fmla="*/ 42 w 42"/>
                <a:gd name="T3" fmla="*/ 21 h 43"/>
                <a:gd name="T4" fmla="*/ 21 w 42"/>
                <a:gd name="T5" fmla="*/ 0 h 43"/>
                <a:gd name="T6" fmla="*/ 5 w 42"/>
                <a:gd name="T7" fmla="*/ 8 h 43"/>
                <a:gd name="T8" fmla="*/ 4 w 42"/>
                <a:gd name="T9" fmla="*/ 8 h 43"/>
                <a:gd name="T10" fmla="*/ 4 w 42"/>
                <a:gd name="T11" fmla="*/ 9 h 43"/>
                <a:gd name="T12" fmla="*/ 0 w 42"/>
                <a:gd name="T13" fmla="*/ 21 h 43"/>
                <a:gd name="T14" fmla="*/ 21 w 42"/>
                <a:gd name="T15" fmla="*/ 43 h 43"/>
                <a:gd name="T16" fmla="*/ 21 w 42"/>
                <a:gd name="T17" fmla="*/ 4 h 43"/>
                <a:gd name="T18" fmla="*/ 30 w 42"/>
                <a:gd name="T19" fmla="*/ 7 h 43"/>
                <a:gd name="T20" fmla="*/ 21 w 42"/>
                <a:gd name="T21" fmla="*/ 11 h 43"/>
                <a:gd name="T22" fmla="*/ 9 w 42"/>
                <a:gd name="T23" fmla="*/ 10 h 43"/>
                <a:gd name="T24" fmla="*/ 21 w 42"/>
                <a:gd name="T25" fmla="*/ 4 h 43"/>
                <a:gd name="T26" fmla="*/ 7 w 42"/>
                <a:gd name="T27" fmla="*/ 13 h 43"/>
                <a:gd name="T28" fmla="*/ 16 w 42"/>
                <a:gd name="T29" fmla="*/ 16 h 43"/>
                <a:gd name="T30" fmla="*/ 22 w 42"/>
                <a:gd name="T31" fmla="*/ 14 h 43"/>
                <a:gd name="T32" fmla="*/ 34 w 42"/>
                <a:gd name="T33" fmla="*/ 12 h 43"/>
                <a:gd name="T34" fmla="*/ 35 w 42"/>
                <a:gd name="T35" fmla="*/ 12 h 43"/>
                <a:gd name="T36" fmla="*/ 38 w 42"/>
                <a:gd name="T37" fmla="*/ 21 h 43"/>
                <a:gd name="T38" fmla="*/ 21 w 42"/>
                <a:gd name="T39" fmla="*/ 38 h 43"/>
                <a:gd name="T40" fmla="*/ 5 w 42"/>
                <a:gd name="T41" fmla="*/ 21 h 43"/>
                <a:gd name="T42" fmla="*/ 7 w 42"/>
                <a:gd name="T43" fmla="*/ 13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2" h="43">
                  <a:moveTo>
                    <a:pt x="21" y="43"/>
                  </a:moveTo>
                  <a:cubicBezTo>
                    <a:pt x="33" y="43"/>
                    <a:pt x="42" y="33"/>
                    <a:pt x="42" y="21"/>
                  </a:cubicBezTo>
                  <a:cubicBezTo>
                    <a:pt x="42" y="9"/>
                    <a:pt x="33" y="0"/>
                    <a:pt x="21" y="0"/>
                  </a:cubicBezTo>
                  <a:cubicBezTo>
                    <a:pt x="15" y="0"/>
                    <a:pt x="9" y="3"/>
                    <a:pt x="5" y="8"/>
                  </a:cubicBezTo>
                  <a:cubicBezTo>
                    <a:pt x="5" y="8"/>
                    <a:pt x="4" y="8"/>
                    <a:pt x="4" y="8"/>
                  </a:cubicBezTo>
                  <a:cubicBezTo>
                    <a:pt x="4" y="9"/>
                    <a:pt x="4" y="9"/>
                    <a:pt x="4" y="9"/>
                  </a:cubicBezTo>
                  <a:cubicBezTo>
                    <a:pt x="2" y="13"/>
                    <a:pt x="0" y="17"/>
                    <a:pt x="0" y="21"/>
                  </a:cubicBezTo>
                  <a:cubicBezTo>
                    <a:pt x="0" y="33"/>
                    <a:pt x="10" y="43"/>
                    <a:pt x="21" y="43"/>
                  </a:cubicBezTo>
                  <a:close/>
                  <a:moveTo>
                    <a:pt x="21" y="4"/>
                  </a:moveTo>
                  <a:cubicBezTo>
                    <a:pt x="25" y="4"/>
                    <a:pt x="28" y="5"/>
                    <a:pt x="30" y="7"/>
                  </a:cubicBezTo>
                  <a:cubicBezTo>
                    <a:pt x="28" y="7"/>
                    <a:pt x="25" y="9"/>
                    <a:pt x="21" y="11"/>
                  </a:cubicBezTo>
                  <a:cubicBezTo>
                    <a:pt x="16" y="13"/>
                    <a:pt x="12" y="11"/>
                    <a:pt x="9" y="10"/>
                  </a:cubicBezTo>
                  <a:cubicBezTo>
                    <a:pt x="12" y="6"/>
                    <a:pt x="17" y="4"/>
                    <a:pt x="21" y="4"/>
                  </a:cubicBezTo>
                  <a:close/>
                  <a:moveTo>
                    <a:pt x="7" y="13"/>
                  </a:moveTo>
                  <a:cubicBezTo>
                    <a:pt x="9" y="14"/>
                    <a:pt x="13" y="16"/>
                    <a:pt x="16" y="16"/>
                  </a:cubicBezTo>
                  <a:cubicBezTo>
                    <a:pt x="18" y="16"/>
                    <a:pt x="20" y="15"/>
                    <a:pt x="22" y="14"/>
                  </a:cubicBezTo>
                  <a:cubicBezTo>
                    <a:pt x="30" y="10"/>
                    <a:pt x="31" y="10"/>
                    <a:pt x="34" y="12"/>
                  </a:cubicBezTo>
                  <a:cubicBezTo>
                    <a:pt x="35" y="12"/>
                    <a:pt x="35" y="12"/>
                    <a:pt x="35" y="12"/>
                  </a:cubicBezTo>
                  <a:cubicBezTo>
                    <a:pt x="37" y="14"/>
                    <a:pt x="38" y="18"/>
                    <a:pt x="38" y="21"/>
                  </a:cubicBezTo>
                  <a:cubicBezTo>
                    <a:pt x="38" y="31"/>
                    <a:pt x="30" y="38"/>
                    <a:pt x="21" y="38"/>
                  </a:cubicBezTo>
                  <a:cubicBezTo>
                    <a:pt x="12" y="38"/>
                    <a:pt x="5" y="31"/>
                    <a:pt x="5" y="21"/>
                  </a:cubicBezTo>
                  <a:cubicBezTo>
                    <a:pt x="5" y="18"/>
                    <a:pt x="6" y="15"/>
                    <a:pt x="7"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3" name="Freeform 8"/>
            <p:cNvSpPr>
              <a:spLocks/>
            </p:cNvSpPr>
            <p:nvPr/>
          </p:nvSpPr>
          <p:spPr bwMode="auto">
            <a:xfrm>
              <a:off x="3897" y="2101"/>
              <a:ext cx="53" cy="77"/>
            </a:xfrm>
            <a:custGeom>
              <a:avLst/>
              <a:gdLst>
                <a:gd name="T0" fmla="*/ 18 w 22"/>
                <a:gd name="T1" fmla="*/ 32 h 32"/>
                <a:gd name="T2" fmla="*/ 18 w 22"/>
                <a:gd name="T3" fmla="*/ 31 h 32"/>
                <a:gd name="T4" fmla="*/ 21 w 22"/>
                <a:gd name="T5" fmla="*/ 14 h 32"/>
                <a:gd name="T6" fmla="*/ 21 w 22"/>
                <a:gd name="T7" fmla="*/ 13 h 32"/>
                <a:gd name="T8" fmla="*/ 19 w 22"/>
                <a:gd name="T9" fmla="*/ 9 h 32"/>
                <a:gd name="T10" fmla="*/ 21 w 22"/>
                <a:gd name="T11" fmla="*/ 5 h 32"/>
                <a:gd name="T12" fmla="*/ 21 w 22"/>
                <a:gd name="T13" fmla="*/ 4 h 32"/>
                <a:gd name="T14" fmla="*/ 21 w 22"/>
                <a:gd name="T15" fmla="*/ 4 h 32"/>
                <a:gd name="T16" fmla="*/ 13 w 22"/>
                <a:gd name="T17" fmla="*/ 0 h 32"/>
                <a:gd name="T18" fmla="*/ 12 w 22"/>
                <a:gd name="T19" fmla="*/ 0 h 32"/>
                <a:gd name="T20" fmla="*/ 0 w 22"/>
                <a:gd name="T21" fmla="*/ 13 h 32"/>
                <a:gd name="T22" fmla="*/ 12 w 22"/>
                <a:gd name="T23" fmla="*/ 32 h 32"/>
                <a:gd name="T24" fmla="*/ 18 w 22"/>
                <a:gd name="T25"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2" h="32">
                  <a:moveTo>
                    <a:pt x="18" y="32"/>
                  </a:moveTo>
                  <a:cubicBezTo>
                    <a:pt x="18" y="32"/>
                    <a:pt x="18" y="32"/>
                    <a:pt x="18" y="31"/>
                  </a:cubicBezTo>
                  <a:cubicBezTo>
                    <a:pt x="21" y="14"/>
                    <a:pt x="21" y="14"/>
                    <a:pt x="21" y="14"/>
                  </a:cubicBezTo>
                  <a:cubicBezTo>
                    <a:pt x="22" y="14"/>
                    <a:pt x="21" y="13"/>
                    <a:pt x="21" y="13"/>
                  </a:cubicBezTo>
                  <a:cubicBezTo>
                    <a:pt x="20" y="12"/>
                    <a:pt x="19" y="11"/>
                    <a:pt x="19" y="9"/>
                  </a:cubicBezTo>
                  <a:cubicBezTo>
                    <a:pt x="19" y="8"/>
                    <a:pt x="20" y="6"/>
                    <a:pt x="21" y="5"/>
                  </a:cubicBezTo>
                  <a:cubicBezTo>
                    <a:pt x="21" y="5"/>
                    <a:pt x="21" y="5"/>
                    <a:pt x="21" y="4"/>
                  </a:cubicBezTo>
                  <a:cubicBezTo>
                    <a:pt x="21" y="4"/>
                    <a:pt x="21" y="4"/>
                    <a:pt x="21" y="4"/>
                  </a:cubicBezTo>
                  <a:cubicBezTo>
                    <a:pt x="18" y="3"/>
                    <a:pt x="15" y="2"/>
                    <a:pt x="13" y="0"/>
                  </a:cubicBezTo>
                  <a:cubicBezTo>
                    <a:pt x="13" y="0"/>
                    <a:pt x="12" y="0"/>
                    <a:pt x="12" y="0"/>
                  </a:cubicBezTo>
                  <a:cubicBezTo>
                    <a:pt x="7" y="3"/>
                    <a:pt x="3" y="7"/>
                    <a:pt x="0" y="13"/>
                  </a:cubicBezTo>
                  <a:cubicBezTo>
                    <a:pt x="5" y="18"/>
                    <a:pt x="10" y="24"/>
                    <a:pt x="12" y="32"/>
                  </a:cubicBezTo>
                  <a:lnTo>
                    <a:pt x="18" y="3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4" name="Freeform 9"/>
            <p:cNvSpPr>
              <a:spLocks/>
            </p:cNvSpPr>
            <p:nvPr/>
          </p:nvSpPr>
          <p:spPr bwMode="auto">
            <a:xfrm>
              <a:off x="3962" y="2101"/>
              <a:ext cx="60" cy="77"/>
            </a:xfrm>
            <a:custGeom>
              <a:avLst/>
              <a:gdLst>
                <a:gd name="T0" fmla="*/ 8 w 25"/>
                <a:gd name="T1" fmla="*/ 0 h 32"/>
                <a:gd name="T2" fmla="*/ 1 w 25"/>
                <a:gd name="T3" fmla="*/ 4 h 32"/>
                <a:gd name="T4" fmla="*/ 0 w 25"/>
                <a:gd name="T5" fmla="*/ 4 h 32"/>
                <a:gd name="T6" fmla="*/ 0 w 25"/>
                <a:gd name="T7" fmla="*/ 5 h 32"/>
                <a:gd name="T8" fmla="*/ 2 w 25"/>
                <a:gd name="T9" fmla="*/ 9 h 32"/>
                <a:gd name="T10" fmla="*/ 0 w 25"/>
                <a:gd name="T11" fmla="*/ 13 h 32"/>
                <a:gd name="T12" fmla="*/ 0 w 25"/>
                <a:gd name="T13" fmla="*/ 14 h 32"/>
                <a:gd name="T14" fmla="*/ 3 w 25"/>
                <a:gd name="T15" fmla="*/ 31 h 32"/>
                <a:gd name="T16" fmla="*/ 3 w 25"/>
                <a:gd name="T17" fmla="*/ 32 h 32"/>
                <a:gd name="T18" fmla="*/ 25 w 25"/>
                <a:gd name="T19" fmla="*/ 32 h 32"/>
                <a:gd name="T20" fmla="*/ 25 w 25"/>
                <a:gd name="T21" fmla="*/ 32 h 32"/>
                <a:gd name="T22" fmla="*/ 25 w 25"/>
                <a:gd name="T23" fmla="*/ 31 h 32"/>
                <a:gd name="T24" fmla="*/ 9 w 25"/>
                <a:gd name="T25" fmla="*/ 0 h 32"/>
                <a:gd name="T26" fmla="*/ 8 w 25"/>
                <a:gd name="T27" fmla="*/ 0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5" h="32">
                  <a:moveTo>
                    <a:pt x="8" y="0"/>
                  </a:moveTo>
                  <a:cubicBezTo>
                    <a:pt x="6" y="2"/>
                    <a:pt x="3" y="3"/>
                    <a:pt x="1" y="4"/>
                  </a:cubicBezTo>
                  <a:cubicBezTo>
                    <a:pt x="0" y="4"/>
                    <a:pt x="0" y="4"/>
                    <a:pt x="0" y="4"/>
                  </a:cubicBezTo>
                  <a:cubicBezTo>
                    <a:pt x="0" y="5"/>
                    <a:pt x="0" y="5"/>
                    <a:pt x="0" y="5"/>
                  </a:cubicBezTo>
                  <a:cubicBezTo>
                    <a:pt x="1" y="6"/>
                    <a:pt x="2" y="8"/>
                    <a:pt x="2" y="9"/>
                  </a:cubicBezTo>
                  <a:cubicBezTo>
                    <a:pt x="2" y="11"/>
                    <a:pt x="1" y="12"/>
                    <a:pt x="0" y="13"/>
                  </a:cubicBezTo>
                  <a:cubicBezTo>
                    <a:pt x="0" y="13"/>
                    <a:pt x="0" y="14"/>
                    <a:pt x="0" y="14"/>
                  </a:cubicBezTo>
                  <a:cubicBezTo>
                    <a:pt x="3" y="31"/>
                    <a:pt x="3" y="31"/>
                    <a:pt x="3" y="31"/>
                  </a:cubicBezTo>
                  <a:cubicBezTo>
                    <a:pt x="3" y="32"/>
                    <a:pt x="3" y="32"/>
                    <a:pt x="3" y="32"/>
                  </a:cubicBezTo>
                  <a:cubicBezTo>
                    <a:pt x="25" y="32"/>
                    <a:pt x="25" y="32"/>
                    <a:pt x="25" y="32"/>
                  </a:cubicBezTo>
                  <a:cubicBezTo>
                    <a:pt x="25" y="32"/>
                    <a:pt x="25" y="32"/>
                    <a:pt x="25" y="32"/>
                  </a:cubicBezTo>
                  <a:cubicBezTo>
                    <a:pt x="25" y="32"/>
                    <a:pt x="25" y="31"/>
                    <a:pt x="25" y="31"/>
                  </a:cubicBezTo>
                  <a:cubicBezTo>
                    <a:pt x="25" y="17"/>
                    <a:pt x="19" y="5"/>
                    <a:pt x="9" y="0"/>
                  </a:cubicBezTo>
                  <a:cubicBezTo>
                    <a:pt x="9" y="0"/>
                    <a:pt x="8" y="0"/>
                    <a:pt x="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5" name="Freeform 10"/>
            <p:cNvSpPr>
              <a:spLocks noEditPoints="1"/>
            </p:cNvSpPr>
            <p:nvPr/>
          </p:nvSpPr>
          <p:spPr bwMode="auto">
            <a:xfrm>
              <a:off x="3917" y="2019"/>
              <a:ext cx="79" cy="82"/>
            </a:xfrm>
            <a:custGeom>
              <a:avLst/>
              <a:gdLst>
                <a:gd name="T0" fmla="*/ 16 w 33"/>
                <a:gd name="T1" fmla="*/ 34 h 34"/>
                <a:gd name="T2" fmla="*/ 33 w 33"/>
                <a:gd name="T3" fmla="*/ 17 h 34"/>
                <a:gd name="T4" fmla="*/ 16 w 33"/>
                <a:gd name="T5" fmla="*/ 0 h 34"/>
                <a:gd name="T6" fmla="*/ 3 w 33"/>
                <a:gd name="T7" fmla="*/ 7 h 34"/>
                <a:gd name="T8" fmla="*/ 3 w 33"/>
                <a:gd name="T9" fmla="*/ 7 h 34"/>
                <a:gd name="T10" fmla="*/ 3 w 33"/>
                <a:gd name="T11" fmla="*/ 7 h 34"/>
                <a:gd name="T12" fmla="*/ 0 w 33"/>
                <a:gd name="T13" fmla="*/ 17 h 34"/>
                <a:gd name="T14" fmla="*/ 16 w 33"/>
                <a:gd name="T15" fmla="*/ 34 h 34"/>
                <a:gd name="T16" fmla="*/ 16 w 33"/>
                <a:gd name="T17" fmla="*/ 4 h 34"/>
                <a:gd name="T18" fmla="*/ 23 w 33"/>
                <a:gd name="T19" fmla="*/ 6 h 34"/>
                <a:gd name="T20" fmla="*/ 16 w 33"/>
                <a:gd name="T21" fmla="*/ 9 h 34"/>
                <a:gd name="T22" fmla="*/ 7 w 33"/>
                <a:gd name="T23" fmla="*/ 8 h 34"/>
                <a:gd name="T24" fmla="*/ 16 w 33"/>
                <a:gd name="T25" fmla="*/ 4 h 34"/>
                <a:gd name="T26" fmla="*/ 5 w 33"/>
                <a:gd name="T27" fmla="*/ 10 h 34"/>
                <a:gd name="T28" fmla="*/ 12 w 33"/>
                <a:gd name="T29" fmla="*/ 13 h 34"/>
                <a:gd name="T30" fmla="*/ 17 w 33"/>
                <a:gd name="T31" fmla="*/ 11 h 34"/>
                <a:gd name="T32" fmla="*/ 26 w 33"/>
                <a:gd name="T33" fmla="*/ 9 h 34"/>
                <a:gd name="T34" fmla="*/ 27 w 33"/>
                <a:gd name="T35" fmla="*/ 9 h 34"/>
                <a:gd name="T36" fmla="*/ 29 w 33"/>
                <a:gd name="T37" fmla="*/ 17 h 34"/>
                <a:gd name="T38" fmla="*/ 16 w 33"/>
                <a:gd name="T39" fmla="*/ 30 h 34"/>
                <a:gd name="T40" fmla="*/ 3 w 33"/>
                <a:gd name="T41" fmla="*/ 17 h 34"/>
                <a:gd name="T42" fmla="*/ 5 w 33"/>
                <a:gd name="T43" fmla="*/ 10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3" h="34">
                  <a:moveTo>
                    <a:pt x="16" y="34"/>
                  </a:moveTo>
                  <a:cubicBezTo>
                    <a:pt x="25" y="34"/>
                    <a:pt x="33" y="26"/>
                    <a:pt x="33" y="17"/>
                  </a:cubicBezTo>
                  <a:cubicBezTo>
                    <a:pt x="33" y="8"/>
                    <a:pt x="25" y="0"/>
                    <a:pt x="16" y="0"/>
                  </a:cubicBezTo>
                  <a:cubicBezTo>
                    <a:pt x="11" y="0"/>
                    <a:pt x="6" y="3"/>
                    <a:pt x="3" y="7"/>
                  </a:cubicBezTo>
                  <a:cubicBezTo>
                    <a:pt x="3" y="7"/>
                    <a:pt x="3" y="7"/>
                    <a:pt x="3" y="7"/>
                  </a:cubicBezTo>
                  <a:cubicBezTo>
                    <a:pt x="3" y="7"/>
                    <a:pt x="3" y="7"/>
                    <a:pt x="3" y="7"/>
                  </a:cubicBezTo>
                  <a:cubicBezTo>
                    <a:pt x="1" y="10"/>
                    <a:pt x="0" y="13"/>
                    <a:pt x="0" y="17"/>
                  </a:cubicBezTo>
                  <a:cubicBezTo>
                    <a:pt x="0" y="26"/>
                    <a:pt x="7" y="34"/>
                    <a:pt x="16" y="34"/>
                  </a:cubicBezTo>
                  <a:close/>
                  <a:moveTo>
                    <a:pt x="16" y="4"/>
                  </a:moveTo>
                  <a:cubicBezTo>
                    <a:pt x="19" y="4"/>
                    <a:pt x="21" y="5"/>
                    <a:pt x="23" y="6"/>
                  </a:cubicBezTo>
                  <a:cubicBezTo>
                    <a:pt x="21" y="6"/>
                    <a:pt x="19" y="7"/>
                    <a:pt x="16" y="9"/>
                  </a:cubicBezTo>
                  <a:cubicBezTo>
                    <a:pt x="12" y="11"/>
                    <a:pt x="9" y="9"/>
                    <a:pt x="7" y="8"/>
                  </a:cubicBezTo>
                  <a:cubicBezTo>
                    <a:pt x="9" y="5"/>
                    <a:pt x="12" y="4"/>
                    <a:pt x="16" y="4"/>
                  </a:cubicBezTo>
                  <a:close/>
                  <a:moveTo>
                    <a:pt x="5" y="10"/>
                  </a:moveTo>
                  <a:cubicBezTo>
                    <a:pt x="7" y="11"/>
                    <a:pt x="9" y="13"/>
                    <a:pt x="12" y="13"/>
                  </a:cubicBezTo>
                  <a:cubicBezTo>
                    <a:pt x="14" y="13"/>
                    <a:pt x="15" y="12"/>
                    <a:pt x="17" y="11"/>
                  </a:cubicBezTo>
                  <a:cubicBezTo>
                    <a:pt x="23" y="8"/>
                    <a:pt x="24" y="8"/>
                    <a:pt x="26" y="9"/>
                  </a:cubicBezTo>
                  <a:cubicBezTo>
                    <a:pt x="26" y="9"/>
                    <a:pt x="27" y="9"/>
                    <a:pt x="27" y="9"/>
                  </a:cubicBezTo>
                  <a:cubicBezTo>
                    <a:pt x="28" y="12"/>
                    <a:pt x="29" y="14"/>
                    <a:pt x="29" y="17"/>
                  </a:cubicBezTo>
                  <a:cubicBezTo>
                    <a:pt x="29" y="24"/>
                    <a:pt x="23" y="30"/>
                    <a:pt x="16" y="30"/>
                  </a:cubicBezTo>
                  <a:cubicBezTo>
                    <a:pt x="9" y="30"/>
                    <a:pt x="3" y="24"/>
                    <a:pt x="3" y="17"/>
                  </a:cubicBezTo>
                  <a:cubicBezTo>
                    <a:pt x="3" y="15"/>
                    <a:pt x="4" y="12"/>
                    <a:pt x="5"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6" name="Freeform 11"/>
            <p:cNvSpPr>
              <a:spLocks/>
            </p:cNvSpPr>
            <p:nvPr/>
          </p:nvSpPr>
          <p:spPr bwMode="auto">
            <a:xfrm>
              <a:off x="3660" y="2101"/>
              <a:ext cx="63" cy="77"/>
            </a:xfrm>
            <a:custGeom>
              <a:avLst/>
              <a:gdLst>
                <a:gd name="T0" fmla="*/ 1 w 26"/>
                <a:gd name="T1" fmla="*/ 32 h 32"/>
                <a:gd name="T2" fmla="*/ 22 w 26"/>
                <a:gd name="T3" fmla="*/ 32 h 32"/>
                <a:gd name="T4" fmla="*/ 23 w 26"/>
                <a:gd name="T5" fmla="*/ 31 h 32"/>
                <a:gd name="T6" fmla="*/ 26 w 26"/>
                <a:gd name="T7" fmla="*/ 14 h 32"/>
                <a:gd name="T8" fmla="*/ 26 w 26"/>
                <a:gd name="T9" fmla="*/ 13 h 32"/>
                <a:gd name="T10" fmla="*/ 24 w 26"/>
                <a:gd name="T11" fmla="*/ 9 h 32"/>
                <a:gd name="T12" fmla="*/ 25 w 26"/>
                <a:gd name="T13" fmla="*/ 5 h 32"/>
                <a:gd name="T14" fmla="*/ 26 w 26"/>
                <a:gd name="T15" fmla="*/ 4 h 32"/>
                <a:gd name="T16" fmla="*/ 25 w 26"/>
                <a:gd name="T17" fmla="*/ 4 h 32"/>
                <a:gd name="T18" fmla="*/ 17 w 26"/>
                <a:gd name="T19" fmla="*/ 0 h 32"/>
                <a:gd name="T20" fmla="*/ 17 w 26"/>
                <a:gd name="T21" fmla="*/ 0 h 32"/>
                <a:gd name="T22" fmla="*/ 0 w 26"/>
                <a:gd name="T23" fmla="*/ 31 h 32"/>
                <a:gd name="T24" fmla="*/ 1 w 26"/>
                <a:gd name="T25" fmla="*/ 32 h 32"/>
                <a:gd name="T26" fmla="*/ 1 w 26"/>
                <a:gd name="T2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6" h="32">
                  <a:moveTo>
                    <a:pt x="1" y="32"/>
                  </a:moveTo>
                  <a:cubicBezTo>
                    <a:pt x="22" y="32"/>
                    <a:pt x="22" y="32"/>
                    <a:pt x="22" y="32"/>
                  </a:cubicBezTo>
                  <a:cubicBezTo>
                    <a:pt x="23" y="32"/>
                    <a:pt x="23" y="32"/>
                    <a:pt x="23" y="31"/>
                  </a:cubicBezTo>
                  <a:cubicBezTo>
                    <a:pt x="26" y="14"/>
                    <a:pt x="26" y="14"/>
                    <a:pt x="26" y="14"/>
                  </a:cubicBezTo>
                  <a:cubicBezTo>
                    <a:pt x="26" y="14"/>
                    <a:pt x="26" y="13"/>
                    <a:pt x="26" y="13"/>
                  </a:cubicBezTo>
                  <a:cubicBezTo>
                    <a:pt x="24" y="12"/>
                    <a:pt x="24" y="11"/>
                    <a:pt x="24" y="9"/>
                  </a:cubicBezTo>
                  <a:cubicBezTo>
                    <a:pt x="24" y="8"/>
                    <a:pt x="24" y="6"/>
                    <a:pt x="25" y="5"/>
                  </a:cubicBezTo>
                  <a:cubicBezTo>
                    <a:pt x="26" y="5"/>
                    <a:pt x="26" y="5"/>
                    <a:pt x="26" y="4"/>
                  </a:cubicBezTo>
                  <a:cubicBezTo>
                    <a:pt x="26" y="4"/>
                    <a:pt x="25" y="4"/>
                    <a:pt x="25" y="4"/>
                  </a:cubicBezTo>
                  <a:cubicBezTo>
                    <a:pt x="22" y="3"/>
                    <a:pt x="20" y="2"/>
                    <a:pt x="17" y="0"/>
                  </a:cubicBezTo>
                  <a:cubicBezTo>
                    <a:pt x="17" y="0"/>
                    <a:pt x="17" y="0"/>
                    <a:pt x="17" y="0"/>
                  </a:cubicBezTo>
                  <a:cubicBezTo>
                    <a:pt x="7" y="5"/>
                    <a:pt x="1" y="17"/>
                    <a:pt x="0" y="31"/>
                  </a:cubicBezTo>
                  <a:cubicBezTo>
                    <a:pt x="0" y="31"/>
                    <a:pt x="0" y="32"/>
                    <a:pt x="1" y="32"/>
                  </a:cubicBezTo>
                  <a:cubicBezTo>
                    <a:pt x="1" y="32"/>
                    <a:pt x="1" y="32"/>
                    <a:pt x="1" y="3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7" name="Freeform 12"/>
            <p:cNvSpPr>
              <a:spLocks/>
            </p:cNvSpPr>
            <p:nvPr/>
          </p:nvSpPr>
          <p:spPr bwMode="auto">
            <a:xfrm>
              <a:off x="3735" y="2101"/>
              <a:ext cx="50" cy="77"/>
            </a:xfrm>
            <a:custGeom>
              <a:avLst/>
              <a:gdLst>
                <a:gd name="T0" fmla="*/ 9 w 21"/>
                <a:gd name="T1" fmla="*/ 0 h 32"/>
                <a:gd name="T2" fmla="*/ 1 w 21"/>
                <a:gd name="T3" fmla="*/ 4 h 32"/>
                <a:gd name="T4" fmla="*/ 1 w 21"/>
                <a:gd name="T5" fmla="*/ 4 h 32"/>
                <a:gd name="T6" fmla="*/ 1 w 21"/>
                <a:gd name="T7" fmla="*/ 5 h 32"/>
                <a:gd name="T8" fmla="*/ 3 w 21"/>
                <a:gd name="T9" fmla="*/ 9 h 32"/>
                <a:gd name="T10" fmla="*/ 1 w 21"/>
                <a:gd name="T11" fmla="*/ 13 h 32"/>
                <a:gd name="T12" fmla="*/ 0 w 21"/>
                <a:gd name="T13" fmla="*/ 14 h 32"/>
                <a:gd name="T14" fmla="*/ 3 w 21"/>
                <a:gd name="T15" fmla="*/ 31 h 32"/>
                <a:gd name="T16" fmla="*/ 4 w 21"/>
                <a:gd name="T17" fmla="*/ 32 h 32"/>
                <a:gd name="T18" fmla="*/ 6 w 21"/>
                <a:gd name="T19" fmla="*/ 32 h 32"/>
                <a:gd name="T20" fmla="*/ 21 w 21"/>
                <a:gd name="T21" fmla="*/ 11 h 32"/>
                <a:gd name="T22" fmla="*/ 10 w 21"/>
                <a:gd name="T23" fmla="*/ 0 h 32"/>
                <a:gd name="T24" fmla="*/ 9 w 21"/>
                <a:gd name="T25" fmla="*/ 0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1" h="32">
                  <a:moveTo>
                    <a:pt x="9" y="0"/>
                  </a:moveTo>
                  <a:cubicBezTo>
                    <a:pt x="7" y="2"/>
                    <a:pt x="4" y="3"/>
                    <a:pt x="1" y="4"/>
                  </a:cubicBezTo>
                  <a:cubicBezTo>
                    <a:pt x="1" y="4"/>
                    <a:pt x="1" y="4"/>
                    <a:pt x="1" y="4"/>
                  </a:cubicBezTo>
                  <a:cubicBezTo>
                    <a:pt x="0" y="5"/>
                    <a:pt x="1" y="5"/>
                    <a:pt x="1" y="5"/>
                  </a:cubicBezTo>
                  <a:cubicBezTo>
                    <a:pt x="2" y="6"/>
                    <a:pt x="3" y="8"/>
                    <a:pt x="3" y="9"/>
                  </a:cubicBezTo>
                  <a:cubicBezTo>
                    <a:pt x="3" y="11"/>
                    <a:pt x="2" y="12"/>
                    <a:pt x="1" y="13"/>
                  </a:cubicBezTo>
                  <a:cubicBezTo>
                    <a:pt x="0" y="13"/>
                    <a:pt x="0" y="14"/>
                    <a:pt x="0" y="14"/>
                  </a:cubicBezTo>
                  <a:cubicBezTo>
                    <a:pt x="3" y="31"/>
                    <a:pt x="3" y="31"/>
                    <a:pt x="3" y="31"/>
                  </a:cubicBezTo>
                  <a:cubicBezTo>
                    <a:pt x="3" y="32"/>
                    <a:pt x="4" y="32"/>
                    <a:pt x="4" y="32"/>
                  </a:cubicBezTo>
                  <a:cubicBezTo>
                    <a:pt x="6" y="32"/>
                    <a:pt x="6" y="32"/>
                    <a:pt x="6" y="32"/>
                  </a:cubicBezTo>
                  <a:cubicBezTo>
                    <a:pt x="9" y="23"/>
                    <a:pt x="14" y="16"/>
                    <a:pt x="21" y="11"/>
                  </a:cubicBezTo>
                  <a:cubicBezTo>
                    <a:pt x="18" y="6"/>
                    <a:pt x="14" y="2"/>
                    <a:pt x="10" y="0"/>
                  </a:cubicBezTo>
                  <a:cubicBezTo>
                    <a:pt x="9" y="0"/>
                    <a:pt x="9" y="0"/>
                    <a:pt x="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8" name="Freeform 13"/>
            <p:cNvSpPr>
              <a:spLocks noEditPoints="1"/>
            </p:cNvSpPr>
            <p:nvPr/>
          </p:nvSpPr>
          <p:spPr bwMode="auto">
            <a:xfrm>
              <a:off x="3689" y="2019"/>
              <a:ext cx="79" cy="82"/>
            </a:xfrm>
            <a:custGeom>
              <a:avLst/>
              <a:gdLst>
                <a:gd name="T0" fmla="*/ 17 w 33"/>
                <a:gd name="T1" fmla="*/ 34 h 34"/>
                <a:gd name="T2" fmla="*/ 33 w 33"/>
                <a:gd name="T3" fmla="*/ 17 h 34"/>
                <a:gd name="T4" fmla="*/ 17 w 33"/>
                <a:gd name="T5" fmla="*/ 0 h 34"/>
                <a:gd name="T6" fmla="*/ 4 w 33"/>
                <a:gd name="T7" fmla="*/ 7 h 34"/>
                <a:gd name="T8" fmla="*/ 3 w 33"/>
                <a:gd name="T9" fmla="*/ 7 h 34"/>
                <a:gd name="T10" fmla="*/ 3 w 33"/>
                <a:gd name="T11" fmla="*/ 7 h 34"/>
                <a:gd name="T12" fmla="*/ 0 w 33"/>
                <a:gd name="T13" fmla="*/ 17 h 34"/>
                <a:gd name="T14" fmla="*/ 17 w 33"/>
                <a:gd name="T15" fmla="*/ 34 h 34"/>
                <a:gd name="T16" fmla="*/ 17 w 33"/>
                <a:gd name="T17" fmla="*/ 4 h 34"/>
                <a:gd name="T18" fmla="*/ 24 w 33"/>
                <a:gd name="T19" fmla="*/ 6 h 34"/>
                <a:gd name="T20" fmla="*/ 16 w 33"/>
                <a:gd name="T21" fmla="*/ 9 h 34"/>
                <a:gd name="T22" fmla="*/ 7 w 33"/>
                <a:gd name="T23" fmla="*/ 8 h 34"/>
                <a:gd name="T24" fmla="*/ 17 w 33"/>
                <a:gd name="T25" fmla="*/ 4 h 34"/>
                <a:gd name="T26" fmla="*/ 6 w 33"/>
                <a:gd name="T27" fmla="*/ 10 h 34"/>
                <a:gd name="T28" fmla="*/ 13 w 33"/>
                <a:gd name="T29" fmla="*/ 13 h 34"/>
                <a:gd name="T30" fmla="*/ 17 w 33"/>
                <a:gd name="T31" fmla="*/ 11 h 34"/>
                <a:gd name="T32" fmla="*/ 27 w 33"/>
                <a:gd name="T33" fmla="*/ 9 h 34"/>
                <a:gd name="T34" fmla="*/ 27 w 33"/>
                <a:gd name="T35" fmla="*/ 9 h 34"/>
                <a:gd name="T36" fmla="*/ 29 w 33"/>
                <a:gd name="T37" fmla="*/ 17 h 34"/>
                <a:gd name="T38" fmla="*/ 17 w 33"/>
                <a:gd name="T39" fmla="*/ 30 h 34"/>
                <a:gd name="T40" fmla="*/ 4 w 33"/>
                <a:gd name="T41" fmla="*/ 17 h 34"/>
                <a:gd name="T42" fmla="*/ 6 w 33"/>
                <a:gd name="T43" fmla="*/ 10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3" h="34">
                  <a:moveTo>
                    <a:pt x="17" y="34"/>
                  </a:moveTo>
                  <a:cubicBezTo>
                    <a:pt x="26" y="34"/>
                    <a:pt x="33" y="26"/>
                    <a:pt x="33" y="17"/>
                  </a:cubicBezTo>
                  <a:cubicBezTo>
                    <a:pt x="33" y="8"/>
                    <a:pt x="26" y="0"/>
                    <a:pt x="17" y="0"/>
                  </a:cubicBezTo>
                  <a:cubicBezTo>
                    <a:pt x="11" y="0"/>
                    <a:pt x="7" y="3"/>
                    <a:pt x="4" y="7"/>
                  </a:cubicBezTo>
                  <a:cubicBezTo>
                    <a:pt x="4" y="7"/>
                    <a:pt x="3" y="7"/>
                    <a:pt x="3" y="7"/>
                  </a:cubicBezTo>
                  <a:cubicBezTo>
                    <a:pt x="3" y="7"/>
                    <a:pt x="3" y="7"/>
                    <a:pt x="3" y="7"/>
                  </a:cubicBezTo>
                  <a:cubicBezTo>
                    <a:pt x="1" y="10"/>
                    <a:pt x="0" y="13"/>
                    <a:pt x="0" y="17"/>
                  </a:cubicBezTo>
                  <a:cubicBezTo>
                    <a:pt x="0" y="26"/>
                    <a:pt x="8" y="34"/>
                    <a:pt x="17" y="34"/>
                  </a:cubicBezTo>
                  <a:close/>
                  <a:moveTo>
                    <a:pt x="17" y="4"/>
                  </a:moveTo>
                  <a:cubicBezTo>
                    <a:pt x="19" y="4"/>
                    <a:pt x="22" y="5"/>
                    <a:pt x="24" y="6"/>
                  </a:cubicBezTo>
                  <a:cubicBezTo>
                    <a:pt x="22" y="6"/>
                    <a:pt x="20" y="7"/>
                    <a:pt x="16" y="9"/>
                  </a:cubicBezTo>
                  <a:cubicBezTo>
                    <a:pt x="13" y="11"/>
                    <a:pt x="9" y="9"/>
                    <a:pt x="7" y="8"/>
                  </a:cubicBezTo>
                  <a:cubicBezTo>
                    <a:pt x="10" y="5"/>
                    <a:pt x="13" y="4"/>
                    <a:pt x="17" y="4"/>
                  </a:cubicBezTo>
                  <a:close/>
                  <a:moveTo>
                    <a:pt x="6" y="10"/>
                  </a:moveTo>
                  <a:cubicBezTo>
                    <a:pt x="7" y="11"/>
                    <a:pt x="10" y="13"/>
                    <a:pt x="13" y="13"/>
                  </a:cubicBezTo>
                  <a:cubicBezTo>
                    <a:pt x="14" y="13"/>
                    <a:pt x="16" y="12"/>
                    <a:pt x="17" y="11"/>
                  </a:cubicBezTo>
                  <a:cubicBezTo>
                    <a:pt x="23" y="8"/>
                    <a:pt x="25" y="8"/>
                    <a:pt x="27" y="9"/>
                  </a:cubicBezTo>
                  <a:cubicBezTo>
                    <a:pt x="27" y="9"/>
                    <a:pt x="27" y="9"/>
                    <a:pt x="27" y="9"/>
                  </a:cubicBezTo>
                  <a:cubicBezTo>
                    <a:pt x="29" y="12"/>
                    <a:pt x="29" y="14"/>
                    <a:pt x="29" y="17"/>
                  </a:cubicBezTo>
                  <a:cubicBezTo>
                    <a:pt x="29" y="24"/>
                    <a:pt x="24" y="30"/>
                    <a:pt x="17" y="30"/>
                  </a:cubicBezTo>
                  <a:cubicBezTo>
                    <a:pt x="10" y="30"/>
                    <a:pt x="4" y="24"/>
                    <a:pt x="4" y="17"/>
                  </a:cubicBezTo>
                  <a:cubicBezTo>
                    <a:pt x="4" y="15"/>
                    <a:pt x="4" y="12"/>
                    <a:pt x="6"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9" name="Freeform 14"/>
            <p:cNvSpPr>
              <a:spLocks/>
            </p:cNvSpPr>
            <p:nvPr/>
          </p:nvSpPr>
          <p:spPr bwMode="auto">
            <a:xfrm>
              <a:off x="3751" y="2128"/>
              <a:ext cx="79" cy="98"/>
            </a:xfrm>
            <a:custGeom>
              <a:avLst/>
              <a:gdLst>
                <a:gd name="T0" fmla="*/ 30 w 33"/>
                <a:gd name="T1" fmla="*/ 12 h 41"/>
                <a:gd name="T2" fmla="*/ 32 w 33"/>
                <a:gd name="T3" fmla="*/ 7 h 41"/>
                <a:gd name="T4" fmla="*/ 33 w 33"/>
                <a:gd name="T5" fmla="*/ 6 h 41"/>
                <a:gd name="T6" fmla="*/ 32 w 33"/>
                <a:gd name="T7" fmla="*/ 5 h 41"/>
                <a:gd name="T8" fmla="*/ 22 w 33"/>
                <a:gd name="T9" fmla="*/ 0 h 41"/>
                <a:gd name="T10" fmla="*/ 21 w 33"/>
                <a:gd name="T11" fmla="*/ 0 h 41"/>
                <a:gd name="T12" fmla="*/ 0 w 33"/>
                <a:gd name="T13" fmla="*/ 40 h 41"/>
                <a:gd name="T14" fmla="*/ 0 w 33"/>
                <a:gd name="T15" fmla="*/ 41 h 41"/>
                <a:gd name="T16" fmla="*/ 1 w 33"/>
                <a:gd name="T17" fmla="*/ 41 h 41"/>
                <a:gd name="T18" fmla="*/ 28 w 33"/>
                <a:gd name="T19" fmla="*/ 41 h 41"/>
                <a:gd name="T20" fmla="*/ 29 w 33"/>
                <a:gd name="T21" fmla="*/ 40 h 41"/>
                <a:gd name="T22" fmla="*/ 33 w 33"/>
                <a:gd name="T23" fmla="*/ 18 h 41"/>
                <a:gd name="T24" fmla="*/ 33 w 33"/>
                <a:gd name="T25" fmla="*/ 17 h 41"/>
                <a:gd name="T26" fmla="*/ 30 w 33"/>
                <a:gd name="T27" fmla="*/ 12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3" h="41">
                  <a:moveTo>
                    <a:pt x="30" y="12"/>
                  </a:moveTo>
                  <a:cubicBezTo>
                    <a:pt x="30" y="10"/>
                    <a:pt x="31" y="8"/>
                    <a:pt x="32" y="7"/>
                  </a:cubicBezTo>
                  <a:cubicBezTo>
                    <a:pt x="33" y="6"/>
                    <a:pt x="33" y="6"/>
                    <a:pt x="33" y="6"/>
                  </a:cubicBezTo>
                  <a:cubicBezTo>
                    <a:pt x="32" y="5"/>
                    <a:pt x="32" y="5"/>
                    <a:pt x="32" y="5"/>
                  </a:cubicBezTo>
                  <a:cubicBezTo>
                    <a:pt x="28" y="4"/>
                    <a:pt x="25" y="2"/>
                    <a:pt x="22" y="0"/>
                  </a:cubicBezTo>
                  <a:cubicBezTo>
                    <a:pt x="22" y="0"/>
                    <a:pt x="21" y="0"/>
                    <a:pt x="21" y="0"/>
                  </a:cubicBezTo>
                  <a:cubicBezTo>
                    <a:pt x="8" y="7"/>
                    <a:pt x="0" y="22"/>
                    <a:pt x="0" y="40"/>
                  </a:cubicBezTo>
                  <a:cubicBezTo>
                    <a:pt x="0" y="40"/>
                    <a:pt x="0" y="41"/>
                    <a:pt x="0" y="41"/>
                  </a:cubicBezTo>
                  <a:cubicBezTo>
                    <a:pt x="1" y="41"/>
                    <a:pt x="1" y="41"/>
                    <a:pt x="1" y="41"/>
                  </a:cubicBezTo>
                  <a:cubicBezTo>
                    <a:pt x="28" y="41"/>
                    <a:pt x="28" y="41"/>
                    <a:pt x="28" y="41"/>
                  </a:cubicBezTo>
                  <a:cubicBezTo>
                    <a:pt x="29" y="41"/>
                    <a:pt x="29" y="41"/>
                    <a:pt x="29" y="40"/>
                  </a:cubicBezTo>
                  <a:cubicBezTo>
                    <a:pt x="33" y="18"/>
                    <a:pt x="33" y="18"/>
                    <a:pt x="33" y="18"/>
                  </a:cubicBezTo>
                  <a:cubicBezTo>
                    <a:pt x="33" y="18"/>
                    <a:pt x="33" y="17"/>
                    <a:pt x="33" y="17"/>
                  </a:cubicBezTo>
                  <a:cubicBezTo>
                    <a:pt x="31" y="16"/>
                    <a:pt x="30" y="14"/>
                    <a:pt x="30"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0" name="Freeform 15"/>
            <p:cNvSpPr>
              <a:spLocks/>
            </p:cNvSpPr>
            <p:nvPr/>
          </p:nvSpPr>
          <p:spPr bwMode="auto">
            <a:xfrm>
              <a:off x="3847" y="2128"/>
              <a:ext cx="77" cy="98"/>
            </a:xfrm>
            <a:custGeom>
              <a:avLst/>
              <a:gdLst>
                <a:gd name="T0" fmla="*/ 11 w 32"/>
                <a:gd name="T1" fmla="*/ 0 h 41"/>
                <a:gd name="T2" fmla="*/ 1 w 32"/>
                <a:gd name="T3" fmla="*/ 5 h 41"/>
                <a:gd name="T4" fmla="*/ 0 w 32"/>
                <a:gd name="T5" fmla="*/ 6 h 41"/>
                <a:gd name="T6" fmla="*/ 0 w 32"/>
                <a:gd name="T7" fmla="*/ 7 h 41"/>
                <a:gd name="T8" fmla="*/ 3 w 32"/>
                <a:gd name="T9" fmla="*/ 12 h 41"/>
                <a:gd name="T10" fmla="*/ 0 w 32"/>
                <a:gd name="T11" fmla="*/ 17 h 41"/>
                <a:gd name="T12" fmla="*/ 0 w 32"/>
                <a:gd name="T13" fmla="*/ 18 h 41"/>
                <a:gd name="T14" fmla="*/ 4 w 32"/>
                <a:gd name="T15" fmla="*/ 40 h 41"/>
                <a:gd name="T16" fmla="*/ 4 w 32"/>
                <a:gd name="T17" fmla="*/ 41 h 41"/>
                <a:gd name="T18" fmla="*/ 32 w 32"/>
                <a:gd name="T19" fmla="*/ 41 h 41"/>
                <a:gd name="T20" fmla="*/ 32 w 32"/>
                <a:gd name="T21" fmla="*/ 41 h 41"/>
                <a:gd name="T22" fmla="*/ 32 w 32"/>
                <a:gd name="T23" fmla="*/ 40 h 41"/>
                <a:gd name="T24" fmla="*/ 12 w 32"/>
                <a:gd name="T25" fmla="*/ 0 h 41"/>
                <a:gd name="T26" fmla="*/ 11 w 32"/>
                <a:gd name="T27" fmla="*/ 0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41">
                  <a:moveTo>
                    <a:pt x="11" y="0"/>
                  </a:moveTo>
                  <a:cubicBezTo>
                    <a:pt x="8" y="2"/>
                    <a:pt x="4" y="4"/>
                    <a:pt x="1" y="5"/>
                  </a:cubicBezTo>
                  <a:cubicBezTo>
                    <a:pt x="0" y="5"/>
                    <a:pt x="0" y="5"/>
                    <a:pt x="0" y="6"/>
                  </a:cubicBezTo>
                  <a:cubicBezTo>
                    <a:pt x="0" y="6"/>
                    <a:pt x="0" y="6"/>
                    <a:pt x="0" y="7"/>
                  </a:cubicBezTo>
                  <a:cubicBezTo>
                    <a:pt x="2" y="8"/>
                    <a:pt x="3" y="10"/>
                    <a:pt x="3" y="12"/>
                  </a:cubicBezTo>
                  <a:cubicBezTo>
                    <a:pt x="3" y="14"/>
                    <a:pt x="2" y="16"/>
                    <a:pt x="0" y="17"/>
                  </a:cubicBezTo>
                  <a:cubicBezTo>
                    <a:pt x="0" y="17"/>
                    <a:pt x="0" y="18"/>
                    <a:pt x="0" y="18"/>
                  </a:cubicBezTo>
                  <a:cubicBezTo>
                    <a:pt x="4" y="40"/>
                    <a:pt x="4" y="40"/>
                    <a:pt x="4" y="40"/>
                  </a:cubicBezTo>
                  <a:cubicBezTo>
                    <a:pt x="4" y="41"/>
                    <a:pt x="4" y="41"/>
                    <a:pt x="4" y="41"/>
                  </a:cubicBezTo>
                  <a:cubicBezTo>
                    <a:pt x="32" y="41"/>
                    <a:pt x="32" y="41"/>
                    <a:pt x="32" y="41"/>
                  </a:cubicBezTo>
                  <a:cubicBezTo>
                    <a:pt x="32" y="41"/>
                    <a:pt x="32" y="41"/>
                    <a:pt x="32" y="41"/>
                  </a:cubicBezTo>
                  <a:cubicBezTo>
                    <a:pt x="32" y="41"/>
                    <a:pt x="32" y="40"/>
                    <a:pt x="32" y="40"/>
                  </a:cubicBezTo>
                  <a:cubicBezTo>
                    <a:pt x="32" y="22"/>
                    <a:pt x="24" y="7"/>
                    <a:pt x="12" y="0"/>
                  </a:cubicBezTo>
                  <a:cubicBezTo>
                    <a:pt x="11" y="0"/>
                    <a:pt x="11" y="0"/>
                    <a:pt x="1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42" name="Group 18"/>
          <p:cNvGrpSpPr>
            <a:grpSpLocks noChangeAspect="1"/>
          </p:cNvGrpSpPr>
          <p:nvPr/>
        </p:nvGrpSpPr>
        <p:grpSpPr bwMode="auto">
          <a:xfrm>
            <a:off x="10014374" y="5410653"/>
            <a:ext cx="423776" cy="243672"/>
            <a:chOff x="3601" y="2020"/>
            <a:chExt cx="480" cy="276"/>
          </a:xfrm>
          <a:solidFill>
            <a:schemeClr val="bg1"/>
          </a:solidFill>
        </p:grpSpPr>
        <p:sp>
          <p:nvSpPr>
            <p:cNvPr id="44" name="Freeform 19"/>
            <p:cNvSpPr>
              <a:spLocks noEditPoints="1"/>
            </p:cNvSpPr>
            <p:nvPr/>
          </p:nvSpPr>
          <p:spPr bwMode="auto">
            <a:xfrm>
              <a:off x="3772" y="2034"/>
              <a:ext cx="129" cy="133"/>
            </a:xfrm>
            <a:custGeom>
              <a:avLst/>
              <a:gdLst>
                <a:gd name="T0" fmla="*/ 54 w 54"/>
                <a:gd name="T1" fmla="*/ 28 h 55"/>
                <a:gd name="T2" fmla="*/ 27 w 54"/>
                <a:gd name="T3" fmla="*/ 0 h 55"/>
                <a:gd name="T4" fmla="*/ 6 w 54"/>
                <a:gd name="T5" fmla="*/ 11 h 55"/>
                <a:gd name="T6" fmla="*/ 5 w 54"/>
                <a:gd name="T7" fmla="*/ 11 h 55"/>
                <a:gd name="T8" fmla="*/ 5 w 54"/>
                <a:gd name="T9" fmla="*/ 12 h 55"/>
                <a:gd name="T10" fmla="*/ 0 w 54"/>
                <a:gd name="T11" fmla="*/ 28 h 55"/>
                <a:gd name="T12" fmla="*/ 27 w 54"/>
                <a:gd name="T13" fmla="*/ 55 h 55"/>
                <a:gd name="T14" fmla="*/ 54 w 54"/>
                <a:gd name="T15" fmla="*/ 28 h 55"/>
                <a:gd name="T16" fmla="*/ 27 w 54"/>
                <a:gd name="T17" fmla="*/ 6 h 55"/>
                <a:gd name="T18" fmla="*/ 38 w 54"/>
                <a:gd name="T19" fmla="*/ 10 h 55"/>
                <a:gd name="T20" fmla="*/ 26 w 54"/>
                <a:gd name="T21" fmla="*/ 14 h 55"/>
                <a:gd name="T22" fmla="*/ 12 w 54"/>
                <a:gd name="T23" fmla="*/ 13 h 55"/>
                <a:gd name="T24" fmla="*/ 27 w 54"/>
                <a:gd name="T25" fmla="*/ 6 h 55"/>
                <a:gd name="T26" fmla="*/ 27 w 54"/>
                <a:gd name="T27" fmla="*/ 49 h 55"/>
                <a:gd name="T28" fmla="*/ 6 w 54"/>
                <a:gd name="T29" fmla="*/ 28 h 55"/>
                <a:gd name="T30" fmla="*/ 9 w 54"/>
                <a:gd name="T31" fmla="*/ 17 h 55"/>
                <a:gd name="T32" fmla="*/ 21 w 54"/>
                <a:gd name="T33" fmla="*/ 21 h 55"/>
                <a:gd name="T34" fmla="*/ 28 w 54"/>
                <a:gd name="T35" fmla="*/ 19 h 55"/>
                <a:gd name="T36" fmla="*/ 44 w 54"/>
                <a:gd name="T37" fmla="*/ 15 h 55"/>
                <a:gd name="T38" fmla="*/ 44 w 54"/>
                <a:gd name="T39" fmla="*/ 15 h 55"/>
                <a:gd name="T40" fmla="*/ 48 w 54"/>
                <a:gd name="T41" fmla="*/ 28 h 55"/>
                <a:gd name="T42" fmla="*/ 27 w 54"/>
                <a:gd name="T43" fmla="*/ 49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54" h="55">
                  <a:moveTo>
                    <a:pt x="54" y="28"/>
                  </a:moveTo>
                  <a:cubicBezTo>
                    <a:pt x="54" y="13"/>
                    <a:pt x="42" y="0"/>
                    <a:pt x="27" y="0"/>
                  </a:cubicBezTo>
                  <a:cubicBezTo>
                    <a:pt x="18" y="0"/>
                    <a:pt x="11" y="5"/>
                    <a:pt x="6" y="11"/>
                  </a:cubicBezTo>
                  <a:cubicBezTo>
                    <a:pt x="6" y="11"/>
                    <a:pt x="5" y="11"/>
                    <a:pt x="5" y="11"/>
                  </a:cubicBezTo>
                  <a:cubicBezTo>
                    <a:pt x="5" y="12"/>
                    <a:pt x="5" y="12"/>
                    <a:pt x="5" y="12"/>
                  </a:cubicBezTo>
                  <a:cubicBezTo>
                    <a:pt x="2" y="17"/>
                    <a:pt x="0" y="22"/>
                    <a:pt x="0" y="28"/>
                  </a:cubicBezTo>
                  <a:cubicBezTo>
                    <a:pt x="0" y="43"/>
                    <a:pt x="12" y="55"/>
                    <a:pt x="27" y="55"/>
                  </a:cubicBezTo>
                  <a:cubicBezTo>
                    <a:pt x="42" y="55"/>
                    <a:pt x="54" y="43"/>
                    <a:pt x="54" y="28"/>
                  </a:cubicBezTo>
                  <a:close/>
                  <a:moveTo>
                    <a:pt x="27" y="6"/>
                  </a:moveTo>
                  <a:cubicBezTo>
                    <a:pt x="31" y="6"/>
                    <a:pt x="35" y="7"/>
                    <a:pt x="38" y="10"/>
                  </a:cubicBezTo>
                  <a:cubicBezTo>
                    <a:pt x="35" y="10"/>
                    <a:pt x="32" y="11"/>
                    <a:pt x="26" y="14"/>
                  </a:cubicBezTo>
                  <a:cubicBezTo>
                    <a:pt x="21" y="17"/>
                    <a:pt x="15" y="15"/>
                    <a:pt x="12" y="13"/>
                  </a:cubicBezTo>
                  <a:cubicBezTo>
                    <a:pt x="15" y="9"/>
                    <a:pt x="21" y="6"/>
                    <a:pt x="27" y="6"/>
                  </a:cubicBezTo>
                  <a:close/>
                  <a:moveTo>
                    <a:pt x="27" y="49"/>
                  </a:moveTo>
                  <a:cubicBezTo>
                    <a:pt x="15" y="49"/>
                    <a:pt x="6" y="40"/>
                    <a:pt x="6" y="28"/>
                  </a:cubicBezTo>
                  <a:cubicBezTo>
                    <a:pt x="6" y="24"/>
                    <a:pt x="7" y="20"/>
                    <a:pt x="9" y="17"/>
                  </a:cubicBezTo>
                  <a:cubicBezTo>
                    <a:pt x="12" y="19"/>
                    <a:pt x="16" y="21"/>
                    <a:pt x="21" y="21"/>
                  </a:cubicBezTo>
                  <a:cubicBezTo>
                    <a:pt x="23" y="21"/>
                    <a:pt x="26" y="20"/>
                    <a:pt x="28" y="19"/>
                  </a:cubicBezTo>
                  <a:cubicBezTo>
                    <a:pt x="38" y="13"/>
                    <a:pt x="40" y="14"/>
                    <a:pt x="44" y="15"/>
                  </a:cubicBezTo>
                  <a:cubicBezTo>
                    <a:pt x="44" y="15"/>
                    <a:pt x="44" y="15"/>
                    <a:pt x="44" y="15"/>
                  </a:cubicBezTo>
                  <a:cubicBezTo>
                    <a:pt x="47" y="19"/>
                    <a:pt x="48" y="23"/>
                    <a:pt x="48" y="28"/>
                  </a:cubicBezTo>
                  <a:cubicBezTo>
                    <a:pt x="48" y="40"/>
                    <a:pt x="38" y="49"/>
                    <a:pt x="27" y="4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5" name="Freeform 20"/>
            <p:cNvSpPr>
              <a:spLocks/>
            </p:cNvSpPr>
            <p:nvPr/>
          </p:nvSpPr>
          <p:spPr bwMode="auto">
            <a:xfrm>
              <a:off x="3920" y="2124"/>
              <a:ext cx="67" cy="99"/>
            </a:xfrm>
            <a:custGeom>
              <a:avLst/>
              <a:gdLst>
                <a:gd name="T0" fmla="*/ 24 w 28"/>
                <a:gd name="T1" fmla="*/ 12 h 41"/>
                <a:gd name="T2" fmla="*/ 27 w 28"/>
                <a:gd name="T3" fmla="*/ 7 h 41"/>
                <a:gd name="T4" fmla="*/ 27 w 28"/>
                <a:gd name="T5" fmla="*/ 6 h 41"/>
                <a:gd name="T6" fmla="*/ 27 w 28"/>
                <a:gd name="T7" fmla="*/ 5 h 41"/>
                <a:gd name="T8" fmla="*/ 17 w 28"/>
                <a:gd name="T9" fmla="*/ 0 h 41"/>
                <a:gd name="T10" fmla="*/ 16 w 28"/>
                <a:gd name="T11" fmla="*/ 0 h 41"/>
                <a:gd name="T12" fmla="*/ 0 w 28"/>
                <a:gd name="T13" fmla="*/ 18 h 41"/>
                <a:gd name="T14" fmla="*/ 15 w 28"/>
                <a:gd name="T15" fmla="*/ 41 h 41"/>
                <a:gd name="T16" fmla="*/ 23 w 28"/>
                <a:gd name="T17" fmla="*/ 41 h 41"/>
                <a:gd name="T18" fmla="*/ 24 w 28"/>
                <a:gd name="T19" fmla="*/ 40 h 41"/>
                <a:gd name="T20" fmla="*/ 28 w 28"/>
                <a:gd name="T21" fmla="*/ 18 h 41"/>
                <a:gd name="T22" fmla="*/ 27 w 28"/>
                <a:gd name="T23" fmla="*/ 17 h 41"/>
                <a:gd name="T24" fmla="*/ 24 w 28"/>
                <a:gd name="T25" fmla="*/ 12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8" h="41">
                  <a:moveTo>
                    <a:pt x="24" y="12"/>
                  </a:moveTo>
                  <a:cubicBezTo>
                    <a:pt x="24" y="10"/>
                    <a:pt x="25" y="8"/>
                    <a:pt x="27" y="7"/>
                  </a:cubicBezTo>
                  <a:cubicBezTo>
                    <a:pt x="27" y="7"/>
                    <a:pt x="27" y="6"/>
                    <a:pt x="27" y="6"/>
                  </a:cubicBezTo>
                  <a:cubicBezTo>
                    <a:pt x="27" y="6"/>
                    <a:pt x="27" y="5"/>
                    <a:pt x="27" y="5"/>
                  </a:cubicBezTo>
                  <a:cubicBezTo>
                    <a:pt x="23" y="5"/>
                    <a:pt x="20" y="3"/>
                    <a:pt x="17" y="0"/>
                  </a:cubicBezTo>
                  <a:cubicBezTo>
                    <a:pt x="17" y="0"/>
                    <a:pt x="16" y="0"/>
                    <a:pt x="16" y="0"/>
                  </a:cubicBezTo>
                  <a:cubicBezTo>
                    <a:pt x="9" y="4"/>
                    <a:pt x="4" y="10"/>
                    <a:pt x="0" y="18"/>
                  </a:cubicBezTo>
                  <a:cubicBezTo>
                    <a:pt x="6" y="24"/>
                    <a:pt x="11" y="32"/>
                    <a:pt x="15" y="41"/>
                  </a:cubicBezTo>
                  <a:cubicBezTo>
                    <a:pt x="23" y="41"/>
                    <a:pt x="23" y="41"/>
                    <a:pt x="23" y="41"/>
                  </a:cubicBezTo>
                  <a:cubicBezTo>
                    <a:pt x="23" y="41"/>
                    <a:pt x="24" y="41"/>
                    <a:pt x="24" y="40"/>
                  </a:cubicBezTo>
                  <a:cubicBezTo>
                    <a:pt x="28" y="18"/>
                    <a:pt x="28" y="18"/>
                    <a:pt x="28" y="18"/>
                  </a:cubicBezTo>
                  <a:cubicBezTo>
                    <a:pt x="28" y="18"/>
                    <a:pt x="28" y="18"/>
                    <a:pt x="27" y="17"/>
                  </a:cubicBezTo>
                  <a:cubicBezTo>
                    <a:pt x="26" y="16"/>
                    <a:pt x="24" y="14"/>
                    <a:pt x="24"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6" name="Freeform 21"/>
            <p:cNvSpPr>
              <a:spLocks/>
            </p:cNvSpPr>
            <p:nvPr/>
          </p:nvSpPr>
          <p:spPr bwMode="auto">
            <a:xfrm>
              <a:off x="4002" y="2124"/>
              <a:ext cx="79" cy="99"/>
            </a:xfrm>
            <a:custGeom>
              <a:avLst/>
              <a:gdLst>
                <a:gd name="T0" fmla="*/ 12 w 33"/>
                <a:gd name="T1" fmla="*/ 0 h 41"/>
                <a:gd name="T2" fmla="*/ 11 w 33"/>
                <a:gd name="T3" fmla="*/ 0 h 41"/>
                <a:gd name="T4" fmla="*/ 1 w 33"/>
                <a:gd name="T5" fmla="*/ 5 h 41"/>
                <a:gd name="T6" fmla="*/ 1 w 33"/>
                <a:gd name="T7" fmla="*/ 6 h 41"/>
                <a:gd name="T8" fmla="*/ 1 w 33"/>
                <a:gd name="T9" fmla="*/ 7 h 41"/>
                <a:gd name="T10" fmla="*/ 4 w 33"/>
                <a:gd name="T11" fmla="*/ 12 h 41"/>
                <a:gd name="T12" fmla="*/ 1 w 33"/>
                <a:gd name="T13" fmla="*/ 17 h 41"/>
                <a:gd name="T14" fmla="*/ 0 w 33"/>
                <a:gd name="T15" fmla="*/ 18 h 41"/>
                <a:gd name="T16" fmla="*/ 4 w 33"/>
                <a:gd name="T17" fmla="*/ 40 h 41"/>
                <a:gd name="T18" fmla="*/ 5 w 33"/>
                <a:gd name="T19" fmla="*/ 41 h 41"/>
                <a:gd name="T20" fmla="*/ 32 w 33"/>
                <a:gd name="T21" fmla="*/ 41 h 41"/>
                <a:gd name="T22" fmla="*/ 33 w 33"/>
                <a:gd name="T23" fmla="*/ 41 h 41"/>
                <a:gd name="T24" fmla="*/ 33 w 33"/>
                <a:gd name="T25" fmla="*/ 40 h 41"/>
                <a:gd name="T26" fmla="*/ 12 w 33"/>
                <a:gd name="T27" fmla="*/ 0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3" h="41">
                  <a:moveTo>
                    <a:pt x="12" y="0"/>
                  </a:moveTo>
                  <a:cubicBezTo>
                    <a:pt x="12" y="0"/>
                    <a:pt x="11" y="0"/>
                    <a:pt x="11" y="0"/>
                  </a:cubicBezTo>
                  <a:cubicBezTo>
                    <a:pt x="8" y="3"/>
                    <a:pt x="5" y="5"/>
                    <a:pt x="1" y="5"/>
                  </a:cubicBezTo>
                  <a:cubicBezTo>
                    <a:pt x="1" y="5"/>
                    <a:pt x="1" y="6"/>
                    <a:pt x="1" y="6"/>
                  </a:cubicBezTo>
                  <a:cubicBezTo>
                    <a:pt x="1" y="6"/>
                    <a:pt x="1" y="7"/>
                    <a:pt x="1" y="7"/>
                  </a:cubicBezTo>
                  <a:cubicBezTo>
                    <a:pt x="3" y="8"/>
                    <a:pt x="4" y="10"/>
                    <a:pt x="4" y="12"/>
                  </a:cubicBezTo>
                  <a:cubicBezTo>
                    <a:pt x="4" y="14"/>
                    <a:pt x="2" y="16"/>
                    <a:pt x="1" y="17"/>
                  </a:cubicBezTo>
                  <a:cubicBezTo>
                    <a:pt x="0" y="18"/>
                    <a:pt x="0" y="18"/>
                    <a:pt x="0" y="18"/>
                  </a:cubicBezTo>
                  <a:cubicBezTo>
                    <a:pt x="4" y="40"/>
                    <a:pt x="4" y="40"/>
                    <a:pt x="4" y="40"/>
                  </a:cubicBezTo>
                  <a:cubicBezTo>
                    <a:pt x="4" y="41"/>
                    <a:pt x="5" y="41"/>
                    <a:pt x="5" y="41"/>
                  </a:cubicBezTo>
                  <a:cubicBezTo>
                    <a:pt x="32" y="41"/>
                    <a:pt x="32" y="41"/>
                    <a:pt x="32" y="41"/>
                  </a:cubicBezTo>
                  <a:cubicBezTo>
                    <a:pt x="32" y="41"/>
                    <a:pt x="33" y="41"/>
                    <a:pt x="33" y="41"/>
                  </a:cubicBezTo>
                  <a:cubicBezTo>
                    <a:pt x="33" y="41"/>
                    <a:pt x="33" y="40"/>
                    <a:pt x="33" y="40"/>
                  </a:cubicBezTo>
                  <a:cubicBezTo>
                    <a:pt x="33" y="22"/>
                    <a:pt x="25" y="7"/>
                    <a:pt x="1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7" name="Freeform 22"/>
            <p:cNvSpPr>
              <a:spLocks noEditPoints="1"/>
            </p:cNvSpPr>
            <p:nvPr/>
          </p:nvSpPr>
          <p:spPr bwMode="auto">
            <a:xfrm>
              <a:off x="3944" y="2020"/>
              <a:ext cx="101" cy="104"/>
            </a:xfrm>
            <a:custGeom>
              <a:avLst/>
              <a:gdLst>
                <a:gd name="T0" fmla="*/ 42 w 42"/>
                <a:gd name="T1" fmla="*/ 22 h 43"/>
                <a:gd name="T2" fmla="*/ 21 w 42"/>
                <a:gd name="T3" fmla="*/ 0 h 43"/>
                <a:gd name="T4" fmla="*/ 4 w 42"/>
                <a:gd name="T5" fmla="*/ 9 h 43"/>
                <a:gd name="T6" fmla="*/ 4 w 42"/>
                <a:gd name="T7" fmla="*/ 9 h 43"/>
                <a:gd name="T8" fmla="*/ 4 w 42"/>
                <a:gd name="T9" fmla="*/ 10 h 43"/>
                <a:gd name="T10" fmla="*/ 0 w 42"/>
                <a:gd name="T11" fmla="*/ 22 h 43"/>
                <a:gd name="T12" fmla="*/ 21 w 42"/>
                <a:gd name="T13" fmla="*/ 43 h 43"/>
                <a:gd name="T14" fmla="*/ 42 w 42"/>
                <a:gd name="T15" fmla="*/ 22 h 43"/>
                <a:gd name="T16" fmla="*/ 21 w 42"/>
                <a:gd name="T17" fmla="*/ 5 h 43"/>
                <a:gd name="T18" fmla="*/ 30 w 42"/>
                <a:gd name="T19" fmla="*/ 8 h 43"/>
                <a:gd name="T20" fmla="*/ 20 w 42"/>
                <a:gd name="T21" fmla="*/ 11 h 43"/>
                <a:gd name="T22" fmla="*/ 9 w 42"/>
                <a:gd name="T23" fmla="*/ 10 h 43"/>
                <a:gd name="T24" fmla="*/ 21 w 42"/>
                <a:gd name="T25" fmla="*/ 5 h 43"/>
                <a:gd name="T26" fmla="*/ 21 w 42"/>
                <a:gd name="T27" fmla="*/ 39 h 43"/>
                <a:gd name="T28" fmla="*/ 5 w 42"/>
                <a:gd name="T29" fmla="*/ 22 h 43"/>
                <a:gd name="T30" fmla="*/ 7 w 42"/>
                <a:gd name="T31" fmla="*/ 13 h 43"/>
                <a:gd name="T32" fmla="*/ 16 w 42"/>
                <a:gd name="T33" fmla="*/ 16 h 43"/>
                <a:gd name="T34" fmla="*/ 22 w 42"/>
                <a:gd name="T35" fmla="*/ 15 h 43"/>
                <a:gd name="T36" fmla="*/ 34 w 42"/>
                <a:gd name="T37" fmla="*/ 12 h 43"/>
                <a:gd name="T38" fmla="*/ 34 w 42"/>
                <a:gd name="T39" fmla="*/ 12 h 43"/>
                <a:gd name="T40" fmla="*/ 37 w 42"/>
                <a:gd name="T41" fmla="*/ 22 h 43"/>
                <a:gd name="T42" fmla="*/ 21 w 42"/>
                <a:gd name="T43" fmla="*/ 39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2" h="43">
                  <a:moveTo>
                    <a:pt x="42" y="22"/>
                  </a:moveTo>
                  <a:cubicBezTo>
                    <a:pt x="42" y="10"/>
                    <a:pt x="33" y="0"/>
                    <a:pt x="21" y="0"/>
                  </a:cubicBezTo>
                  <a:cubicBezTo>
                    <a:pt x="14" y="0"/>
                    <a:pt x="8" y="4"/>
                    <a:pt x="4" y="9"/>
                  </a:cubicBezTo>
                  <a:cubicBezTo>
                    <a:pt x="4" y="9"/>
                    <a:pt x="4" y="9"/>
                    <a:pt x="4" y="9"/>
                  </a:cubicBezTo>
                  <a:cubicBezTo>
                    <a:pt x="4" y="9"/>
                    <a:pt x="4" y="9"/>
                    <a:pt x="4" y="10"/>
                  </a:cubicBezTo>
                  <a:cubicBezTo>
                    <a:pt x="1" y="13"/>
                    <a:pt x="0" y="17"/>
                    <a:pt x="0" y="22"/>
                  </a:cubicBezTo>
                  <a:cubicBezTo>
                    <a:pt x="0" y="34"/>
                    <a:pt x="9" y="43"/>
                    <a:pt x="21" y="43"/>
                  </a:cubicBezTo>
                  <a:cubicBezTo>
                    <a:pt x="33" y="43"/>
                    <a:pt x="42" y="34"/>
                    <a:pt x="42" y="22"/>
                  </a:cubicBezTo>
                  <a:close/>
                  <a:moveTo>
                    <a:pt x="21" y="5"/>
                  </a:moveTo>
                  <a:cubicBezTo>
                    <a:pt x="24" y="5"/>
                    <a:pt x="27" y="6"/>
                    <a:pt x="30" y="8"/>
                  </a:cubicBezTo>
                  <a:cubicBezTo>
                    <a:pt x="28" y="8"/>
                    <a:pt x="25" y="9"/>
                    <a:pt x="20" y="11"/>
                  </a:cubicBezTo>
                  <a:cubicBezTo>
                    <a:pt x="16" y="14"/>
                    <a:pt x="12" y="12"/>
                    <a:pt x="9" y="10"/>
                  </a:cubicBezTo>
                  <a:cubicBezTo>
                    <a:pt x="12" y="7"/>
                    <a:pt x="16" y="5"/>
                    <a:pt x="21" y="5"/>
                  </a:cubicBezTo>
                  <a:close/>
                  <a:moveTo>
                    <a:pt x="21" y="39"/>
                  </a:moveTo>
                  <a:cubicBezTo>
                    <a:pt x="12" y="39"/>
                    <a:pt x="5" y="31"/>
                    <a:pt x="5" y="22"/>
                  </a:cubicBezTo>
                  <a:cubicBezTo>
                    <a:pt x="5" y="19"/>
                    <a:pt x="5" y="16"/>
                    <a:pt x="7" y="13"/>
                  </a:cubicBezTo>
                  <a:cubicBezTo>
                    <a:pt x="9" y="15"/>
                    <a:pt x="12" y="16"/>
                    <a:pt x="16" y="16"/>
                  </a:cubicBezTo>
                  <a:cubicBezTo>
                    <a:pt x="18" y="16"/>
                    <a:pt x="20" y="16"/>
                    <a:pt x="22" y="15"/>
                  </a:cubicBezTo>
                  <a:cubicBezTo>
                    <a:pt x="29" y="11"/>
                    <a:pt x="31" y="11"/>
                    <a:pt x="34" y="12"/>
                  </a:cubicBezTo>
                  <a:cubicBezTo>
                    <a:pt x="34" y="12"/>
                    <a:pt x="34" y="12"/>
                    <a:pt x="34" y="12"/>
                  </a:cubicBezTo>
                  <a:cubicBezTo>
                    <a:pt x="36" y="15"/>
                    <a:pt x="37" y="18"/>
                    <a:pt x="37" y="22"/>
                  </a:cubicBezTo>
                  <a:cubicBezTo>
                    <a:pt x="37" y="31"/>
                    <a:pt x="30" y="39"/>
                    <a:pt x="21" y="3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8" name="Freeform 23"/>
            <p:cNvSpPr>
              <a:spLocks/>
            </p:cNvSpPr>
            <p:nvPr/>
          </p:nvSpPr>
          <p:spPr bwMode="auto">
            <a:xfrm>
              <a:off x="3601" y="2124"/>
              <a:ext cx="80" cy="99"/>
            </a:xfrm>
            <a:custGeom>
              <a:avLst/>
              <a:gdLst>
                <a:gd name="T0" fmla="*/ 29 w 33"/>
                <a:gd name="T1" fmla="*/ 12 h 41"/>
                <a:gd name="T2" fmla="*/ 32 w 33"/>
                <a:gd name="T3" fmla="*/ 7 h 41"/>
                <a:gd name="T4" fmla="*/ 32 w 33"/>
                <a:gd name="T5" fmla="*/ 6 h 41"/>
                <a:gd name="T6" fmla="*/ 31 w 33"/>
                <a:gd name="T7" fmla="*/ 5 h 41"/>
                <a:gd name="T8" fmla="*/ 22 w 33"/>
                <a:gd name="T9" fmla="*/ 0 h 41"/>
                <a:gd name="T10" fmla="*/ 21 w 33"/>
                <a:gd name="T11" fmla="*/ 0 h 41"/>
                <a:gd name="T12" fmla="*/ 0 w 33"/>
                <a:gd name="T13" fmla="*/ 40 h 41"/>
                <a:gd name="T14" fmla="*/ 0 w 33"/>
                <a:gd name="T15" fmla="*/ 41 h 41"/>
                <a:gd name="T16" fmla="*/ 1 w 33"/>
                <a:gd name="T17" fmla="*/ 41 h 41"/>
                <a:gd name="T18" fmla="*/ 28 w 33"/>
                <a:gd name="T19" fmla="*/ 41 h 41"/>
                <a:gd name="T20" fmla="*/ 29 w 33"/>
                <a:gd name="T21" fmla="*/ 40 h 41"/>
                <a:gd name="T22" fmla="*/ 33 w 33"/>
                <a:gd name="T23" fmla="*/ 18 h 41"/>
                <a:gd name="T24" fmla="*/ 32 w 33"/>
                <a:gd name="T25" fmla="*/ 17 h 41"/>
                <a:gd name="T26" fmla="*/ 29 w 33"/>
                <a:gd name="T27" fmla="*/ 12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3" h="41">
                  <a:moveTo>
                    <a:pt x="29" y="12"/>
                  </a:moveTo>
                  <a:cubicBezTo>
                    <a:pt x="29" y="10"/>
                    <a:pt x="30" y="8"/>
                    <a:pt x="32" y="7"/>
                  </a:cubicBezTo>
                  <a:cubicBezTo>
                    <a:pt x="32" y="7"/>
                    <a:pt x="32" y="6"/>
                    <a:pt x="32" y="6"/>
                  </a:cubicBezTo>
                  <a:cubicBezTo>
                    <a:pt x="32" y="6"/>
                    <a:pt x="32" y="5"/>
                    <a:pt x="31" y="5"/>
                  </a:cubicBezTo>
                  <a:cubicBezTo>
                    <a:pt x="28" y="5"/>
                    <a:pt x="25" y="3"/>
                    <a:pt x="22" y="0"/>
                  </a:cubicBezTo>
                  <a:cubicBezTo>
                    <a:pt x="21" y="0"/>
                    <a:pt x="21" y="0"/>
                    <a:pt x="21" y="0"/>
                  </a:cubicBezTo>
                  <a:cubicBezTo>
                    <a:pt x="8" y="7"/>
                    <a:pt x="0" y="22"/>
                    <a:pt x="0" y="40"/>
                  </a:cubicBezTo>
                  <a:cubicBezTo>
                    <a:pt x="0" y="40"/>
                    <a:pt x="0" y="41"/>
                    <a:pt x="0" y="41"/>
                  </a:cubicBezTo>
                  <a:cubicBezTo>
                    <a:pt x="0" y="41"/>
                    <a:pt x="1" y="41"/>
                    <a:pt x="1" y="41"/>
                  </a:cubicBezTo>
                  <a:cubicBezTo>
                    <a:pt x="28" y="41"/>
                    <a:pt x="28" y="41"/>
                    <a:pt x="28" y="41"/>
                  </a:cubicBezTo>
                  <a:cubicBezTo>
                    <a:pt x="28" y="41"/>
                    <a:pt x="29" y="41"/>
                    <a:pt x="29" y="40"/>
                  </a:cubicBezTo>
                  <a:cubicBezTo>
                    <a:pt x="33" y="18"/>
                    <a:pt x="33" y="18"/>
                    <a:pt x="33" y="18"/>
                  </a:cubicBezTo>
                  <a:cubicBezTo>
                    <a:pt x="33" y="18"/>
                    <a:pt x="32" y="18"/>
                    <a:pt x="32" y="17"/>
                  </a:cubicBezTo>
                  <a:cubicBezTo>
                    <a:pt x="30" y="16"/>
                    <a:pt x="29" y="14"/>
                    <a:pt x="29"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9" name="Freeform 24"/>
            <p:cNvSpPr>
              <a:spLocks/>
            </p:cNvSpPr>
            <p:nvPr/>
          </p:nvSpPr>
          <p:spPr bwMode="auto">
            <a:xfrm>
              <a:off x="3695" y="2124"/>
              <a:ext cx="65" cy="99"/>
            </a:xfrm>
            <a:custGeom>
              <a:avLst/>
              <a:gdLst>
                <a:gd name="T0" fmla="*/ 27 w 27"/>
                <a:gd name="T1" fmla="*/ 15 h 41"/>
                <a:gd name="T2" fmla="*/ 12 w 27"/>
                <a:gd name="T3" fmla="*/ 0 h 41"/>
                <a:gd name="T4" fmla="*/ 11 w 27"/>
                <a:gd name="T5" fmla="*/ 0 h 41"/>
                <a:gd name="T6" fmla="*/ 1 w 27"/>
                <a:gd name="T7" fmla="*/ 5 h 41"/>
                <a:gd name="T8" fmla="*/ 1 w 27"/>
                <a:gd name="T9" fmla="*/ 6 h 41"/>
                <a:gd name="T10" fmla="*/ 1 w 27"/>
                <a:gd name="T11" fmla="*/ 7 h 41"/>
                <a:gd name="T12" fmla="*/ 3 w 27"/>
                <a:gd name="T13" fmla="*/ 12 h 41"/>
                <a:gd name="T14" fmla="*/ 1 w 27"/>
                <a:gd name="T15" fmla="*/ 17 h 41"/>
                <a:gd name="T16" fmla="*/ 0 w 27"/>
                <a:gd name="T17" fmla="*/ 18 h 41"/>
                <a:gd name="T18" fmla="*/ 4 w 27"/>
                <a:gd name="T19" fmla="*/ 40 h 41"/>
                <a:gd name="T20" fmla="*/ 5 w 27"/>
                <a:gd name="T21" fmla="*/ 41 h 41"/>
                <a:gd name="T22" fmla="*/ 9 w 27"/>
                <a:gd name="T23" fmla="*/ 41 h 41"/>
                <a:gd name="T24" fmla="*/ 27 w 27"/>
                <a:gd name="T25" fmla="*/ 15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7" h="41">
                  <a:moveTo>
                    <a:pt x="27" y="15"/>
                  </a:moveTo>
                  <a:cubicBezTo>
                    <a:pt x="23" y="9"/>
                    <a:pt x="18" y="4"/>
                    <a:pt x="12" y="0"/>
                  </a:cubicBezTo>
                  <a:cubicBezTo>
                    <a:pt x="12" y="0"/>
                    <a:pt x="11" y="0"/>
                    <a:pt x="11" y="0"/>
                  </a:cubicBezTo>
                  <a:cubicBezTo>
                    <a:pt x="8" y="3"/>
                    <a:pt x="5" y="5"/>
                    <a:pt x="1" y="5"/>
                  </a:cubicBezTo>
                  <a:cubicBezTo>
                    <a:pt x="1" y="5"/>
                    <a:pt x="1" y="6"/>
                    <a:pt x="1" y="6"/>
                  </a:cubicBezTo>
                  <a:cubicBezTo>
                    <a:pt x="0" y="6"/>
                    <a:pt x="1" y="7"/>
                    <a:pt x="1" y="7"/>
                  </a:cubicBezTo>
                  <a:cubicBezTo>
                    <a:pt x="2" y="8"/>
                    <a:pt x="3" y="10"/>
                    <a:pt x="3" y="12"/>
                  </a:cubicBezTo>
                  <a:cubicBezTo>
                    <a:pt x="3" y="14"/>
                    <a:pt x="2" y="16"/>
                    <a:pt x="1" y="17"/>
                  </a:cubicBezTo>
                  <a:cubicBezTo>
                    <a:pt x="0" y="18"/>
                    <a:pt x="0" y="18"/>
                    <a:pt x="0" y="18"/>
                  </a:cubicBezTo>
                  <a:cubicBezTo>
                    <a:pt x="4" y="40"/>
                    <a:pt x="4" y="40"/>
                    <a:pt x="4" y="40"/>
                  </a:cubicBezTo>
                  <a:cubicBezTo>
                    <a:pt x="4" y="41"/>
                    <a:pt x="5" y="41"/>
                    <a:pt x="5" y="41"/>
                  </a:cubicBezTo>
                  <a:cubicBezTo>
                    <a:pt x="9" y="41"/>
                    <a:pt x="9" y="41"/>
                    <a:pt x="9" y="41"/>
                  </a:cubicBezTo>
                  <a:cubicBezTo>
                    <a:pt x="13" y="30"/>
                    <a:pt x="19" y="22"/>
                    <a:pt x="27"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0" name="Freeform 25"/>
            <p:cNvSpPr>
              <a:spLocks noEditPoints="1"/>
            </p:cNvSpPr>
            <p:nvPr/>
          </p:nvSpPr>
          <p:spPr bwMode="auto">
            <a:xfrm>
              <a:off x="3637" y="2020"/>
              <a:ext cx="101" cy="104"/>
            </a:xfrm>
            <a:custGeom>
              <a:avLst/>
              <a:gdLst>
                <a:gd name="T0" fmla="*/ 42 w 42"/>
                <a:gd name="T1" fmla="*/ 22 h 43"/>
                <a:gd name="T2" fmla="*/ 21 w 42"/>
                <a:gd name="T3" fmla="*/ 0 h 43"/>
                <a:gd name="T4" fmla="*/ 4 w 42"/>
                <a:gd name="T5" fmla="*/ 9 h 43"/>
                <a:gd name="T6" fmla="*/ 4 w 42"/>
                <a:gd name="T7" fmla="*/ 9 h 43"/>
                <a:gd name="T8" fmla="*/ 4 w 42"/>
                <a:gd name="T9" fmla="*/ 10 h 43"/>
                <a:gd name="T10" fmla="*/ 0 w 42"/>
                <a:gd name="T11" fmla="*/ 22 h 43"/>
                <a:gd name="T12" fmla="*/ 21 w 42"/>
                <a:gd name="T13" fmla="*/ 43 h 43"/>
                <a:gd name="T14" fmla="*/ 42 w 42"/>
                <a:gd name="T15" fmla="*/ 22 h 43"/>
                <a:gd name="T16" fmla="*/ 21 w 42"/>
                <a:gd name="T17" fmla="*/ 5 h 43"/>
                <a:gd name="T18" fmla="*/ 30 w 42"/>
                <a:gd name="T19" fmla="*/ 8 h 43"/>
                <a:gd name="T20" fmla="*/ 20 w 42"/>
                <a:gd name="T21" fmla="*/ 11 h 43"/>
                <a:gd name="T22" fmla="*/ 9 w 42"/>
                <a:gd name="T23" fmla="*/ 10 h 43"/>
                <a:gd name="T24" fmla="*/ 21 w 42"/>
                <a:gd name="T25" fmla="*/ 5 h 43"/>
                <a:gd name="T26" fmla="*/ 21 w 42"/>
                <a:gd name="T27" fmla="*/ 39 h 43"/>
                <a:gd name="T28" fmla="*/ 4 w 42"/>
                <a:gd name="T29" fmla="*/ 22 h 43"/>
                <a:gd name="T30" fmla="*/ 7 w 42"/>
                <a:gd name="T31" fmla="*/ 13 h 43"/>
                <a:gd name="T32" fmla="*/ 16 w 42"/>
                <a:gd name="T33" fmla="*/ 16 h 43"/>
                <a:gd name="T34" fmla="*/ 22 w 42"/>
                <a:gd name="T35" fmla="*/ 15 h 43"/>
                <a:gd name="T36" fmla="*/ 34 w 42"/>
                <a:gd name="T37" fmla="*/ 12 h 43"/>
                <a:gd name="T38" fmla="*/ 34 w 42"/>
                <a:gd name="T39" fmla="*/ 12 h 43"/>
                <a:gd name="T40" fmla="*/ 37 w 42"/>
                <a:gd name="T41" fmla="*/ 22 h 43"/>
                <a:gd name="T42" fmla="*/ 21 w 42"/>
                <a:gd name="T43" fmla="*/ 39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2" h="43">
                  <a:moveTo>
                    <a:pt x="42" y="22"/>
                  </a:moveTo>
                  <a:cubicBezTo>
                    <a:pt x="42" y="10"/>
                    <a:pt x="32" y="0"/>
                    <a:pt x="21" y="0"/>
                  </a:cubicBezTo>
                  <a:cubicBezTo>
                    <a:pt x="14" y="0"/>
                    <a:pt x="8" y="4"/>
                    <a:pt x="4" y="9"/>
                  </a:cubicBezTo>
                  <a:cubicBezTo>
                    <a:pt x="4" y="9"/>
                    <a:pt x="4" y="9"/>
                    <a:pt x="4" y="9"/>
                  </a:cubicBezTo>
                  <a:cubicBezTo>
                    <a:pt x="4" y="9"/>
                    <a:pt x="4" y="9"/>
                    <a:pt x="4" y="10"/>
                  </a:cubicBezTo>
                  <a:cubicBezTo>
                    <a:pt x="1" y="13"/>
                    <a:pt x="0" y="17"/>
                    <a:pt x="0" y="22"/>
                  </a:cubicBezTo>
                  <a:cubicBezTo>
                    <a:pt x="0" y="34"/>
                    <a:pt x="9" y="43"/>
                    <a:pt x="21" y="43"/>
                  </a:cubicBezTo>
                  <a:cubicBezTo>
                    <a:pt x="32" y="43"/>
                    <a:pt x="42" y="34"/>
                    <a:pt x="42" y="22"/>
                  </a:cubicBezTo>
                  <a:close/>
                  <a:moveTo>
                    <a:pt x="21" y="5"/>
                  </a:moveTo>
                  <a:cubicBezTo>
                    <a:pt x="24" y="5"/>
                    <a:pt x="27" y="6"/>
                    <a:pt x="30" y="8"/>
                  </a:cubicBezTo>
                  <a:cubicBezTo>
                    <a:pt x="27" y="8"/>
                    <a:pt x="25" y="9"/>
                    <a:pt x="20" y="11"/>
                  </a:cubicBezTo>
                  <a:cubicBezTo>
                    <a:pt x="16" y="14"/>
                    <a:pt x="12" y="12"/>
                    <a:pt x="9" y="10"/>
                  </a:cubicBezTo>
                  <a:cubicBezTo>
                    <a:pt x="12" y="7"/>
                    <a:pt x="16" y="5"/>
                    <a:pt x="21" y="5"/>
                  </a:cubicBezTo>
                  <a:close/>
                  <a:moveTo>
                    <a:pt x="21" y="39"/>
                  </a:moveTo>
                  <a:cubicBezTo>
                    <a:pt x="12" y="39"/>
                    <a:pt x="4" y="31"/>
                    <a:pt x="4" y="22"/>
                  </a:cubicBezTo>
                  <a:cubicBezTo>
                    <a:pt x="4" y="19"/>
                    <a:pt x="5" y="16"/>
                    <a:pt x="7" y="13"/>
                  </a:cubicBezTo>
                  <a:cubicBezTo>
                    <a:pt x="9" y="15"/>
                    <a:pt x="12" y="16"/>
                    <a:pt x="16" y="16"/>
                  </a:cubicBezTo>
                  <a:cubicBezTo>
                    <a:pt x="18" y="16"/>
                    <a:pt x="20" y="16"/>
                    <a:pt x="22" y="15"/>
                  </a:cubicBezTo>
                  <a:cubicBezTo>
                    <a:pt x="29" y="11"/>
                    <a:pt x="31" y="11"/>
                    <a:pt x="34" y="12"/>
                  </a:cubicBezTo>
                  <a:cubicBezTo>
                    <a:pt x="34" y="12"/>
                    <a:pt x="34" y="12"/>
                    <a:pt x="34" y="12"/>
                  </a:cubicBezTo>
                  <a:cubicBezTo>
                    <a:pt x="36" y="15"/>
                    <a:pt x="37" y="18"/>
                    <a:pt x="37" y="22"/>
                  </a:cubicBezTo>
                  <a:cubicBezTo>
                    <a:pt x="37" y="31"/>
                    <a:pt x="30" y="39"/>
                    <a:pt x="21" y="3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1" name="Freeform 26"/>
            <p:cNvSpPr>
              <a:spLocks/>
            </p:cNvSpPr>
            <p:nvPr/>
          </p:nvSpPr>
          <p:spPr bwMode="auto">
            <a:xfrm>
              <a:off x="3726" y="2167"/>
              <a:ext cx="101" cy="129"/>
            </a:xfrm>
            <a:custGeom>
              <a:avLst/>
              <a:gdLst>
                <a:gd name="T0" fmla="*/ 38 w 42"/>
                <a:gd name="T1" fmla="*/ 15 h 53"/>
                <a:gd name="T2" fmla="*/ 41 w 42"/>
                <a:gd name="T3" fmla="*/ 9 h 53"/>
                <a:gd name="T4" fmla="*/ 41 w 42"/>
                <a:gd name="T5" fmla="*/ 7 h 53"/>
                <a:gd name="T6" fmla="*/ 40 w 42"/>
                <a:gd name="T7" fmla="*/ 7 h 53"/>
                <a:gd name="T8" fmla="*/ 28 w 42"/>
                <a:gd name="T9" fmla="*/ 0 h 53"/>
                <a:gd name="T10" fmla="*/ 26 w 42"/>
                <a:gd name="T11" fmla="*/ 0 h 53"/>
                <a:gd name="T12" fmla="*/ 0 w 42"/>
                <a:gd name="T13" fmla="*/ 51 h 53"/>
                <a:gd name="T14" fmla="*/ 0 w 42"/>
                <a:gd name="T15" fmla="*/ 52 h 53"/>
                <a:gd name="T16" fmla="*/ 1 w 42"/>
                <a:gd name="T17" fmla="*/ 53 h 53"/>
                <a:gd name="T18" fmla="*/ 36 w 42"/>
                <a:gd name="T19" fmla="*/ 53 h 53"/>
                <a:gd name="T20" fmla="*/ 37 w 42"/>
                <a:gd name="T21" fmla="*/ 52 h 53"/>
                <a:gd name="T22" fmla="*/ 42 w 42"/>
                <a:gd name="T23" fmla="*/ 23 h 53"/>
                <a:gd name="T24" fmla="*/ 41 w 42"/>
                <a:gd name="T25" fmla="*/ 22 h 53"/>
                <a:gd name="T26" fmla="*/ 38 w 42"/>
                <a:gd name="T27" fmla="*/ 15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2" h="53">
                  <a:moveTo>
                    <a:pt x="38" y="15"/>
                  </a:moveTo>
                  <a:cubicBezTo>
                    <a:pt x="38" y="13"/>
                    <a:pt x="39" y="10"/>
                    <a:pt x="41" y="9"/>
                  </a:cubicBezTo>
                  <a:cubicBezTo>
                    <a:pt x="41" y="8"/>
                    <a:pt x="41" y="8"/>
                    <a:pt x="41" y="7"/>
                  </a:cubicBezTo>
                  <a:cubicBezTo>
                    <a:pt x="41" y="7"/>
                    <a:pt x="41" y="7"/>
                    <a:pt x="40" y="7"/>
                  </a:cubicBezTo>
                  <a:cubicBezTo>
                    <a:pt x="36" y="6"/>
                    <a:pt x="31" y="3"/>
                    <a:pt x="28" y="0"/>
                  </a:cubicBezTo>
                  <a:cubicBezTo>
                    <a:pt x="27" y="0"/>
                    <a:pt x="27" y="0"/>
                    <a:pt x="26" y="0"/>
                  </a:cubicBezTo>
                  <a:cubicBezTo>
                    <a:pt x="10" y="9"/>
                    <a:pt x="0" y="28"/>
                    <a:pt x="0" y="51"/>
                  </a:cubicBezTo>
                  <a:cubicBezTo>
                    <a:pt x="0" y="52"/>
                    <a:pt x="0" y="52"/>
                    <a:pt x="0" y="52"/>
                  </a:cubicBezTo>
                  <a:cubicBezTo>
                    <a:pt x="0" y="52"/>
                    <a:pt x="1" y="53"/>
                    <a:pt x="1" y="53"/>
                  </a:cubicBezTo>
                  <a:cubicBezTo>
                    <a:pt x="36" y="53"/>
                    <a:pt x="36" y="53"/>
                    <a:pt x="36" y="53"/>
                  </a:cubicBezTo>
                  <a:cubicBezTo>
                    <a:pt x="36" y="53"/>
                    <a:pt x="37" y="52"/>
                    <a:pt x="37" y="52"/>
                  </a:cubicBezTo>
                  <a:cubicBezTo>
                    <a:pt x="42" y="23"/>
                    <a:pt x="42" y="23"/>
                    <a:pt x="42" y="23"/>
                  </a:cubicBezTo>
                  <a:cubicBezTo>
                    <a:pt x="42" y="23"/>
                    <a:pt x="42" y="22"/>
                    <a:pt x="41" y="22"/>
                  </a:cubicBezTo>
                  <a:cubicBezTo>
                    <a:pt x="39" y="20"/>
                    <a:pt x="38" y="18"/>
                    <a:pt x="38"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2" name="Freeform 27"/>
            <p:cNvSpPr>
              <a:spLocks/>
            </p:cNvSpPr>
            <p:nvPr/>
          </p:nvSpPr>
          <p:spPr bwMode="auto">
            <a:xfrm>
              <a:off x="3846" y="2167"/>
              <a:ext cx="101" cy="129"/>
            </a:xfrm>
            <a:custGeom>
              <a:avLst/>
              <a:gdLst>
                <a:gd name="T0" fmla="*/ 15 w 42"/>
                <a:gd name="T1" fmla="*/ 0 h 53"/>
                <a:gd name="T2" fmla="*/ 14 w 42"/>
                <a:gd name="T3" fmla="*/ 0 h 53"/>
                <a:gd name="T4" fmla="*/ 2 w 42"/>
                <a:gd name="T5" fmla="*/ 7 h 53"/>
                <a:gd name="T6" fmla="*/ 1 w 42"/>
                <a:gd name="T7" fmla="*/ 7 h 53"/>
                <a:gd name="T8" fmla="*/ 1 w 42"/>
                <a:gd name="T9" fmla="*/ 9 h 53"/>
                <a:gd name="T10" fmla="*/ 4 w 42"/>
                <a:gd name="T11" fmla="*/ 15 h 53"/>
                <a:gd name="T12" fmla="*/ 1 w 42"/>
                <a:gd name="T13" fmla="*/ 22 h 53"/>
                <a:gd name="T14" fmla="*/ 0 w 42"/>
                <a:gd name="T15" fmla="*/ 23 h 53"/>
                <a:gd name="T16" fmla="*/ 5 w 42"/>
                <a:gd name="T17" fmla="*/ 52 h 53"/>
                <a:gd name="T18" fmla="*/ 6 w 42"/>
                <a:gd name="T19" fmla="*/ 53 h 53"/>
                <a:gd name="T20" fmla="*/ 41 w 42"/>
                <a:gd name="T21" fmla="*/ 53 h 53"/>
                <a:gd name="T22" fmla="*/ 42 w 42"/>
                <a:gd name="T23" fmla="*/ 52 h 53"/>
                <a:gd name="T24" fmla="*/ 42 w 42"/>
                <a:gd name="T25" fmla="*/ 51 h 53"/>
                <a:gd name="T26" fmla="*/ 15 w 42"/>
                <a:gd name="T27" fmla="*/ 0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2" h="53">
                  <a:moveTo>
                    <a:pt x="15" y="0"/>
                  </a:moveTo>
                  <a:cubicBezTo>
                    <a:pt x="15" y="0"/>
                    <a:pt x="14" y="0"/>
                    <a:pt x="14" y="0"/>
                  </a:cubicBezTo>
                  <a:cubicBezTo>
                    <a:pt x="10" y="3"/>
                    <a:pt x="6" y="6"/>
                    <a:pt x="2" y="7"/>
                  </a:cubicBezTo>
                  <a:cubicBezTo>
                    <a:pt x="1" y="7"/>
                    <a:pt x="1" y="7"/>
                    <a:pt x="1" y="7"/>
                  </a:cubicBezTo>
                  <a:cubicBezTo>
                    <a:pt x="1" y="8"/>
                    <a:pt x="1" y="8"/>
                    <a:pt x="1" y="9"/>
                  </a:cubicBezTo>
                  <a:cubicBezTo>
                    <a:pt x="3" y="10"/>
                    <a:pt x="4" y="13"/>
                    <a:pt x="4" y="15"/>
                  </a:cubicBezTo>
                  <a:cubicBezTo>
                    <a:pt x="4" y="18"/>
                    <a:pt x="3" y="20"/>
                    <a:pt x="1" y="22"/>
                  </a:cubicBezTo>
                  <a:cubicBezTo>
                    <a:pt x="0" y="22"/>
                    <a:pt x="0" y="23"/>
                    <a:pt x="0" y="23"/>
                  </a:cubicBezTo>
                  <a:cubicBezTo>
                    <a:pt x="5" y="52"/>
                    <a:pt x="5" y="52"/>
                    <a:pt x="5" y="52"/>
                  </a:cubicBezTo>
                  <a:cubicBezTo>
                    <a:pt x="5" y="52"/>
                    <a:pt x="6" y="53"/>
                    <a:pt x="6" y="53"/>
                  </a:cubicBezTo>
                  <a:cubicBezTo>
                    <a:pt x="41" y="53"/>
                    <a:pt x="41" y="53"/>
                    <a:pt x="41" y="53"/>
                  </a:cubicBezTo>
                  <a:cubicBezTo>
                    <a:pt x="41" y="53"/>
                    <a:pt x="41" y="52"/>
                    <a:pt x="42" y="52"/>
                  </a:cubicBezTo>
                  <a:cubicBezTo>
                    <a:pt x="42" y="52"/>
                    <a:pt x="42" y="52"/>
                    <a:pt x="42" y="51"/>
                  </a:cubicBezTo>
                  <a:cubicBezTo>
                    <a:pt x="41" y="28"/>
                    <a:pt x="32" y="9"/>
                    <a:pt x="1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22" name="等腰三角形 21"/>
          <p:cNvSpPr/>
          <p:nvPr/>
        </p:nvSpPr>
        <p:spPr>
          <a:xfrm rot="3600000">
            <a:off x="2708305" y="3612176"/>
            <a:ext cx="236589" cy="203955"/>
          </a:xfrm>
          <a:prstGeom prst="triangle">
            <a:avLst/>
          </a:prstGeom>
          <a:solidFill>
            <a:srgbClr val="AF8E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等腰三角形 22"/>
          <p:cNvSpPr/>
          <p:nvPr/>
        </p:nvSpPr>
        <p:spPr>
          <a:xfrm rot="3600000">
            <a:off x="5009409" y="4551480"/>
            <a:ext cx="236589" cy="203955"/>
          </a:xfrm>
          <a:prstGeom prst="triangle">
            <a:avLst/>
          </a:prstGeom>
          <a:solidFill>
            <a:srgbClr val="AF8E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等腰三角形 23"/>
          <p:cNvSpPr/>
          <p:nvPr/>
        </p:nvSpPr>
        <p:spPr>
          <a:xfrm rot="3600000">
            <a:off x="7589322" y="1203234"/>
            <a:ext cx="236589" cy="203955"/>
          </a:xfrm>
          <a:prstGeom prst="triangle">
            <a:avLst/>
          </a:prstGeom>
          <a:solidFill>
            <a:srgbClr val="AF8E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等腰三角形 24"/>
          <p:cNvSpPr/>
          <p:nvPr/>
        </p:nvSpPr>
        <p:spPr>
          <a:xfrm rot="3600000">
            <a:off x="9039817" y="1856756"/>
            <a:ext cx="236589" cy="203955"/>
          </a:xfrm>
          <a:prstGeom prst="triangle">
            <a:avLst/>
          </a:prstGeom>
          <a:solidFill>
            <a:srgbClr val="AF8E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等腰三角形 25"/>
          <p:cNvSpPr/>
          <p:nvPr/>
        </p:nvSpPr>
        <p:spPr>
          <a:xfrm rot="3600000">
            <a:off x="9561001" y="3964845"/>
            <a:ext cx="236589" cy="203955"/>
          </a:xfrm>
          <a:prstGeom prst="triangle">
            <a:avLst/>
          </a:prstGeom>
          <a:solidFill>
            <a:srgbClr val="AF8E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4" name="等腰三角形 53"/>
          <p:cNvSpPr/>
          <p:nvPr/>
        </p:nvSpPr>
        <p:spPr>
          <a:xfrm rot="3600000">
            <a:off x="6718466" y="2572740"/>
            <a:ext cx="236589" cy="203955"/>
          </a:xfrm>
          <a:prstGeom prst="triangle">
            <a:avLst/>
          </a:prstGeom>
          <a:solidFill>
            <a:srgbClr val="AF8E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 name="矩形 56"/>
          <p:cNvSpPr/>
          <p:nvPr/>
        </p:nvSpPr>
        <p:spPr>
          <a:xfrm>
            <a:off x="2887290" y="3558063"/>
            <a:ext cx="1107996" cy="369332"/>
          </a:xfrm>
          <a:prstGeom prst="rect">
            <a:avLst/>
          </a:prstGeom>
        </p:spPr>
        <p:txBody>
          <a:bodyPr wrap="none">
            <a:spAutoFit/>
          </a:bodyPr>
          <a:lstStyle/>
          <a:p>
            <a:r>
              <a:rPr lang="zh-CN" altLang="en-US" dirty="0">
                <a:solidFill>
                  <a:schemeClr val="bg1"/>
                </a:solidFill>
                <a:latin typeface="腾祥沁圆简-W1" panose="01010104010101010101" pitchFamily="2" charset="-122"/>
                <a:ea typeface="腾祥沁圆简-W1" panose="01010104010101010101" pitchFamily="2" charset="-122"/>
              </a:rPr>
              <a:t>添加标题</a:t>
            </a:r>
            <a:endParaRPr lang="zh-CN" altLang="en-US" sz="1200" dirty="0">
              <a:solidFill>
                <a:schemeClr val="bg1"/>
              </a:solidFill>
              <a:latin typeface="腾祥沁圆简-W1" panose="01010104010101010101" pitchFamily="2" charset="-122"/>
              <a:ea typeface="腾祥沁圆简-W1" panose="01010104010101010101" pitchFamily="2" charset="-122"/>
            </a:endParaRPr>
          </a:p>
        </p:txBody>
      </p:sp>
      <p:sp>
        <p:nvSpPr>
          <p:cNvPr id="58" name="矩形 57"/>
          <p:cNvSpPr/>
          <p:nvPr/>
        </p:nvSpPr>
        <p:spPr>
          <a:xfrm>
            <a:off x="5275166" y="4468791"/>
            <a:ext cx="1107996" cy="369332"/>
          </a:xfrm>
          <a:prstGeom prst="rect">
            <a:avLst/>
          </a:prstGeom>
        </p:spPr>
        <p:txBody>
          <a:bodyPr wrap="none">
            <a:spAutoFit/>
          </a:bodyPr>
          <a:lstStyle/>
          <a:p>
            <a:r>
              <a:rPr lang="zh-CN" altLang="en-US" dirty="0">
                <a:solidFill>
                  <a:schemeClr val="bg1"/>
                </a:solidFill>
                <a:latin typeface="腾祥沁圆简-W1" panose="01010104010101010101" pitchFamily="2" charset="-122"/>
                <a:ea typeface="腾祥沁圆简-W1" panose="01010104010101010101" pitchFamily="2" charset="-122"/>
              </a:rPr>
              <a:t>添加标题</a:t>
            </a:r>
            <a:endParaRPr lang="zh-CN" altLang="en-US" sz="1200" dirty="0">
              <a:solidFill>
                <a:schemeClr val="bg1"/>
              </a:solidFill>
              <a:latin typeface="腾祥沁圆简-W1" panose="01010104010101010101" pitchFamily="2" charset="-122"/>
              <a:ea typeface="腾祥沁圆简-W1" panose="01010104010101010101" pitchFamily="2" charset="-122"/>
            </a:endParaRPr>
          </a:p>
        </p:txBody>
      </p:sp>
      <p:sp>
        <p:nvSpPr>
          <p:cNvPr id="59" name="矩形 58"/>
          <p:cNvSpPr/>
          <p:nvPr/>
        </p:nvSpPr>
        <p:spPr>
          <a:xfrm>
            <a:off x="6988120" y="2490051"/>
            <a:ext cx="1107996" cy="369332"/>
          </a:xfrm>
          <a:prstGeom prst="rect">
            <a:avLst/>
          </a:prstGeom>
        </p:spPr>
        <p:txBody>
          <a:bodyPr wrap="none">
            <a:spAutoFit/>
          </a:bodyPr>
          <a:lstStyle/>
          <a:p>
            <a:r>
              <a:rPr lang="zh-CN" altLang="en-US" dirty="0">
                <a:solidFill>
                  <a:schemeClr val="bg1"/>
                </a:solidFill>
                <a:latin typeface="腾祥沁圆简-W1" panose="01010104010101010101" pitchFamily="2" charset="-122"/>
                <a:ea typeface="腾祥沁圆简-W1" panose="01010104010101010101" pitchFamily="2" charset="-122"/>
              </a:rPr>
              <a:t>添加标题</a:t>
            </a:r>
            <a:endParaRPr lang="zh-CN" altLang="en-US" sz="1200" dirty="0">
              <a:solidFill>
                <a:schemeClr val="bg1"/>
              </a:solidFill>
              <a:latin typeface="腾祥沁圆简-W1" panose="01010104010101010101" pitchFamily="2" charset="-122"/>
              <a:ea typeface="腾祥沁圆简-W1" panose="01010104010101010101" pitchFamily="2" charset="-122"/>
            </a:endParaRPr>
          </a:p>
        </p:txBody>
      </p:sp>
      <p:sp>
        <p:nvSpPr>
          <p:cNvPr id="60" name="矩形 59"/>
          <p:cNvSpPr/>
          <p:nvPr/>
        </p:nvSpPr>
        <p:spPr>
          <a:xfrm>
            <a:off x="6452158" y="1115753"/>
            <a:ext cx="1107996" cy="369332"/>
          </a:xfrm>
          <a:prstGeom prst="rect">
            <a:avLst/>
          </a:prstGeom>
        </p:spPr>
        <p:txBody>
          <a:bodyPr wrap="none">
            <a:spAutoFit/>
          </a:bodyPr>
          <a:lstStyle/>
          <a:p>
            <a:r>
              <a:rPr lang="zh-CN" altLang="en-US" dirty="0">
                <a:solidFill>
                  <a:schemeClr val="bg1"/>
                </a:solidFill>
                <a:latin typeface="腾祥沁圆简-W1" panose="01010104010101010101" pitchFamily="2" charset="-122"/>
                <a:ea typeface="腾祥沁圆简-W1" panose="01010104010101010101" pitchFamily="2" charset="-122"/>
              </a:rPr>
              <a:t>添加标题</a:t>
            </a:r>
            <a:endParaRPr lang="zh-CN" altLang="en-US" sz="1200" dirty="0">
              <a:solidFill>
                <a:schemeClr val="bg1"/>
              </a:solidFill>
              <a:latin typeface="腾祥沁圆简-W1" panose="01010104010101010101" pitchFamily="2" charset="-122"/>
              <a:ea typeface="腾祥沁圆简-W1" panose="01010104010101010101" pitchFamily="2" charset="-122"/>
            </a:endParaRPr>
          </a:p>
        </p:txBody>
      </p:sp>
      <p:sp>
        <p:nvSpPr>
          <p:cNvPr id="61" name="矩形 60"/>
          <p:cNvSpPr/>
          <p:nvPr/>
        </p:nvSpPr>
        <p:spPr>
          <a:xfrm>
            <a:off x="9262102" y="1820882"/>
            <a:ext cx="1107996" cy="369332"/>
          </a:xfrm>
          <a:prstGeom prst="rect">
            <a:avLst/>
          </a:prstGeom>
        </p:spPr>
        <p:txBody>
          <a:bodyPr wrap="none">
            <a:spAutoFit/>
          </a:bodyPr>
          <a:lstStyle/>
          <a:p>
            <a:r>
              <a:rPr lang="zh-CN" altLang="en-US" dirty="0">
                <a:solidFill>
                  <a:schemeClr val="bg1"/>
                </a:solidFill>
                <a:latin typeface="腾祥沁圆简-W1" panose="01010104010101010101" pitchFamily="2" charset="-122"/>
                <a:ea typeface="腾祥沁圆简-W1" panose="01010104010101010101" pitchFamily="2" charset="-122"/>
              </a:rPr>
              <a:t>添加标题</a:t>
            </a:r>
            <a:endParaRPr lang="zh-CN" altLang="en-US" sz="1200" dirty="0">
              <a:solidFill>
                <a:schemeClr val="bg1"/>
              </a:solidFill>
              <a:latin typeface="腾祥沁圆简-W1" panose="01010104010101010101" pitchFamily="2" charset="-122"/>
              <a:ea typeface="腾祥沁圆简-W1" panose="01010104010101010101" pitchFamily="2" charset="-122"/>
            </a:endParaRPr>
          </a:p>
        </p:txBody>
      </p:sp>
      <p:sp>
        <p:nvSpPr>
          <p:cNvPr id="62" name="矩形 61"/>
          <p:cNvSpPr/>
          <p:nvPr/>
        </p:nvSpPr>
        <p:spPr>
          <a:xfrm>
            <a:off x="9771586" y="3879410"/>
            <a:ext cx="1107996" cy="369332"/>
          </a:xfrm>
          <a:prstGeom prst="rect">
            <a:avLst/>
          </a:prstGeom>
        </p:spPr>
        <p:txBody>
          <a:bodyPr wrap="none">
            <a:spAutoFit/>
          </a:bodyPr>
          <a:lstStyle/>
          <a:p>
            <a:r>
              <a:rPr lang="zh-CN" altLang="en-US" dirty="0">
                <a:solidFill>
                  <a:schemeClr val="bg1"/>
                </a:solidFill>
                <a:latin typeface="腾祥沁圆简-W1" panose="01010104010101010101" pitchFamily="2" charset="-122"/>
                <a:ea typeface="腾祥沁圆简-W1" panose="01010104010101010101" pitchFamily="2" charset="-122"/>
              </a:rPr>
              <a:t>添加标题</a:t>
            </a:r>
            <a:endParaRPr lang="zh-CN" altLang="en-US" sz="1200" dirty="0">
              <a:solidFill>
                <a:schemeClr val="bg1"/>
              </a:solidFill>
              <a:latin typeface="腾祥沁圆简-W1" panose="01010104010101010101" pitchFamily="2" charset="-122"/>
              <a:ea typeface="腾祥沁圆简-W1" panose="01010104010101010101" pitchFamily="2" charset="-122"/>
            </a:endParaRPr>
          </a:p>
        </p:txBody>
      </p:sp>
      <p:sp>
        <p:nvSpPr>
          <p:cNvPr id="65" name="文本框 64"/>
          <p:cNvSpPr txBox="1"/>
          <p:nvPr/>
        </p:nvSpPr>
        <p:spPr>
          <a:xfrm>
            <a:off x="379789" y="5586477"/>
            <a:ext cx="8725466" cy="401328"/>
          </a:xfrm>
          <a:prstGeom prst="rect">
            <a:avLst/>
          </a:prstGeom>
          <a:noFill/>
        </p:spPr>
        <p:txBody>
          <a:bodyPr wrap="none" rtlCol="0">
            <a:spAutoFit/>
          </a:bodyPr>
          <a:lstStyle/>
          <a:p>
            <a:pPr>
              <a:lnSpc>
                <a:spcPct val="130000"/>
              </a:lnSpc>
            </a:pPr>
            <a:r>
              <a:rPr lang="zh-CN" altLang="en-US" dirty="0">
                <a:solidFill>
                  <a:schemeClr val="bg1"/>
                </a:solidFill>
                <a:latin typeface="腾祥沁圆简-W1" panose="01010104010101010101" pitchFamily="2" charset="-122"/>
                <a:ea typeface="腾祥沁圆简-W1" panose="01010104010101010101" pitchFamily="2" charset="-122"/>
              </a:rPr>
              <a:t> 专业在于让更多的人专业起来凝练多年的 专业在于让更多的人专业起来凝练多年的</a:t>
            </a:r>
            <a:endParaRPr lang="en-US" altLang="zh-CN" dirty="0">
              <a:solidFill>
                <a:schemeClr val="bg1"/>
              </a:solidFill>
              <a:latin typeface="腾祥沁圆简-W1" panose="01010104010101010101" pitchFamily="2" charset="-122"/>
              <a:ea typeface="腾祥沁圆简-W1" panose="01010104010101010101" pitchFamily="2" charset="-122"/>
            </a:endParaRPr>
          </a:p>
        </p:txBody>
      </p:sp>
      <p:sp>
        <p:nvSpPr>
          <p:cNvPr id="66" name="矩形 65"/>
          <p:cNvSpPr/>
          <p:nvPr/>
        </p:nvSpPr>
        <p:spPr>
          <a:xfrm>
            <a:off x="379789" y="5127049"/>
            <a:ext cx="3267241" cy="461665"/>
          </a:xfrm>
          <a:prstGeom prst="rect">
            <a:avLst/>
          </a:prstGeom>
        </p:spPr>
        <p:txBody>
          <a:bodyPr wrap="none">
            <a:spAutoFit/>
          </a:bodyPr>
          <a:lstStyle/>
          <a:p>
            <a:r>
              <a:rPr lang="zh-CN" altLang="en-US" sz="2400" dirty="0">
                <a:solidFill>
                  <a:schemeClr val="bg1"/>
                </a:solidFill>
                <a:latin typeface="腾祥沁圆简-W1" panose="01010104010101010101" pitchFamily="2" charset="-122"/>
                <a:ea typeface="腾祥沁圆简-W1" panose="01010104010101010101" pitchFamily="2" charset="-122"/>
              </a:rPr>
              <a:t>点击添加标题</a:t>
            </a:r>
            <a:r>
              <a:rPr lang="zh-CN" altLang="en-US" sz="1600" dirty="0">
                <a:solidFill>
                  <a:srgbClr val="CEB9A2"/>
                </a:solidFill>
                <a:latin typeface="腾祥沁圆简-W1" panose="01010104010101010101" pitchFamily="2" charset="-122"/>
                <a:ea typeface="腾祥沁圆简-W1" panose="01010104010101010101" pitchFamily="2" charset="-122"/>
              </a:rPr>
              <a:t>（</a:t>
            </a:r>
            <a:r>
              <a:rPr lang="en-US" altLang="zh-CN" sz="1600" dirty="0">
                <a:solidFill>
                  <a:srgbClr val="CEB9A2"/>
                </a:solidFill>
                <a:latin typeface="腾祥沁圆简-W1" panose="01010104010101010101" pitchFamily="2" charset="-122"/>
                <a:ea typeface="腾祥沁圆简-W1" panose="01010104010101010101" pitchFamily="2" charset="-122"/>
              </a:rPr>
              <a:t>Headline</a:t>
            </a:r>
            <a:r>
              <a:rPr lang="zh-CN" altLang="en-US" sz="1600" dirty="0">
                <a:solidFill>
                  <a:srgbClr val="CEB9A2"/>
                </a:solidFill>
                <a:latin typeface="腾祥沁圆简-W1" panose="01010104010101010101" pitchFamily="2" charset="-122"/>
                <a:ea typeface="腾祥沁圆简-W1" panose="01010104010101010101" pitchFamily="2" charset="-122"/>
              </a:rPr>
              <a:t>）</a:t>
            </a:r>
          </a:p>
        </p:txBody>
      </p:sp>
      <p:cxnSp>
        <p:nvCxnSpPr>
          <p:cNvPr id="68" name="直接连接符 67"/>
          <p:cNvCxnSpPr/>
          <p:nvPr/>
        </p:nvCxnSpPr>
        <p:spPr>
          <a:xfrm>
            <a:off x="3647030" y="5357881"/>
            <a:ext cx="956041" cy="0"/>
          </a:xfrm>
          <a:prstGeom prst="line">
            <a:avLst/>
          </a:prstGeom>
          <a:ln w="19050" cap="rnd">
            <a:gradFill flip="none" rotWithShape="1">
              <a:gsLst>
                <a:gs pos="0">
                  <a:srgbClr val="CEB9A2">
                    <a:alpha val="0"/>
                  </a:srgbClr>
                </a:gs>
                <a:gs pos="100000">
                  <a:srgbClr val="AF8E69"/>
                </a:gs>
              </a:gsLst>
              <a:lin ang="10800000" scaled="1"/>
              <a:tileRect/>
            </a:gradFill>
          </a:ln>
        </p:spPr>
        <p:style>
          <a:lnRef idx="1">
            <a:schemeClr val="accent1"/>
          </a:lnRef>
          <a:fillRef idx="0">
            <a:schemeClr val="accent1"/>
          </a:fillRef>
          <a:effectRef idx="0">
            <a:schemeClr val="accent1"/>
          </a:effectRef>
          <a:fontRef idx="minor">
            <a:schemeClr val="tx1"/>
          </a:fontRef>
        </p:style>
      </p:cxnSp>
      <p:sp>
        <p:nvSpPr>
          <p:cNvPr id="73" name="Freeform 31"/>
          <p:cNvSpPr>
            <a:spLocks/>
          </p:cNvSpPr>
          <p:nvPr/>
        </p:nvSpPr>
        <p:spPr bwMode="auto">
          <a:xfrm>
            <a:off x="602349" y="4316756"/>
            <a:ext cx="755650" cy="773113"/>
          </a:xfrm>
          <a:custGeom>
            <a:avLst/>
            <a:gdLst>
              <a:gd name="T0" fmla="*/ 195 w 199"/>
              <a:gd name="T1" fmla="*/ 8 h 203"/>
              <a:gd name="T2" fmla="*/ 154 w 199"/>
              <a:gd name="T3" fmla="*/ 19 h 203"/>
              <a:gd name="T4" fmla="*/ 144 w 199"/>
              <a:gd name="T5" fmla="*/ 28 h 203"/>
              <a:gd name="T6" fmla="*/ 28 w 199"/>
              <a:gd name="T7" fmla="*/ 19 h 203"/>
              <a:gd name="T8" fmla="*/ 7 w 199"/>
              <a:gd name="T9" fmla="*/ 23 h 203"/>
              <a:gd name="T10" fmla="*/ 0 w 199"/>
              <a:gd name="T11" fmla="*/ 30 h 203"/>
              <a:gd name="T12" fmla="*/ 107 w 199"/>
              <a:gd name="T13" fmla="*/ 69 h 203"/>
              <a:gd name="T14" fmla="*/ 63 w 199"/>
              <a:gd name="T15" fmla="*/ 120 h 203"/>
              <a:gd name="T16" fmla="*/ 24 w 199"/>
              <a:gd name="T17" fmla="*/ 118 h 203"/>
              <a:gd name="T18" fmla="*/ 10 w 199"/>
              <a:gd name="T19" fmla="*/ 132 h 203"/>
              <a:gd name="T20" fmla="*/ 58 w 199"/>
              <a:gd name="T21" fmla="*/ 142 h 203"/>
              <a:gd name="T22" fmla="*/ 70 w 199"/>
              <a:gd name="T23" fmla="*/ 193 h 203"/>
              <a:gd name="T24" fmla="*/ 85 w 199"/>
              <a:gd name="T25" fmla="*/ 178 h 203"/>
              <a:gd name="T26" fmla="*/ 82 w 199"/>
              <a:gd name="T27" fmla="*/ 139 h 203"/>
              <a:gd name="T28" fmla="*/ 133 w 199"/>
              <a:gd name="T29" fmla="*/ 96 h 203"/>
              <a:gd name="T30" fmla="*/ 172 w 199"/>
              <a:gd name="T31" fmla="*/ 203 h 203"/>
              <a:gd name="T32" fmla="*/ 180 w 199"/>
              <a:gd name="T33" fmla="*/ 195 h 203"/>
              <a:gd name="T34" fmla="*/ 184 w 199"/>
              <a:gd name="T35" fmla="*/ 175 h 203"/>
              <a:gd name="T36" fmla="*/ 175 w 199"/>
              <a:gd name="T37" fmla="*/ 58 h 203"/>
              <a:gd name="T38" fmla="*/ 183 w 199"/>
              <a:gd name="T39" fmla="*/ 48 h 203"/>
              <a:gd name="T40" fmla="*/ 188 w 199"/>
              <a:gd name="T41" fmla="*/ 42 h 203"/>
              <a:gd name="T42" fmla="*/ 194 w 199"/>
              <a:gd name="T43" fmla="*/ 33 h 203"/>
              <a:gd name="T44" fmla="*/ 198 w 199"/>
              <a:gd name="T45" fmla="*/ 20 h 203"/>
              <a:gd name="T46" fmla="*/ 195 w 199"/>
              <a:gd name="T47" fmla="*/ 8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99" h="203">
                <a:moveTo>
                  <a:pt x="195" y="8"/>
                </a:moveTo>
                <a:cubicBezTo>
                  <a:pt x="187" y="0"/>
                  <a:pt x="173" y="4"/>
                  <a:pt x="154" y="19"/>
                </a:cubicBezTo>
                <a:cubicBezTo>
                  <a:pt x="144" y="28"/>
                  <a:pt x="144" y="28"/>
                  <a:pt x="144" y="28"/>
                </a:cubicBezTo>
                <a:cubicBezTo>
                  <a:pt x="28" y="19"/>
                  <a:pt x="28" y="19"/>
                  <a:pt x="28" y="19"/>
                </a:cubicBezTo>
                <a:cubicBezTo>
                  <a:pt x="18" y="18"/>
                  <a:pt x="11" y="19"/>
                  <a:pt x="7" y="23"/>
                </a:cubicBezTo>
                <a:cubicBezTo>
                  <a:pt x="0" y="30"/>
                  <a:pt x="0" y="30"/>
                  <a:pt x="0" y="30"/>
                </a:cubicBezTo>
                <a:cubicBezTo>
                  <a:pt x="107" y="69"/>
                  <a:pt x="107" y="69"/>
                  <a:pt x="107" y="69"/>
                </a:cubicBezTo>
                <a:cubicBezTo>
                  <a:pt x="63" y="120"/>
                  <a:pt x="63" y="120"/>
                  <a:pt x="63" y="120"/>
                </a:cubicBezTo>
                <a:cubicBezTo>
                  <a:pt x="24" y="118"/>
                  <a:pt x="24" y="118"/>
                  <a:pt x="24" y="118"/>
                </a:cubicBezTo>
                <a:cubicBezTo>
                  <a:pt x="10" y="132"/>
                  <a:pt x="10" y="132"/>
                  <a:pt x="10" y="132"/>
                </a:cubicBezTo>
                <a:cubicBezTo>
                  <a:pt x="58" y="142"/>
                  <a:pt x="58" y="142"/>
                  <a:pt x="58" y="142"/>
                </a:cubicBezTo>
                <a:cubicBezTo>
                  <a:pt x="70" y="193"/>
                  <a:pt x="70" y="193"/>
                  <a:pt x="70" y="193"/>
                </a:cubicBezTo>
                <a:cubicBezTo>
                  <a:pt x="85" y="178"/>
                  <a:pt x="85" y="178"/>
                  <a:pt x="85" y="178"/>
                </a:cubicBezTo>
                <a:cubicBezTo>
                  <a:pt x="82" y="139"/>
                  <a:pt x="82" y="139"/>
                  <a:pt x="82" y="139"/>
                </a:cubicBezTo>
                <a:cubicBezTo>
                  <a:pt x="133" y="96"/>
                  <a:pt x="133" y="96"/>
                  <a:pt x="133" y="96"/>
                </a:cubicBezTo>
                <a:cubicBezTo>
                  <a:pt x="172" y="203"/>
                  <a:pt x="172" y="203"/>
                  <a:pt x="172" y="203"/>
                </a:cubicBezTo>
                <a:cubicBezTo>
                  <a:pt x="180" y="195"/>
                  <a:pt x="180" y="195"/>
                  <a:pt x="180" y="195"/>
                </a:cubicBezTo>
                <a:cubicBezTo>
                  <a:pt x="184" y="191"/>
                  <a:pt x="185" y="184"/>
                  <a:pt x="184" y="175"/>
                </a:cubicBezTo>
                <a:cubicBezTo>
                  <a:pt x="175" y="58"/>
                  <a:pt x="175" y="58"/>
                  <a:pt x="175" y="58"/>
                </a:cubicBezTo>
                <a:cubicBezTo>
                  <a:pt x="183" y="48"/>
                  <a:pt x="183" y="48"/>
                  <a:pt x="183" y="48"/>
                </a:cubicBezTo>
                <a:cubicBezTo>
                  <a:pt x="185" y="46"/>
                  <a:pt x="187" y="44"/>
                  <a:pt x="188" y="42"/>
                </a:cubicBezTo>
                <a:cubicBezTo>
                  <a:pt x="190" y="40"/>
                  <a:pt x="192" y="37"/>
                  <a:pt x="194" y="33"/>
                </a:cubicBezTo>
                <a:cubicBezTo>
                  <a:pt x="196" y="29"/>
                  <a:pt x="198" y="25"/>
                  <a:pt x="198" y="20"/>
                </a:cubicBezTo>
                <a:cubicBezTo>
                  <a:pt x="199" y="15"/>
                  <a:pt x="198" y="11"/>
                  <a:pt x="195" y="8"/>
                </a:cubicBezTo>
                <a:close/>
              </a:path>
            </a:pathLst>
          </a:custGeom>
          <a:solidFill>
            <a:srgbClr val="AF8E69"/>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63" name="TextBox 62"/>
          <p:cNvSpPr txBox="1"/>
          <p:nvPr/>
        </p:nvSpPr>
        <p:spPr>
          <a:xfrm>
            <a:off x="503275" y="337632"/>
            <a:ext cx="4288353" cy="707886"/>
          </a:xfrm>
          <a:prstGeom prst="rect">
            <a:avLst/>
          </a:prstGeom>
          <a:noFill/>
        </p:spPr>
        <p:txBody>
          <a:bodyPr wrap="none" rtlCol="0">
            <a:spAutoFit/>
          </a:bodyPr>
          <a:lstStyle/>
          <a:p>
            <a:r>
              <a:rPr lang="zh-CN" altLang="en-US" sz="4000" b="1" dirty="0">
                <a:gradFill flip="none" rotWithShape="1">
                  <a:gsLst>
                    <a:gs pos="0">
                      <a:srgbClr val="FBF1DC"/>
                    </a:gs>
                    <a:gs pos="21000">
                      <a:srgbClr val="BFA57B"/>
                    </a:gs>
                    <a:gs pos="0">
                      <a:srgbClr val="F1E4CC"/>
                    </a:gs>
                    <a:gs pos="55000">
                      <a:srgbClr val="AF8E69"/>
                    </a:gs>
                    <a:gs pos="76000">
                      <a:srgbClr val="CCB58C"/>
                    </a:gs>
                  </a:gsLst>
                  <a:lin ang="1200000" scaled="0"/>
                  <a:tileRect/>
                </a:gradFill>
                <a:latin typeface="微软雅黑" panose="020B0503020204020204" pitchFamily="34" charset="-122"/>
                <a:ea typeface="微软雅黑" panose="020B0503020204020204" pitchFamily="34" charset="-122"/>
              </a:rPr>
              <a:t>单击添加文本单击</a:t>
            </a:r>
            <a:endParaRPr lang="en-US" sz="4000" b="1" dirty="0">
              <a:gradFill flip="none" rotWithShape="1">
                <a:gsLst>
                  <a:gs pos="0">
                    <a:srgbClr val="FBF1DC"/>
                  </a:gs>
                  <a:gs pos="21000">
                    <a:srgbClr val="BFA57B"/>
                  </a:gs>
                  <a:gs pos="0">
                    <a:srgbClr val="F1E4CC"/>
                  </a:gs>
                  <a:gs pos="55000">
                    <a:srgbClr val="AF8E69"/>
                  </a:gs>
                  <a:gs pos="76000">
                    <a:srgbClr val="CCB58C"/>
                  </a:gs>
                </a:gsLst>
                <a:lin ang="1200000" scaled="0"/>
                <a:tileRect/>
              </a:gra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739680156"/>
      </p:ext>
    </p:extLst>
  </p:cSld>
  <p:clrMapOvr>
    <a:masterClrMapping/>
  </p:clrMapOvr>
  <mc:AlternateContent xmlns:mc="http://schemas.openxmlformats.org/markup-compatibility/2006" xmlns:p14="http://schemas.microsoft.com/office/powerpoint/2010/main">
    <mc:Choice Requires="p14">
      <p:transition spd="slow" p14:dur="2000" advClick="0" advTm="0">
        <p14:honeycomb/>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p:cTn id="7" dur="500" fill="hold"/>
                                        <p:tgtEl>
                                          <p:spTgt spid="13"/>
                                        </p:tgtEl>
                                        <p:attrNameLst>
                                          <p:attrName>ppt_w</p:attrName>
                                        </p:attrNameLst>
                                      </p:cBhvr>
                                      <p:tavLst>
                                        <p:tav tm="0">
                                          <p:val>
                                            <p:fltVal val="0"/>
                                          </p:val>
                                        </p:tav>
                                        <p:tav tm="100000">
                                          <p:val>
                                            <p:strVal val="#ppt_w"/>
                                          </p:val>
                                        </p:tav>
                                      </p:tavLst>
                                    </p:anim>
                                    <p:anim calcmode="lin" valueType="num">
                                      <p:cBhvr>
                                        <p:cTn id="8" dur="500" fill="hold"/>
                                        <p:tgtEl>
                                          <p:spTgt spid="13"/>
                                        </p:tgtEl>
                                        <p:attrNameLst>
                                          <p:attrName>ppt_h</p:attrName>
                                        </p:attrNameLst>
                                      </p:cBhvr>
                                      <p:tavLst>
                                        <p:tav tm="0">
                                          <p:val>
                                            <p:fltVal val="0"/>
                                          </p:val>
                                        </p:tav>
                                        <p:tav tm="100000">
                                          <p:val>
                                            <p:strVal val="#ppt_h"/>
                                          </p:val>
                                        </p:tav>
                                      </p:tavLst>
                                    </p:anim>
                                    <p:animEffect transition="in" filter="fade">
                                      <p:cBhvr>
                                        <p:cTn id="9" dur="500"/>
                                        <p:tgtEl>
                                          <p:spTgt spid="13"/>
                                        </p:tgtEl>
                                      </p:cBhvr>
                                    </p:animEffect>
                                  </p:childTnLst>
                                </p:cTn>
                              </p:par>
                              <p:par>
                                <p:cTn id="10" presetID="53" presetClass="entr" presetSubtype="16" fill="hold" grpId="0" nodeType="withEffect">
                                  <p:stCondLst>
                                    <p:cond delay="100"/>
                                  </p:stCondLst>
                                  <p:childTnLst>
                                    <p:set>
                                      <p:cBhvr>
                                        <p:cTn id="11" dur="1" fill="hold">
                                          <p:stCondLst>
                                            <p:cond delay="0"/>
                                          </p:stCondLst>
                                        </p:cTn>
                                        <p:tgtEl>
                                          <p:spTgt spid="11"/>
                                        </p:tgtEl>
                                        <p:attrNameLst>
                                          <p:attrName>style.visibility</p:attrName>
                                        </p:attrNameLst>
                                      </p:cBhvr>
                                      <p:to>
                                        <p:strVal val="visible"/>
                                      </p:to>
                                    </p:set>
                                    <p:anim calcmode="lin" valueType="num">
                                      <p:cBhvr>
                                        <p:cTn id="12" dur="500" fill="hold"/>
                                        <p:tgtEl>
                                          <p:spTgt spid="11"/>
                                        </p:tgtEl>
                                        <p:attrNameLst>
                                          <p:attrName>ppt_w</p:attrName>
                                        </p:attrNameLst>
                                      </p:cBhvr>
                                      <p:tavLst>
                                        <p:tav tm="0">
                                          <p:val>
                                            <p:fltVal val="0"/>
                                          </p:val>
                                        </p:tav>
                                        <p:tav tm="100000">
                                          <p:val>
                                            <p:strVal val="#ppt_w"/>
                                          </p:val>
                                        </p:tav>
                                      </p:tavLst>
                                    </p:anim>
                                    <p:anim calcmode="lin" valueType="num">
                                      <p:cBhvr>
                                        <p:cTn id="13" dur="500" fill="hold"/>
                                        <p:tgtEl>
                                          <p:spTgt spid="11"/>
                                        </p:tgtEl>
                                        <p:attrNameLst>
                                          <p:attrName>ppt_h</p:attrName>
                                        </p:attrNameLst>
                                      </p:cBhvr>
                                      <p:tavLst>
                                        <p:tav tm="0">
                                          <p:val>
                                            <p:fltVal val="0"/>
                                          </p:val>
                                        </p:tav>
                                        <p:tav tm="100000">
                                          <p:val>
                                            <p:strVal val="#ppt_h"/>
                                          </p:val>
                                        </p:tav>
                                      </p:tavLst>
                                    </p:anim>
                                    <p:animEffect transition="in" filter="fade">
                                      <p:cBhvr>
                                        <p:cTn id="14" dur="500"/>
                                        <p:tgtEl>
                                          <p:spTgt spid="11"/>
                                        </p:tgtEl>
                                      </p:cBhvr>
                                    </p:animEffect>
                                  </p:childTnLst>
                                </p:cTn>
                              </p:par>
                              <p:par>
                                <p:cTn id="15" presetID="53" presetClass="entr" presetSubtype="16" fill="hold" grpId="0" nodeType="withEffect">
                                  <p:stCondLst>
                                    <p:cond delay="200"/>
                                  </p:stCondLst>
                                  <p:childTnLst>
                                    <p:set>
                                      <p:cBhvr>
                                        <p:cTn id="16" dur="1" fill="hold">
                                          <p:stCondLst>
                                            <p:cond delay="0"/>
                                          </p:stCondLst>
                                        </p:cTn>
                                        <p:tgtEl>
                                          <p:spTgt spid="12"/>
                                        </p:tgtEl>
                                        <p:attrNameLst>
                                          <p:attrName>style.visibility</p:attrName>
                                        </p:attrNameLst>
                                      </p:cBhvr>
                                      <p:to>
                                        <p:strVal val="visible"/>
                                      </p:to>
                                    </p:set>
                                    <p:anim calcmode="lin" valueType="num">
                                      <p:cBhvr>
                                        <p:cTn id="17" dur="500" fill="hold"/>
                                        <p:tgtEl>
                                          <p:spTgt spid="12"/>
                                        </p:tgtEl>
                                        <p:attrNameLst>
                                          <p:attrName>ppt_w</p:attrName>
                                        </p:attrNameLst>
                                      </p:cBhvr>
                                      <p:tavLst>
                                        <p:tav tm="0">
                                          <p:val>
                                            <p:fltVal val="0"/>
                                          </p:val>
                                        </p:tav>
                                        <p:tav tm="100000">
                                          <p:val>
                                            <p:strVal val="#ppt_w"/>
                                          </p:val>
                                        </p:tav>
                                      </p:tavLst>
                                    </p:anim>
                                    <p:anim calcmode="lin" valueType="num">
                                      <p:cBhvr>
                                        <p:cTn id="18" dur="500" fill="hold"/>
                                        <p:tgtEl>
                                          <p:spTgt spid="12"/>
                                        </p:tgtEl>
                                        <p:attrNameLst>
                                          <p:attrName>ppt_h</p:attrName>
                                        </p:attrNameLst>
                                      </p:cBhvr>
                                      <p:tavLst>
                                        <p:tav tm="0">
                                          <p:val>
                                            <p:fltVal val="0"/>
                                          </p:val>
                                        </p:tav>
                                        <p:tav tm="100000">
                                          <p:val>
                                            <p:strVal val="#ppt_h"/>
                                          </p:val>
                                        </p:tav>
                                      </p:tavLst>
                                    </p:anim>
                                    <p:animEffect transition="in" filter="fade">
                                      <p:cBhvr>
                                        <p:cTn id="19" dur="500"/>
                                        <p:tgtEl>
                                          <p:spTgt spid="12"/>
                                        </p:tgtEl>
                                      </p:cBhvr>
                                    </p:animEffect>
                                  </p:childTnLst>
                                </p:cTn>
                              </p:par>
                              <p:par>
                                <p:cTn id="20" presetID="2" presetClass="entr" presetSubtype="3" decel="100000" fill="hold" grpId="0" nodeType="withEffect">
                                  <p:stCondLst>
                                    <p:cond delay="300"/>
                                  </p:stCondLst>
                                  <p:childTnLst>
                                    <p:set>
                                      <p:cBhvr>
                                        <p:cTn id="21" dur="1" fill="hold">
                                          <p:stCondLst>
                                            <p:cond delay="0"/>
                                          </p:stCondLst>
                                        </p:cTn>
                                        <p:tgtEl>
                                          <p:spTgt spid="8"/>
                                        </p:tgtEl>
                                        <p:attrNameLst>
                                          <p:attrName>style.visibility</p:attrName>
                                        </p:attrNameLst>
                                      </p:cBhvr>
                                      <p:to>
                                        <p:strVal val="visible"/>
                                      </p:to>
                                    </p:set>
                                    <p:anim calcmode="lin" valueType="num">
                                      <p:cBhvr additive="base">
                                        <p:cTn id="22" dur="500" fill="hold"/>
                                        <p:tgtEl>
                                          <p:spTgt spid="8"/>
                                        </p:tgtEl>
                                        <p:attrNameLst>
                                          <p:attrName>ppt_x</p:attrName>
                                        </p:attrNameLst>
                                      </p:cBhvr>
                                      <p:tavLst>
                                        <p:tav tm="0">
                                          <p:val>
                                            <p:strVal val="1+#ppt_w/2"/>
                                          </p:val>
                                        </p:tav>
                                        <p:tav tm="100000">
                                          <p:val>
                                            <p:strVal val="#ppt_x"/>
                                          </p:val>
                                        </p:tav>
                                      </p:tavLst>
                                    </p:anim>
                                    <p:anim calcmode="lin" valueType="num">
                                      <p:cBhvr additive="base">
                                        <p:cTn id="23" dur="500" fill="hold"/>
                                        <p:tgtEl>
                                          <p:spTgt spid="8"/>
                                        </p:tgtEl>
                                        <p:attrNameLst>
                                          <p:attrName>ppt_y</p:attrName>
                                        </p:attrNameLst>
                                      </p:cBhvr>
                                      <p:tavLst>
                                        <p:tav tm="0">
                                          <p:val>
                                            <p:strVal val="0-#ppt_h/2"/>
                                          </p:val>
                                        </p:tav>
                                        <p:tav tm="100000">
                                          <p:val>
                                            <p:strVal val="#ppt_y"/>
                                          </p:val>
                                        </p:tav>
                                      </p:tavLst>
                                    </p:anim>
                                  </p:childTnLst>
                                </p:cTn>
                              </p:par>
                              <p:par>
                                <p:cTn id="24" presetID="2" presetClass="entr" presetSubtype="9" decel="100000" fill="hold" grpId="0" nodeType="withEffect">
                                  <p:stCondLst>
                                    <p:cond delay="300"/>
                                  </p:stCondLst>
                                  <p:childTnLst>
                                    <p:set>
                                      <p:cBhvr>
                                        <p:cTn id="25" dur="1" fill="hold">
                                          <p:stCondLst>
                                            <p:cond delay="0"/>
                                          </p:stCondLst>
                                        </p:cTn>
                                        <p:tgtEl>
                                          <p:spTgt spid="9"/>
                                        </p:tgtEl>
                                        <p:attrNameLst>
                                          <p:attrName>style.visibility</p:attrName>
                                        </p:attrNameLst>
                                      </p:cBhvr>
                                      <p:to>
                                        <p:strVal val="visible"/>
                                      </p:to>
                                    </p:set>
                                    <p:anim calcmode="lin" valueType="num">
                                      <p:cBhvr additive="base">
                                        <p:cTn id="26" dur="500" fill="hold"/>
                                        <p:tgtEl>
                                          <p:spTgt spid="9"/>
                                        </p:tgtEl>
                                        <p:attrNameLst>
                                          <p:attrName>ppt_x</p:attrName>
                                        </p:attrNameLst>
                                      </p:cBhvr>
                                      <p:tavLst>
                                        <p:tav tm="0">
                                          <p:val>
                                            <p:strVal val="0-#ppt_w/2"/>
                                          </p:val>
                                        </p:tav>
                                        <p:tav tm="100000">
                                          <p:val>
                                            <p:strVal val="#ppt_x"/>
                                          </p:val>
                                        </p:tav>
                                      </p:tavLst>
                                    </p:anim>
                                    <p:anim calcmode="lin" valueType="num">
                                      <p:cBhvr additive="base">
                                        <p:cTn id="27" dur="500" fill="hold"/>
                                        <p:tgtEl>
                                          <p:spTgt spid="9"/>
                                        </p:tgtEl>
                                        <p:attrNameLst>
                                          <p:attrName>ppt_y</p:attrName>
                                        </p:attrNameLst>
                                      </p:cBhvr>
                                      <p:tavLst>
                                        <p:tav tm="0">
                                          <p:val>
                                            <p:strVal val="0-#ppt_h/2"/>
                                          </p:val>
                                        </p:tav>
                                        <p:tav tm="100000">
                                          <p:val>
                                            <p:strVal val="#ppt_y"/>
                                          </p:val>
                                        </p:tav>
                                      </p:tavLst>
                                    </p:anim>
                                  </p:childTnLst>
                                </p:cTn>
                              </p:par>
                              <p:par>
                                <p:cTn id="28" presetID="2" presetClass="entr" presetSubtype="4" decel="100000" fill="hold" grpId="0" nodeType="withEffect">
                                  <p:stCondLst>
                                    <p:cond delay="300"/>
                                  </p:stCondLst>
                                  <p:childTnLst>
                                    <p:set>
                                      <p:cBhvr>
                                        <p:cTn id="29" dur="1" fill="hold">
                                          <p:stCondLst>
                                            <p:cond delay="0"/>
                                          </p:stCondLst>
                                        </p:cTn>
                                        <p:tgtEl>
                                          <p:spTgt spid="10"/>
                                        </p:tgtEl>
                                        <p:attrNameLst>
                                          <p:attrName>style.visibility</p:attrName>
                                        </p:attrNameLst>
                                      </p:cBhvr>
                                      <p:to>
                                        <p:strVal val="visible"/>
                                      </p:to>
                                    </p:set>
                                    <p:anim calcmode="lin" valueType="num">
                                      <p:cBhvr additive="base">
                                        <p:cTn id="30" dur="500" fill="hold"/>
                                        <p:tgtEl>
                                          <p:spTgt spid="10"/>
                                        </p:tgtEl>
                                        <p:attrNameLst>
                                          <p:attrName>ppt_x</p:attrName>
                                        </p:attrNameLst>
                                      </p:cBhvr>
                                      <p:tavLst>
                                        <p:tav tm="0">
                                          <p:val>
                                            <p:strVal val="#ppt_x"/>
                                          </p:val>
                                        </p:tav>
                                        <p:tav tm="100000">
                                          <p:val>
                                            <p:strVal val="#ppt_x"/>
                                          </p:val>
                                        </p:tav>
                                      </p:tavLst>
                                    </p:anim>
                                    <p:anim calcmode="lin" valueType="num">
                                      <p:cBhvr additive="base">
                                        <p:cTn id="31" dur="500" fill="hold"/>
                                        <p:tgtEl>
                                          <p:spTgt spid="10"/>
                                        </p:tgtEl>
                                        <p:attrNameLst>
                                          <p:attrName>ppt_y</p:attrName>
                                        </p:attrNameLst>
                                      </p:cBhvr>
                                      <p:tavLst>
                                        <p:tav tm="0">
                                          <p:val>
                                            <p:strVal val="1+#ppt_h/2"/>
                                          </p:val>
                                        </p:tav>
                                        <p:tav tm="100000">
                                          <p:val>
                                            <p:strVal val="#ppt_y"/>
                                          </p:val>
                                        </p:tav>
                                      </p:tavLst>
                                    </p:anim>
                                  </p:childTnLst>
                                </p:cTn>
                              </p:par>
                              <p:par>
                                <p:cTn id="32" presetID="53" presetClass="entr" presetSubtype="16" fill="hold" nodeType="withEffect">
                                  <p:stCondLst>
                                    <p:cond delay="800"/>
                                  </p:stCondLst>
                                  <p:childTnLst>
                                    <p:set>
                                      <p:cBhvr>
                                        <p:cTn id="33" dur="1" fill="hold">
                                          <p:stCondLst>
                                            <p:cond delay="0"/>
                                          </p:stCondLst>
                                        </p:cTn>
                                        <p:tgtEl>
                                          <p:spTgt spid="28"/>
                                        </p:tgtEl>
                                        <p:attrNameLst>
                                          <p:attrName>style.visibility</p:attrName>
                                        </p:attrNameLst>
                                      </p:cBhvr>
                                      <p:to>
                                        <p:strVal val="visible"/>
                                      </p:to>
                                    </p:set>
                                    <p:anim calcmode="lin" valueType="num">
                                      <p:cBhvr>
                                        <p:cTn id="34" dur="500" fill="hold"/>
                                        <p:tgtEl>
                                          <p:spTgt spid="28"/>
                                        </p:tgtEl>
                                        <p:attrNameLst>
                                          <p:attrName>ppt_w</p:attrName>
                                        </p:attrNameLst>
                                      </p:cBhvr>
                                      <p:tavLst>
                                        <p:tav tm="0">
                                          <p:val>
                                            <p:fltVal val="0"/>
                                          </p:val>
                                        </p:tav>
                                        <p:tav tm="100000">
                                          <p:val>
                                            <p:strVal val="#ppt_w"/>
                                          </p:val>
                                        </p:tav>
                                      </p:tavLst>
                                    </p:anim>
                                    <p:anim calcmode="lin" valueType="num">
                                      <p:cBhvr>
                                        <p:cTn id="35" dur="500" fill="hold"/>
                                        <p:tgtEl>
                                          <p:spTgt spid="28"/>
                                        </p:tgtEl>
                                        <p:attrNameLst>
                                          <p:attrName>ppt_h</p:attrName>
                                        </p:attrNameLst>
                                      </p:cBhvr>
                                      <p:tavLst>
                                        <p:tav tm="0">
                                          <p:val>
                                            <p:fltVal val="0"/>
                                          </p:val>
                                        </p:tav>
                                        <p:tav tm="100000">
                                          <p:val>
                                            <p:strVal val="#ppt_h"/>
                                          </p:val>
                                        </p:tav>
                                      </p:tavLst>
                                    </p:anim>
                                    <p:animEffect transition="in" filter="fade">
                                      <p:cBhvr>
                                        <p:cTn id="36" dur="500"/>
                                        <p:tgtEl>
                                          <p:spTgt spid="28"/>
                                        </p:tgtEl>
                                      </p:cBhvr>
                                    </p:animEffect>
                                  </p:childTnLst>
                                </p:cTn>
                              </p:par>
                            </p:childTnLst>
                          </p:cTn>
                        </p:par>
                        <p:par>
                          <p:cTn id="37" fill="hold">
                            <p:stCondLst>
                              <p:cond delay="1300"/>
                            </p:stCondLst>
                            <p:childTnLst>
                              <p:par>
                                <p:cTn id="38" presetID="22" presetClass="entr" presetSubtype="8" fill="hold" grpId="0" nodeType="afterEffect">
                                  <p:stCondLst>
                                    <p:cond delay="0"/>
                                  </p:stCondLst>
                                  <p:childTnLst>
                                    <p:set>
                                      <p:cBhvr>
                                        <p:cTn id="39" dur="1" fill="hold">
                                          <p:stCondLst>
                                            <p:cond delay="0"/>
                                          </p:stCondLst>
                                        </p:cTn>
                                        <p:tgtEl>
                                          <p:spTgt spid="2"/>
                                        </p:tgtEl>
                                        <p:attrNameLst>
                                          <p:attrName>style.visibility</p:attrName>
                                        </p:attrNameLst>
                                      </p:cBhvr>
                                      <p:to>
                                        <p:strVal val="visible"/>
                                      </p:to>
                                    </p:set>
                                    <p:animEffect transition="in" filter="wipe(left)">
                                      <p:cBhvr>
                                        <p:cTn id="40" dur="500"/>
                                        <p:tgtEl>
                                          <p:spTgt spid="2"/>
                                        </p:tgtEl>
                                      </p:cBhvr>
                                    </p:animEffect>
                                  </p:childTnLst>
                                </p:cTn>
                              </p:par>
                            </p:childTnLst>
                          </p:cTn>
                        </p:par>
                        <p:par>
                          <p:cTn id="41" fill="hold">
                            <p:stCondLst>
                              <p:cond delay="1800"/>
                            </p:stCondLst>
                            <p:childTnLst>
                              <p:par>
                                <p:cTn id="42" presetID="45" presetClass="entr" presetSubtype="0" fill="hold" grpId="0" nodeType="afterEffect">
                                  <p:stCondLst>
                                    <p:cond delay="0"/>
                                  </p:stCondLst>
                                  <p:childTnLst>
                                    <p:set>
                                      <p:cBhvr>
                                        <p:cTn id="43" dur="1" fill="hold">
                                          <p:stCondLst>
                                            <p:cond delay="0"/>
                                          </p:stCondLst>
                                        </p:cTn>
                                        <p:tgtEl>
                                          <p:spTgt spid="22"/>
                                        </p:tgtEl>
                                        <p:attrNameLst>
                                          <p:attrName>style.visibility</p:attrName>
                                        </p:attrNameLst>
                                      </p:cBhvr>
                                      <p:to>
                                        <p:strVal val="visible"/>
                                      </p:to>
                                    </p:set>
                                    <p:animEffect transition="in" filter="fade">
                                      <p:cBhvr>
                                        <p:cTn id="44" dur="500"/>
                                        <p:tgtEl>
                                          <p:spTgt spid="22"/>
                                        </p:tgtEl>
                                      </p:cBhvr>
                                    </p:animEffect>
                                    <p:anim calcmode="lin" valueType="num">
                                      <p:cBhvr>
                                        <p:cTn id="45" dur="500" fill="hold"/>
                                        <p:tgtEl>
                                          <p:spTgt spid="22"/>
                                        </p:tgtEl>
                                        <p:attrNameLst>
                                          <p:attrName>ppt_w</p:attrName>
                                        </p:attrNameLst>
                                      </p:cBhvr>
                                      <p:tavLst>
                                        <p:tav tm="0" fmla="#ppt_w*sin(2.5*pi*$)">
                                          <p:val>
                                            <p:fltVal val="0"/>
                                          </p:val>
                                        </p:tav>
                                        <p:tav tm="100000">
                                          <p:val>
                                            <p:fltVal val="1"/>
                                          </p:val>
                                        </p:tav>
                                      </p:tavLst>
                                    </p:anim>
                                    <p:anim calcmode="lin" valueType="num">
                                      <p:cBhvr>
                                        <p:cTn id="46" dur="500" fill="hold"/>
                                        <p:tgtEl>
                                          <p:spTgt spid="22"/>
                                        </p:tgtEl>
                                        <p:attrNameLst>
                                          <p:attrName>ppt_h</p:attrName>
                                        </p:attrNameLst>
                                      </p:cBhvr>
                                      <p:tavLst>
                                        <p:tav tm="0">
                                          <p:val>
                                            <p:strVal val="#ppt_h"/>
                                          </p:val>
                                        </p:tav>
                                        <p:tav tm="100000">
                                          <p:val>
                                            <p:strVal val="#ppt_h"/>
                                          </p:val>
                                        </p:tav>
                                      </p:tavLst>
                                    </p:anim>
                                  </p:childTnLst>
                                </p:cTn>
                              </p:par>
                              <p:par>
                                <p:cTn id="47" presetID="49" presetClass="entr" presetSubtype="0" decel="100000" fill="hold" grpId="1" nodeType="withEffect">
                                  <p:stCondLst>
                                    <p:cond delay="0"/>
                                  </p:stCondLst>
                                  <p:childTnLst>
                                    <p:set>
                                      <p:cBhvr>
                                        <p:cTn id="48" dur="1" fill="hold">
                                          <p:stCondLst>
                                            <p:cond delay="0"/>
                                          </p:stCondLst>
                                        </p:cTn>
                                        <p:tgtEl>
                                          <p:spTgt spid="22"/>
                                        </p:tgtEl>
                                        <p:attrNameLst>
                                          <p:attrName>style.visibility</p:attrName>
                                        </p:attrNameLst>
                                      </p:cBhvr>
                                      <p:to>
                                        <p:strVal val="visible"/>
                                      </p:to>
                                    </p:set>
                                    <p:anim calcmode="lin" valueType="num">
                                      <p:cBhvr>
                                        <p:cTn id="49" dur="500" fill="hold"/>
                                        <p:tgtEl>
                                          <p:spTgt spid="22"/>
                                        </p:tgtEl>
                                        <p:attrNameLst>
                                          <p:attrName>ppt_w</p:attrName>
                                        </p:attrNameLst>
                                      </p:cBhvr>
                                      <p:tavLst>
                                        <p:tav tm="0">
                                          <p:val>
                                            <p:fltVal val="0"/>
                                          </p:val>
                                        </p:tav>
                                        <p:tav tm="100000">
                                          <p:val>
                                            <p:strVal val="#ppt_w"/>
                                          </p:val>
                                        </p:tav>
                                      </p:tavLst>
                                    </p:anim>
                                    <p:anim calcmode="lin" valueType="num">
                                      <p:cBhvr>
                                        <p:cTn id="50" dur="500" fill="hold"/>
                                        <p:tgtEl>
                                          <p:spTgt spid="22"/>
                                        </p:tgtEl>
                                        <p:attrNameLst>
                                          <p:attrName>ppt_h</p:attrName>
                                        </p:attrNameLst>
                                      </p:cBhvr>
                                      <p:tavLst>
                                        <p:tav tm="0">
                                          <p:val>
                                            <p:fltVal val="0"/>
                                          </p:val>
                                        </p:tav>
                                        <p:tav tm="100000">
                                          <p:val>
                                            <p:strVal val="#ppt_h"/>
                                          </p:val>
                                        </p:tav>
                                      </p:tavLst>
                                    </p:anim>
                                    <p:anim calcmode="lin" valueType="num">
                                      <p:cBhvr>
                                        <p:cTn id="51" dur="500" fill="hold"/>
                                        <p:tgtEl>
                                          <p:spTgt spid="22"/>
                                        </p:tgtEl>
                                        <p:attrNameLst>
                                          <p:attrName>style.rotation</p:attrName>
                                        </p:attrNameLst>
                                      </p:cBhvr>
                                      <p:tavLst>
                                        <p:tav tm="0">
                                          <p:val>
                                            <p:fltVal val="360"/>
                                          </p:val>
                                        </p:tav>
                                        <p:tav tm="100000">
                                          <p:val>
                                            <p:fltVal val="0"/>
                                          </p:val>
                                        </p:tav>
                                      </p:tavLst>
                                    </p:anim>
                                    <p:animEffect transition="in" filter="fade">
                                      <p:cBhvr>
                                        <p:cTn id="52" dur="500"/>
                                        <p:tgtEl>
                                          <p:spTgt spid="22"/>
                                        </p:tgtEl>
                                      </p:cBhvr>
                                    </p:animEffect>
                                  </p:childTnLst>
                                </p:cTn>
                              </p:par>
                            </p:childTnLst>
                          </p:cTn>
                        </p:par>
                        <p:par>
                          <p:cTn id="53" fill="hold">
                            <p:stCondLst>
                              <p:cond delay="2300"/>
                            </p:stCondLst>
                            <p:childTnLst>
                              <p:par>
                                <p:cTn id="54" presetID="22" presetClass="entr" presetSubtype="8" fill="hold" grpId="0" nodeType="afterEffect">
                                  <p:stCondLst>
                                    <p:cond delay="0"/>
                                  </p:stCondLst>
                                  <p:childTnLst>
                                    <p:set>
                                      <p:cBhvr>
                                        <p:cTn id="55" dur="1" fill="hold">
                                          <p:stCondLst>
                                            <p:cond delay="0"/>
                                          </p:stCondLst>
                                        </p:cTn>
                                        <p:tgtEl>
                                          <p:spTgt spid="57"/>
                                        </p:tgtEl>
                                        <p:attrNameLst>
                                          <p:attrName>style.visibility</p:attrName>
                                        </p:attrNameLst>
                                      </p:cBhvr>
                                      <p:to>
                                        <p:strVal val="visible"/>
                                      </p:to>
                                    </p:set>
                                    <p:animEffect transition="in" filter="wipe(left)">
                                      <p:cBhvr>
                                        <p:cTn id="56" dur="500"/>
                                        <p:tgtEl>
                                          <p:spTgt spid="57"/>
                                        </p:tgtEl>
                                      </p:cBhvr>
                                    </p:animEffect>
                                  </p:childTnLst>
                                </p:cTn>
                              </p:par>
                              <p:par>
                                <p:cTn id="57" presetID="22" presetClass="entr" presetSubtype="8" fill="hold" grpId="0" nodeType="withEffect">
                                  <p:stCondLst>
                                    <p:cond delay="0"/>
                                  </p:stCondLst>
                                  <p:childTnLst>
                                    <p:set>
                                      <p:cBhvr>
                                        <p:cTn id="58" dur="1" fill="hold">
                                          <p:stCondLst>
                                            <p:cond delay="0"/>
                                          </p:stCondLst>
                                        </p:cTn>
                                        <p:tgtEl>
                                          <p:spTgt spid="56"/>
                                        </p:tgtEl>
                                        <p:attrNameLst>
                                          <p:attrName>style.visibility</p:attrName>
                                        </p:attrNameLst>
                                      </p:cBhvr>
                                      <p:to>
                                        <p:strVal val="visible"/>
                                      </p:to>
                                    </p:set>
                                    <p:animEffect transition="in" filter="wipe(left)">
                                      <p:cBhvr>
                                        <p:cTn id="59" dur="500"/>
                                        <p:tgtEl>
                                          <p:spTgt spid="56"/>
                                        </p:tgtEl>
                                      </p:cBhvr>
                                    </p:animEffect>
                                  </p:childTnLst>
                                </p:cTn>
                              </p:par>
                            </p:childTnLst>
                          </p:cTn>
                        </p:par>
                        <p:par>
                          <p:cTn id="60" fill="hold">
                            <p:stCondLst>
                              <p:cond delay="2800"/>
                            </p:stCondLst>
                            <p:childTnLst>
                              <p:par>
                                <p:cTn id="61" presetID="45" presetClass="entr" presetSubtype="0" fill="hold" grpId="0" nodeType="afterEffect">
                                  <p:stCondLst>
                                    <p:cond delay="0"/>
                                  </p:stCondLst>
                                  <p:childTnLst>
                                    <p:set>
                                      <p:cBhvr>
                                        <p:cTn id="62" dur="1" fill="hold">
                                          <p:stCondLst>
                                            <p:cond delay="0"/>
                                          </p:stCondLst>
                                        </p:cTn>
                                        <p:tgtEl>
                                          <p:spTgt spid="23"/>
                                        </p:tgtEl>
                                        <p:attrNameLst>
                                          <p:attrName>style.visibility</p:attrName>
                                        </p:attrNameLst>
                                      </p:cBhvr>
                                      <p:to>
                                        <p:strVal val="visible"/>
                                      </p:to>
                                    </p:set>
                                    <p:animEffect transition="in" filter="fade">
                                      <p:cBhvr>
                                        <p:cTn id="63" dur="500"/>
                                        <p:tgtEl>
                                          <p:spTgt spid="23"/>
                                        </p:tgtEl>
                                      </p:cBhvr>
                                    </p:animEffect>
                                    <p:anim calcmode="lin" valueType="num">
                                      <p:cBhvr>
                                        <p:cTn id="64" dur="500" fill="hold"/>
                                        <p:tgtEl>
                                          <p:spTgt spid="23"/>
                                        </p:tgtEl>
                                        <p:attrNameLst>
                                          <p:attrName>ppt_w</p:attrName>
                                        </p:attrNameLst>
                                      </p:cBhvr>
                                      <p:tavLst>
                                        <p:tav tm="0" fmla="#ppt_w*sin(2.5*pi*$)">
                                          <p:val>
                                            <p:fltVal val="0"/>
                                          </p:val>
                                        </p:tav>
                                        <p:tav tm="100000">
                                          <p:val>
                                            <p:fltVal val="1"/>
                                          </p:val>
                                        </p:tav>
                                      </p:tavLst>
                                    </p:anim>
                                    <p:anim calcmode="lin" valueType="num">
                                      <p:cBhvr>
                                        <p:cTn id="65" dur="500" fill="hold"/>
                                        <p:tgtEl>
                                          <p:spTgt spid="23"/>
                                        </p:tgtEl>
                                        <p:attrNameLst>
                                          <p:attrName>ppt_h</p:attrName>
                                        </p:attrNameLst>
                                      </p:cBhvr>
                                      <p:tavLst>
                                        <p:tav tm="0">
                                          <p:val>
                                            <p:strVal val="#ppt_h"/>
                                          </p:val>
                                        </p:tav>
                                        <p:tav tm="100000">
                                          <p:val>
                                            <p:strVal val="#ppt_h"/>
                                          </p:val>
                                        </p:tav>
                                      </p:tavLst>
                                    </p:anim>
                                  </p:childTnLst>
                                </p:cTn>
                              </p:par>
                              <p:par>
                                <p:cTn id="66" presetID="49" presetClass="entr" presetSubtype="0" decel="100000" fill="hold" grpId="1" nodeType="withEffect">
                                  <p:stCondLst>
                                    <p:cond delay="0"/>
                                  </p:stCondLst>
                                  <p:childTnLst>
                                    <p:set>
                                      <p:cBhvr>
                                        <p:cTn id="67" dur="1" fill="hold">
                                          <p:stCondLst>
                                            <p:cond delay="0"/>
                                          </p:stCondLst>
                                        </p:cTn>
                                        <p:tgtEl>
                                          <p:spTgt spid="23"/>
                                        </p:tgtEl>
                                        <p:attrNameLst>
                                          <p:attrName>style.visibility</p:attrName>
                                        </p:attrNameLst>
                                      </p:cBhvr>
                                      <p:to>
                                        <p:strVal val="visible"/>
                                      </p:to>
                                    </p:set>
                                    <p:anim calcmode="lin" valueType="num">
                                      <p:cBhvr>
                                        <p:cTn id="68" dur="500" fill="hold"/>
                                        <p:tgtEl>
                                          <p:spTgt spid="23"/>
                                        </p:tgtEl>
                                        <p:attrNameLst>
                                          <p:attrName>ppt_w</p:attrName>
                                        </p:attrNameLst>
                                      </p:cBhvr>
                                      <p:tavLst>
                                        <p:tav tm="0">
                                          <p:val>
                                            <p:fltVal val="0"/>
                                          </p:val>
                                        </p:tav>
                                        <p:tav tm="100000">
                                          <p:val>
                                            <p:strVal val="#ppt_w"/>
                                          </p:val>
                                        </p:tav>
                                      </p:tavLst>
                                    </p:anim>
                                    <p:anim calcmode="lin" valueType="num">
                                      <p:cBhvr>
                                        <p:cTn id="69" dur="500" fill="hold"/>
                                        <p:tgtEl>
                                          <p:spTgt spid="23"/>
                                        </p:tgtEl>
                                        <p:attrNameLst>
                                          <p:attrName>ppt_h</p:attrName>
                                        </p:attrNameLst>
                                      </p:cBhvr>
                                      <p:tavLst>
                                        <p:tav tm="0">
                                          <p:val>
                                            <p:fltVal val="0"/>
                                          </p:val>
                                        </p:tav>
                                        <p:tav tm="100000">
                                          <p:val>
                                            <p:strVal val="#ppt_h"/>
                                          </p:val>
                                        </p:tav>
                                      </p:tavLst>
                                    </p:anim>
                                    <p:anim calcmode="lin" valueType="num">
                                      <p:cBhvr>
                                        <p:cTn id="70" dur="500" fill="hold"/>
                                        <p:tgtEl>
                                          <p:spTgt spid="23"/>
                                        </p:tgtEl>
                                        <p:attrNameLst>
                                          <p:attrName>style.rotation</p:attrName>
                                        </p:attrNameLst>
                                      </p:cBhvr>
                                      <p:tavLst>
                                        <p:tav tm="0">
                                          <p:val>
                                            <p:fltVal val="360"/>
                                          </p:val>
                                        </p:tav>
                                        <p:tav tm="100000">
                                          <p:val>
                                            <p:fltVal val="0"/>
                                          </p:val>
                                        </p:tav>
                                      </p:tavLst>
                                    </p:anim>
                                    <p:animEffect transition="in" filter="fade">
                                      <p:cBhvr>
                                        <p:cTn id="71" dur="500"/>
                                        <p:tgtEl>
                                          <p:spTgt spid="23"/>
                                        </p:tgtEl>
                                      </p:cBhvr>
                                    </p:animEffect>
                                  </p:childTnLst>
                                </p:cTn>
                              </p:par>
                            </p:childTnLst>
                          </p:cTn>
                        </p:par>
                        <p:par>
                          <p:cTn id="72" fill="hold">
                            <p:stCondLst>
                              <p:cond delay="3300"/>
                            </p:stCondLst>
                            <p:childTnLst>
                              <p:par>
                                <p:cTn id="73" presetID="22" presetClass="entr" presetSubtype="8" fill="hold" grpId="0" nodeType="afterEffect">
                                  <p:stCondLst>
                                    <p:cond delay="0"/>
                                  </p:stCondLst>
                                  <p:childTnLst>
                                    <p:set>
                                      <p:cBhvr>
                                        <p:cTn id="74" dur="1" fill="hold">
                                          <p:stCondLst>
                                            <p:cond delay="0"/>
                                          </p:stCondLst>
                                        </p:cTn>
                                        <p:tgtEl>
                                          <p:spTgt spid="58"/>
                                        </p:tgtEl>
                                        <p:attrNameLst>
                                          <p:attrName>style.visibility</p:attrName>
                                        </p:attrNameLst>
                                      </p:cBhvr>
                                      <p:to>
                                        <p:strVal val="visible"/>
                                      </p:to>
                                    </p:set>
                                    <p:animEffect transition="in" filter="wipe(left)">
                                      <p:cBhvr>
                                        <p:cTn id="75" dur="500"/>
                                        <p:tgtEl>
                                          <p:spTgt spid="58"/>
                                        </p:tgtEl>
                                      </p:cBhvr>
                                    </p:animEffect>
                                  </p:childTnLst>
                                </p:cTn>
                              </p:par>
                              <p:par>
                                <p:cTn id="76" presetID="22" presetClass="entr" presetSubtype="8" fill="hold" grpId="0" nodeType="withEffect">
                                  <p:stCondLst>
                                    <p:cond delay="0"/>
                                  </p:stCondLst>
                                  <p:childTnLst>
                                    <p:set>
                                      <p:cBhvr>
                                        <p:cTn id="77" dur="1" fill="hold">
                                          <p:stCondLst>
                                            <p:cond delay="0"/>
                                          </p:stCondLst>
                                        </p:cTn>
                                        <p:tgtEl>
                                          <p:spTgt spid="64"/>
                                        </p:tgtEl>
                                        <p:attrNameLst>
                                          <p:attrName>style.visibility</p:attrName>
                                        </p:attrNameLst>
                                      </p:cBhvr>
                                      <p:to>
                                        <p:strVal val="visible"/>
                                      </p:to>
                                    </p:set>
                                    <p:animEffect transition="in" filter="wipe(left)">
                                      <p:cBhvr>
                                        <p:cTn id="78" dur="500"/>
                                        <p:tgtEl>
                                          <p:spTgt spid="64"/>
                                        </p:tgtEl>
                                      </p:cBhvr>
                                    </p:animEffect>
                                  </p:childTnLst>
                                </p:cTn>
                              </p:par>
                            </p:childTnLst>
                          </p:cTn>
                        </p:par>
                        <p:par>
                          <p:cTn id="79" fill="hold">
                            <p:stCondLst>
                              <p:cond delay="3800"/>
                            </p:stCondLst>
                            <p:childTnLst>
                              <p:par>
                                <p:cTn id="80" presetID="45" presetClass="entr" presetSubtype="0" fill="hold" grpId="0" nodeType="afterEffect">
                                  <p:stCondLst>
                                    <p:cond delay="0"/>
                                  </p:stCondLst>
                                  <p:childTnLst>
                                    <p:set>
                                      <p:cBhvr>
                                        <p:cTn id="81" dur="1" fill="hold">
                                          <p:stCondLst>
                                            <p:cond delay="0"/>
                                          </p:stCondLst>
                                        </p:cTn>
                                        <p:tgtEl>
                                          <p:spTgt spid="54"/>
                                        </p:tgtEl>
                                        <p:attrNameLst>
                                          <p:attrName>style.visibility</p:attrName>
                                        </p:attrNameLst>
                                      </p:cBhvr>
                                      <p:to>
                                        <p:strVal val="visible"/>
                                      </p:to>
                                    </p:set>
                                    <p:animEffect transition="in" filter="fade">
                                      <p:cBhvr>
                                        <p:cTn id="82" dur="500"/>
                                        <p:tgtEl>
                                          <p:spTgt spid="54"/>
                                        </p:tgtEl>
                                      </p:cBhvr>
                                    </p:animEffect>
                                    <p:anim calcmode="lin" valueType="num">
                                      <p:cBhvr>
                                        <p:cTn id="83" dur="500" fill="hold"/>
                                        <p:tgtEl>
                                          <p:spTgt spid="54"/>
                                        </p:tgtEl>
                                        <p:attrNameLst>
                                          <p:attrName>ppt_w</p:attrName>
                                        </p:attrNameLst>
                                      </p:cBhvr>
                                      <p:tavLst>
                                        <p:tav tm="0" fmla="#ppt_w*sin(2.5*pi*$)">
                                          <p:val>
                                            <p:fltVal val="0"/>
                                          </p:val>
                                        </p:tav>
                                        <p:tav tm="100000">
                                          <p:val>
                                            <p:fltVal val="1"/>
                                          </p:val>
                                        </p:tav>
                                      </p:tavLst>
                                    </p:anim>
                                    <p:anim calcmode="lin" valueType="num">
                                      <p:cBhvr>
                                        <p:cTn id="84" dur="500" fill="hold"/>
                                        <p:tgtEl>
                                          <p:spTgt spid="54"/>
                                        </p:tgtEl>
                                        <p:attrNameLst>
                                          <p:attrName>ppt_h</p:attrName>
                                        </p:attrNameLst>
                                      </p:cBhvr>
                                      <p:tavLst>
                                        <p:tav tm="0">
                                          <p:val>
                                            <p:strVal val="#ppt_h"/>
                                          </p:val>
                                        </p:tav>
                                        <p:tav tm="100000">
                                          <p:val>
                                            <p:strVal val="#ppt_h"/>
                                          </p:val>
                                        </p:tav>
                                      </p:tavLst>
                                    </p:anim>
                                  </p:childTnLst>
                                </p:cTn>
                              </p:par>
                              <p:par>
                                <p:cTn id="85" presetID="49" presetClass="entr" presetSubtype="0" decel="100000" fill="hold" grpId="1" nodeType="withEffect">
                                  <p:stCondLst>
                                    <p:cond delay="0"/>
                                  </p:stCondLst>
                                  <p:childTnLst>
                                    <p:set>
                                      <p:cBhvr>
                                        <p:cTn id="86" dur="1" fill="hold">
                                          <p:stCondLst>
                                            <p:cond delay="0"/>
                                          </p:stCondLst>
                                        </p:cTn>
                                        <p:tgtEl>
                                          <p:spTgt spid="54"/>
                                        </p:tgtEl>
                                        <p:attrNameLst>
                                          <p:attrName>style.visibility</p:attrName>
                                        </p:attrNameLst>
                                      </p:cBhvr>
                                      <p:to>
                                        <p:strVal val="visible"/>
                                      </p:to>
                                    </p:set>
                                    <p:anim calcmode="lin" valueType="num">
                                      <p:cBhvr>
                                        <p:cTn id="87" dur="500" fill="hold"/>
                                        <p:tgtEl>
                                          <p:spTgt spid="54"/>
                                        </p:tgtEl>
                                        <p:attrNameLst>
                                          <p:attrName>ppt_w</p:attrName>
                                        </p:attrNameLst>
                                      </p:cBhvr>
                                      <p:tavLst>
                                        <p:tav tm="0">
                                          <p:val>
                                            <p:fltVal val="0"/>
                                          </p:val>
                                        </p:tav>
                                        <p:tav tm="100000">
                                          <p:val>
                                            <p:strVal val="#ppt_w"/>
                                          </p:val>
                                        </p:tav>
                                      </p:tavLst>
                                    </p:anim>
                                    <p:anim calcmode="lin" valueType="num">
                                      <p:cBhvr>
                                        <p:cTn id="88" dur="500" fill="hold"/>
                                        <p:tgtEl>
                                          <p:spTgt spid="54"/>
                                        </p:tgtEl>
                                        <p:attrNameLst>
                                          <p:attrName>ppt_h</p:attrName>
                                        </p:attrNameLst>
                                      </p:cBhvr>
                                      <p:tavLst>
                                        <p:tav tm="0">
                                          <p:val>
                                            <p:fltVal val="0"/>
                                          </p:val>
                                        </p:tav>
                                        <p:tav tm="100000">
                                          <p:val>
                                            <p:strVal val="#ppt_h"/>
                                          </p:val>
                                        </p:tav>
                                      </p:tavLst>
                                    </p:anim>
                                    <p:anim calcmode="lin" valueType="num">
                                      <p:cBhvr>
                                        <p:cTn id="89" dur="500" fill="hold"/>
                                        <p:tgtEl>
                                          <p:spTgt spid="54"/>
                                        </p:tgtEl>
                                        <p:attrNameLst>
                                          <p:attrName>style.rotation</p:attrName>
                                        </p:attrNameLst>
                                      </p:cBhvr>
                                      <p:tavLst>
                                        <p:tav tm="0">
                                          <p:val>
                                            <p:fltVal val="360"/>
                                          </p:val>
                                        </p:tav>
                                        <p:tav tm="100000">
                                          <p:val>
                                            <p:fltVal val="0"/>
                                          </p:val>
                                        </p:tav>
                                      </p:tavLst>
                                    </p:anim>
                                    <p:animEffect transition="in" filter="fade">
                                      <p:cBhvr>
                                        <p:cTn id="90" dur="500"/>
                                        <p:tgtEl>
                                          <p:spTgt spid="54"/>
                                        </p:tgtEl>
                                      </p:cBhvr>
                                    </p:animEffect>
                                  </p:childTnLst>
                                </p:cTn>
                              </p:par>
                            </p:childTnLst>
                          </p:cTn>
                        </p:par>
                        <p:par>
                          <p:cTn id="91" fill="hold">
                            <p:stCondLst>
                              <p:cond delay="4300"/>
                            </p:stCondLst>
                            <p:childTnLst>
                              <p:par>
                                <p:cTn id="92" presetID="22" presetClass="entr" presetSubtype="8" fill="hold" grpId="0" nodeType="afterEffect">
                                  <p:stCondLst>
                                    <p:cond delay="0"/>
                                  </p:stCondLst>
                                  <p:childTnLst>
                                    <p:set>
                                      <p:cBhvr>
                                        <p:cTn id="93" dur="1" fill="hold">
                                          <p:stCondLst>
                                            <p:cond delay="0"/>
                                          </p:stCondLst>
                                        </p:cTn>
                                        <p:tgtEl>
                                          <p:spTgt spid="59"/>
                                        </p:tgtEl>
                                        <p:attrNameLst>
                                          <p:attrName>style.visibility</p:attrName>
                                        </p:attrNameLst>
                                      </p:cBhvr>
                                      <p:to>
                                        <p:strVal val="visible"/>
                                      </p:to>
                                    </p:set>
                                    <p:animEffect transition="in" filter="wipe(left)">
                                      <p:cBhvr>
                                        <p:cTn id="94" dur="500"/>
                                        <p:tgtEl>
                                          <p:spTgt spid="59"/>
                                        </p:tgtEl>
                                      </p:cBhvr>
                                    </p:animEffect>
                                  </p:childTnLst>
                                </p:cTn>
                              </p:par>
                              <p:par>
                                <p:cTn id="95" presetID="22" presetClass="entr" presetSubtype="8" fill="hold" grpId="0" nodeType="withEffect">
                                  <p:stCondLst>
                                    <p:cond delay="0"/>
                                  </p:stCondLst>
                                  <p:childTnLst>
                                    <p:set>
                                      <p:cBhvr>
                                        <p:cTn id="96" dur="1" fill="hold">
                                          <p:stCondLst>
                                            <p:cond delay="0"/>
                                          </p:stCondLst>
                                        </p:cTn>
                                        <p:tgtEl>
                                          <p:spTgt spid="67"/>
                                        </p:tgtEl>
                                        <p:attrNameLst>
                                          <p:attrName>style.visibility</p:attrName>
                                        </p:attrNameLst>
                                      </p:cBhvr>
                                      <p:to>
                                        <p:strVal val="visible"/>
                                      </p:to>
                                    </p:set>
                                    <p:animEffect transition="in" filter="wipe(left)">
                                      <p:cBhvr>
                                        <p:cTn id="97" dur="500"/>
                                        <p:tgtEl>
                                          <p:spTgt spid="67"/>
                                        </p:tgtEl>
                                      </p:cBhvr>
                                    </p:animEffect>
                                  </p:childTnLst>
                                </p:cTn>
                              </p:par>
                            </p:childTnLst>
                          </p:cTn>
                        </p:par>
                        <p:par>
                          <p:cTn id="98" fill="hold">
                            <p:stCondLst>
                              <p:cond delay="4800"/>
                            </p:stCondLst>
                            <p:childTnLst>
                              <p:par>
                                <p:cTn id="99" presetID="45" presetClass="entr" presetSubtype="0" fill="hold" grpId="0" nodeType="afterEffect">
                                  <p:stCondLst>
                                    <p:cond delay="0"/>
                                  </p:stCondLst>
                                  <p:childTnLst>
                                    <p:set>
                                      <p:cBhvr>
                                        <p:cTn id="100" dur="1" fill="hold">
                                          <p:stCondLst>
                                            <p:cond delay="0"/>
                                          </p:stCondLst>
                                        </p:cTn>
                                        <p:tgtEl>
                                          <p:spTgt spid="24"/>
                                        </p:tgtEl>
                                        <p:attrNameLst>
                                          <p:attrName>style.visibility</p:attrName>
                                        </p:attrNameLst>
                                      </p:cBhvr>
                                      <p:to>
                                        <p:strVal val="visible"/>
                                      </p:to>
                                    </p:set>
                                    <p:animEffect transition="in" filter="fade">
                                      <p:cBhvr>
                                        <p:cTn id="101" dur="500"/>
                                        <p:tgtEl>
                                          <p:spTgt spid="24"/>
                                        </p:tgtEl>
                                      </p:cBhvr>
                                    </p:animEffect>
                                    <p:anim calcmode="lin" valueType="num">
                                      <p:cBhvr>
                                        <p:cTn id="102" dur="500" fill="hold"/>
                                        <p:tgtEl>
                                          <p:spTgt spid="24"/>
                                        </p:tgtEl>
                                        <p:attrNameLst>
                                          <p:attrName>ppt_w</p:attrName>
                                        </p:attrNameLst>
                                      </p:cBhvr>
                                      <p:tavLst>
                                        <p:tav tm="0" fmla="#ppt_w*sin(2.5*pi*$)">
                                          <p:val>
                                            <p:fltVal val="0"/>
                                          </p:val>
                                        </p:tav>
                                        <p:tav tm="100000">
                                          <p:val>
                                            <p:fltVal val="1"/>
                                          </p:val>
                                        </p:tav>
                                      </p:tavLst>
                                    </p:anim>
                                    <p:anim calcmode="lin" valueType="num">
                                      <p:cBhvr>
                                        <p:cTn id="103" dur="500" fill="hold"/>
                                        <p:tgtEl>
                                          <p:spTgt spid="24"/>
                                        </p:tgtEl>
                                        <p:attrNameLst>
                                          <p:attrName>ppt_h</p:attrName>
                                        </p:attrNameLst>
                                      </p:cBhvr>
                                      <p:tavLst>
                                        <p:tav tm="0">
                                          <p:val>
                                            <p:strVal val="#ppt_h"/>
                                          </p:val>
                                        </p:tav>
                                        <p:tav tm="100000">
                                          <p:val>
                                            <p:strVal val="#ppt_h"/>
                                          </p:val>
                                        </p:tav>
                                      </p:tavLst>
                                    </p:anim>
                                  </p:childTnLst>
                                </p:cTn>
                              </p:par>
                              <p:par>
                                <p:cTn id="104" presetID="49" presetClass="entr" presetSubtype="0" decel="100000" fill="hold" grpId="1" nodeType="withEffect">
                                  <p:stCondLst>
                                    <p:cond delay="0"/>
                                  </p:stCondLst>
                                  <p:childTnLst>
                                    <p:set>
                                      <p:cBhvr>
                                        <p:cTn id="105" dur="1" fill="hold">
                                          <p:stCondLst>
                                            <p:cond delay="0"/>
                                          </p:stCondLst>
                                        </p:cTn>
                                        <p:tgtEl>
                                          <p:spTgt spid="24"/>
                                        </p:tgtEl>
                                        <p:attrNameLst>
                                          <p:attrName>style.visibility</p:attrName>
                                        </p:attrNameLst>
                                      </p:cBhvr>
                                      <p:to>
                                        <p:strVal val="visible"/>
                                      </p:to>
                                    </p:set>
                                    <p:anim calcmode="lin" valueType="num">
                                      <p:cBhvr>
                                        <p:cTn id="106" dur="500" fill="hold"/>
                                        <p:tgtEl>
                                          <p:spTgt spid="24"/>
                                        </p:tgtEl>
                                        <p:attrNameLst>
                                          <p:attrName>ppt_w</p:attrName>
                                        </p:attrNameLst>
                                      </p:cBhvr>
                                      <p:tavLst>
                                        <p:tav tm="0">
                                          <p:val>
                                            <p:fltVal val="0"/>
                                          </p:val>
                                        </p:tav>
                                        <p:tav tm="100000">
                                          <p:val>
                                            <p:strVal val="#ppt_w"/>
                                          </p:val>
                                        </p:tav>
                                      </p:tavLst>
                                    </p:anim>
                                    <p:anim calcmode="lin" valueType="num">
                                      <p:cBhvr>
                                        <p:cTn id="107" dur="500" fill="hold"/>
                                        <p:tgtEl>
                                          <p:spTgt spid="24"/>
                                        </p:tgtEl>
                                        <p:attrNameLst>
                                          <p:attrName>ppt_h</p:attrName>
                                        </p:attrNameLst>
                                      </p:cBhvr>
                                      <p:tavLst>
                                        <p:tav tm="0">
                                          <p:val>
                                            <p:fltVal val="0"/>
                                          </p:val>
                                        </p:tav>
                                        <p:tav tm="100000">
                                          <p:val>
                                            <p:strVal val="#ppt_h"/>
                                          </p:val>
                                        </p:tav>
                                      </p:tavLst>
                                    </p:anim>
                                    <p:anim calcmode="lin" valueType="num">
                                      <p:cBhvr>
                                        <p:cTn id="108" dur="500" fill="hold"/>
                                        <p:tgtEl>
                                          <p:spTgt spid="24"/>
                                        </p:tgtEl>
                                        <p:attrNameLst>
                                          <p:attrName>style.rotation</p:attrName>
                                        </p:attrNameLst>
                                      </p:cBhvr>
                                      <p:tavLst>
                                        <p:tav tm="0">
                                          <p:val>
                                            <p:fltVal val="360"/>
                                          </p:val>
                                        </p:tav>
                                        <p:tav tm="100000">
                                          <p:val>
                                            <p:fltVal val="0"/>
                                          </p:val>
                                        </p:tav>
                                      </p:tavLst>
                                    </p:anim>
                                    <p:animEffect transition="in" filter="fade">
                                      <p:cBhvr>
                                        <p:cTn id="109" dur="500"/>
                                        <p:tgtEl>
                                          <p:spTgt spid="24"/>
                                        </p:tgtEl>
                                      </p:cBhvr>
                                    </p:animEffect>
                                  </p:childTnLst>
                                </p:cTn>
                              </p:par>
                            </p:childTnLst>
                          </p:cTn>
                        </p:par>
                        <p:par>
                          <p:cTn id="110" fill="hold">
                            <p:stCondLst>
                              <p:cond delay="5300"/>
                            </p:stCondLst>
                            <p:childTnLst>
                              <p:par>
                                <p:cTn id="111" presetID="22" presetClass="entr" presetSubtype="2" fill="hold" grpId="0" nodeType="afterEffect">
                                  <p:stCondLst>
                                    <p:cond delay="0"/>
                                  </p:stCondLst>
                                  <p:childTnLst>
                                    <p:set>
                                      <p:cBhvr>
                                        <p:cTn id="112" dur="1" fill="hold">
                                          <p:stCondLst>
                                            <p:cond delay="0"/>
                                          </p:stCondLst>
                                        </p:cTn>
                                        <p:tgtEl>
                                          <p:spTgt spid="60"/>
                                        </p:tgtEl>
                                        <p:attrNameLst>
                                          <p:attrName>style.visibility</p:attrName>
                                        </p:attrNameLst>
                                      </p:cBhvr>
                                      <p:to>
                                        <p:strVal val="visible"/>
                                      </p:to>
                                    </p:set>
                                    <p:animEffect transition="in" filter="wipe(right)">
                                      <p:cBhvr>
                                        <p:cTn id="113" dur="500"/>
                                        <p:tgtEl>
                                          <p:spTgt spid="60"/>
                                        </p:tgtEl>
                                      </p:cBhvr>
                                    </p:animEffect>
                                  </p:childTnLst>
                                </p:cTn>
                              </p:par>
                              <p:par>
                                <p:cTn id="114" presetID="22" presetClass="entr" presetSubtype="8" fill="hold" grpId="0" nodeType="withEffect">
                                  <p:stCondLst>
                                    <p:cond delay="0"/>
                                  </p:stCondLst>
                                  <p:childTnLst>
                                    <p:set>
                                      <p:cBhvr>
                                        <p:cTn id="115" dur="1" fill="hold">
                                          <p:stCondLst>
                                            <p:cond delay="0"/>
                                          </p:stCondLst>
                                        </p:cTn>
                                        <p:tgtEl>
                                          <p:spTgt spid="71"/>
                                        </p:tgtEl>
                                        <p:attrNameLst>
                                          <p:attrName>style.visibility</p:attrName>
                                        </p:attrNameLst>
                                      </p:cBhvr>
                                      <p:to>
                                        <p:strVal val="visible"/>
                                      </p:to>
                                    </p:set>
                                    <p:animEffect transition="in" filter="wipe(left)">
                                      <p:cBhvr>
                                        <p:cTn id="116" dur="500"/>
                                        <p:tgtEl>
                                          <p:spTgt spid="71"/>
                                        </p:tgtEl>
                                      </p:cBhvr>
                                    </p:animEffect>
                                  </p:childTnLst>
                                </p:cTn>
                              </p:par>
                            </p:childTnLst>
                          </p:cTn>
                        </p:par>
                        <p:par>
                          <p:cTn id="117" fill="hold">
                            <p:stCondLst>
                              <p:cond delay="5800"/>
                            </p:stCondLst>
                            <p:childTnLst>
                              <p:par>
                                <p:cTn id="118" presetID="45" presetClass="entr" presetSubtype="0" fill="hold" grpId="0" nodeType="afterEffect">
                                  <p:stCondLst>
                                    <p:cond delay="0"/>
                                  </p:stCondLst>
                                  <p:childTnLst>
                                    <p:set>
                                      <p:cBhvr>
                                        <p:cTn id="119" dur="1" fill="hold">
                                          <p:stCondLst>
                                            <p:cond delay="0"/>
                                          </p:stCondLst>
                                        </p:cTn>
                                        <p:tgtEl>
                                          <p:spTgt spid="25"/>
                                        </p:tgtEl>
                                        <p:attrNameLst>
                                          <p:attrName>style.visibility</p:attrName>
                                        </p:attrNameLst>
                                      </p:cBhvr>
                                      <p:to>
                                        <p:strVal val="visible"/>
                                      </p:to>
                                    </p:set>
                                    <p:animEffect transition="in" filter="fade">
                                      <p:cBhvr>
                                        <p:cTn id="120" dur="500"/>
                                        <p:tgtEl>
                                          <p:spTgt spid="25"/>
                                        </p:tgtEl>
                                      </p:cBhvr>
                                    </p:animEffect>
                                    <p:anim calcmode="lin" valueType="num">
                                      <p:cBhvr>
                                        <p:cTn id="121" dur="500" fill="hold"/>
                                        <p:tgtEl>
                                          <p:spTgt spid="25"/>
                                        </p:tgtEl>
                                        <p:attrNameLst>
                                          <p:attrName>ppt_w</p:attrName>
                                        </p:attrNameLst>
                                      </p:cBhvr>
                                      <p:tavLst>
                                        <p:tav tm="0" fmla="#ppt_w*sin(2.5*pi*$)">
                                          <p:val>
                                            <p:fltVal val="0"/>
                                          </p:val>
                                        </p:tav>
                                        <p:tav tm="100000">
                                          <p:val>
                                            <p:fltVal val="1"/>
                                          </p:val>
                                        </p:tav>
                                      </p:tavLst>
                                    </p:anim>
                                    <p:anim calcmode="lin" valueType="num">
                                      <p:cBhvr>
                                        <p:cTn id="122" dur="500" fill="hold"/>
                                        <p:tgtEl>
                                          <p:spTgt spid="25"/>
                                        </p:tgtEl>
                                        <p:attrNameLst>
                                          <p:attrName>ppt_h</p:attrName>
                                        </p:attrNameLst>
                                      </p:cBhvr>
                                      <p:tavLst>
                                        <p:tav tm="0">
                                          <p:val>
                                            <p:strVal val="#ppt_h"/>
                                          </p:val>
                                        </p:tav>
                                        <p:tav tm="100000">
                                          <p:val>
                                            <p:strVal val="#ppt_h"/>
                                          </p:val>
                                        </p:tav>
                                      </p:tavLst>
                                    </p:anim>
                                  </p:childTnLst>
                                </p:cTn>
                              </p:par>
                              <p:par>
                                <p:cTn id="123" presetID="49" presetClass="entr" presetSubtype="0" decel="100000" fill="hold" grpId="1" nodeType="withEffect">
                                  <p:stCondLst>
                                    <p:cond delay="0"/>
                                  </p:stCondLst>
                                  <p:childTnLst>
                                    <p:set>
                                      <p:cBhvr>
                                        <p:cTn id="124" dur="1" fill="hold">
                                          <p:stCondLst>
                                            <p:cond delay="0"/>
                                          </p:stCondLst>
                                        </p:cTn>
                                        <p:tgtEl>
                                          <p:spTgt spid="25"/>
                                        </p:tgtEl>
                                        <p:attrNameLst>
                                          <p:attrName>style.visibility</p:attrName>
                                        </p:attrNameLst>
                                      </p:cBhvr>
                                      <p:to>
                                        <p:strVal val="visible"/>
                                      </p:to>
                                    </p:set>
                                    <p:anim calcmode="lin" valueType="num">
                                      <p:cBhvr>
                                        <p:cTn id="125" dur="500" fill="hold"/>
                                        <p:tgtEl>
                                          <p:spTgt spid="25"/>
                                        </p:tgtEl>
                                        <p:attrNameLst>
                                          <p:attrName>ppt_w</p:attrName>
                                        </p:attrNameLst>
                                      </p:cBhvr>
                                      <p:tavLst>
                                        <p:tav tm="0">
                                          <p:val>
                                            <p:fltVal val="0"/>
                                          </p:val>
                                        </p:tav>
                                        <p:tav tm="100000">
                                          <p:val>
                                            <p:strVal val="#ppt_w"/>
                                          </p:val>
                                        </p:tav>
                                      </p:tavLst>
                                    </p:anim>
                                    <p:anim calcmode="lin" valueType="num">
                                      <p:cBhvr>
                                        <p:cTn id="126" dur="500" fill="hold"/>
                                        <p:tgtEl>
                                          <p:spTgt spid="25"/>
                                        </p:tgtEl>
                                        <p:attrNameLst>
                                          <p:attrName>ppt_h</p:attrName>
                                        </p:attrNameLst>
                                      </p:cBhvr>
                                      <p:tavLst>
                                        <p:tav tm="0">
                                          <p:val>
                                            <p:fltVal val="0"/>
                                          </p:val>
                                        </p:tav>
                                        <p:tav tm="100000">
                                          <p:val>
                                            <p:strVal val="#ppt_h"/>
                                          </p:val>
                                        </p:tav>
                                      </p:tavLst>
                                    </p:anim>
                                    <p:anim calcmode="lin" valueType="num">
                                      <p:cBhvr>
                                        <p:cTn id="127" dur="500" fill="hold"/>
                                        <p:tgtEl>
                                          <p:spTgt spid="25"/>
                                        </p:tgtEl>
                                        <p:attrNameLst>
                                          <p:attrName>style.rotation</p:attrName>
                                        </p:attrNameLst>
                                      </p:cBhvr>
                                      <p:tavLst>
                                        <p:tav tm="0">
                                          <p:val>
                                            <p:fltVal val="360"/>
                                          </p:val>
                                        </p:tav>
                                        <p:tav tm="100000">
                                          <p:val>
                                            <p:fltVal val="0"/>
                                          </p:val>
                                        </p:tav>
                                      </p:tavLst>
                                    </p:anim>
                                    <p:animEffect transition="in" filter="fade">
                                      <p:cBhvr>
                                        <p:cTn id="128" dur="500"/>
                                        <p:tgtEl>
                                          <p:spTgt spid="25"/>
                                        </p:tgtEl>
                                      </p:cBhvr>
                                    </p:animEffect>
                                  </p:childTnLst>
                                </p:cTn>
                              </p:par>
                            </p:childTnLst>
                          </p:cTn>
                        </p:par>
                        <p:par>
                          <p:cTn id="129" fill="hold">
                            <p:stCondLst>
                              <p:cond delay="6300"/>
                            </p:stCondLst>
                            <p:childTnLst>
                              <p:par>
                                <p:cTn id="130" presetID="22" presetClass="entr" presetSubtype="8" fill="hold" grpId="0" nodeType="afterEffect">
                                  <p:stCondLst>
                                    <p:cond delay="0"/>
                                  </p:stCondLst>
                                  <p:childTnLst>
                                    <p:set>
                                      <p:cBhvr>
                                        <p:cTn id="131" dur="1" fill="hold">
                                          <p:stCondLst>
                                            <p:cond delay="0"/>
                                          </p:stCondLst>
                                        </p:cTn>
                                        <p:tgtEl>
                                          <p:spTgt spid="61"/>
                                        </p:tgtEl>
                                        <p:attrNameLst>
                                          <p:attrName>style.visibility</p:attrName>
                                        </p:attrNameLst>
                                      </p:cBhvr>
                                      <p:to>
                                        <p:strVal val="visible"/>
                                      </p:to>
                                    </p:set>
                                    <p:animEffect transition="in" filter="wipe(left)">
                                      <p:cBhvr>
                                        <p:cTn id="132" dur="500"/>
                                        <p:tgtEl>
                                          <p:spTgt spid="61"/>
                                        </p:tgtEl>
                                      </p:cBhvr>
                                    </p:animEffect>
                                  </p:childTnLst>
                                </p:cTn>
                              </p:par>
                              <p:par>
                                <p:cTn id="133" presetID="22" presetClass="entr" presetSubtype="8" fill="hold" grpId="0" nodeType="withEffect">
                                  <p:stCondLst>
                                    <p:cond delay="0"/>
                                  </p:stCondLst>
                                  <p:childTnLst>
                                    <p:set>
                                      <p:cBhvr>
                                        <p:cTn id="134" dur="1" fill="hold">
                                          <p:stCondLst>
                                            <p:cond delay="0"/>
                                          </p:stCondLst>
                                        </p:cTn>
                                        <p:tgtEl>
                                          <p:spTgt spid="72"/>
                                        </p:tgtEl>
                                        <p:attrNameLst>
                                          <p:attrName>style.visibility</p:attrName>
                                        </p:attrNameLst>
                                      </p:cBhvr>
                                      <p:to>
                                        <p:strVal val="visible"/>
                                      </p:to>
                                    </p:set>
                                    <p:animEffect transition="in" filter="wipe(left)">
                                      <p:cBhvr>
                                        <p:cTn id="135" dur="500"/>
                                        <p:tgtEl>
                                          <p:spTgt spid="72"/>
                                        </p:tgtEl>
                                      </p:cBhvr>
                                    </p:animEffect>
                                  </p:childTnLst>
                                </p:cTn>
                              </p:par>
                            </p:childTnLst>
                          </p:cTn>
                        </p:par>
                        <p:par>
                          <p:cTn id="136" fill="hold">
                            <p:stCondLst>
                              <p:cond delay="6800"/>
                            </p:stCondLst>
                            <p:childTnLst>
                              <p:par>
                                <p:cTn id="137" presetID="45" presetClass="entr" presetSubtype="0" fill="hold" grpId="0" nodeType="afterEffect">
                                  <p:stCondLst>
                                    <p:cond delay="0"/>
                                  </p:stCondLst>
                                  <p:childTnLst>
                                    <p:set>
                                      <p:cBhvr>
                                        <p:cTn id="138" dur="1" fill="hold">
                                          <p:stCondLst>
                                            <p:cond delay="0"/>
                                          </p:stCondLst>
                                        </p:cTn>
                                        <p:tgtEl>
                                          <p:spTgt spid="26"/>
                                        </p:tgtEl>
                                        <p:attrNameLst>
                                          <p:attrName>style.visibility</p:attrName>
                                        </p:attrNameLst>
                                      </p:cBhvr>
                                      <p:to>
                                        <p:strVal val="visible"/>
                                      </p:to>
                                    </p:set>
                                    <p:animEffect transition="in" filter="fade">
                                      <p:cBhvr>
                                        <p:cTn id="139" dur="500"/>
                                        <p:tgtEl>
                                          <p:spTgt spid="26"/>
                                        </p:tgtEl>
                                      </p:cBhvr>
                                    </p:animEffect>
                                    <p:anim calcmode="lin" valueType="num">
                                      <p:cBhvr>
                                        <p:cTn id="140" dur="500" fill="hold"/>
                                        <p:tgtEl>
                                          <p:spTgt spid="26"/>
                                        </p:tgtEl>
                                        <p:attrNameLst>
                                          <p:attrName>ppt_w</p:attrName>
                                        </p:attrNameLst>
                                      </p:cBhvr>
                                      <p:tavLst>
                                        <p:tav tm="0" fmla="#ppt_w*sin(2.5*pi*$)">
                                          <p:val>
                                            <p:fltVal val="0"/>
                                          </p:val>
                                        </p:tav>
                                        <p:tav tm="100000">
                                          <p:val>
                                            <p:fltVal val="1"/>
                                          </p:val>
                                        </p:tav>
                                      </p:tavLst>
                                    </p:anim>
                                    <p:anim calcmode="lin" valueType="num">
                                      <p:cBhvr>
                                        <p:cTn id="141" dur="500" fill="hold"/>
                                        <p:tgtEl>
                                          <p:spTgt spid="26"/>
                                        </p:tgtEl>
                                        <p:attrNameLst>
                                          <p:attrName>ppt_h</p:attrName>
                                        </p:attrNameLst>
                                      </p:cBhvr>
                                      <p:tavLst>
                                        <p:tav tm="0">
                                          <p:val>
                                            <p:strVal val="#ppt_h"/>
                                          </p:val>
                                        </p:tav>
                                        <p:tav tm="100000">
                                          <p:val>
                                            <p:strVal val="#ppt_h"/>
                                          </p:val>
                                        </p:tav>
                                      </p:tavLst>
                                    </p:anim>
                                  </p:childTnLst>
                                </p:cTn>
                              </p:par>
                              <p:par>
                                <p:cTn id="142" presetID="49" presetClass="entr" presetSubtype="0" decel="100000" fill="hold" grpId="1" nodeType="withEffect">
                                  <p:stCondLst>
                                    <p:cond delay="0"/>
                                  </p:stCondLst>
                                  <p:childTnLst>
                                    <p:set>
                                      <p:cBhvr>
                                        <p:cTn id="143" dur="1" fill="hold">
                                          <p:stCondLst>
                                            <p:cond delay="0"/>
                                          </p:stCondLst>
                                        </p:cTn>
                                        <p:tgtEl>
                                          <p:spTgt spid="26"/>
                                        </p:tgtEl>
                                        <p:attrNameLst>
                                          <p:attrName>style.visibility</p:attrName>
                                        </p:attrNameLst>
                                      </p:cBhvr>
                                      <p:to>
                                        <p:strVal val="visible"/>
                                      </p:to>
                                    </p:set>
                                    <p:anim calcmode="lin" valueType="num">
                                      <p:cBhvr>
                                        <p:cTn id="144" dur="500" fill="hold"/>
                                        <p:tgtEl>
                                          <p:spTgt spid="26"/>
                                        </p:tgtEl>
                                        <p:attrNameLst>
                                          <p:attrName>ppt_w</p:attrName>
                                        </p:attrNameLst>
                                      </p:cBhvr>
                                      <p:tavLst>
                                        <p:tav tm="0">
                                          <p:val>
                                            <p:fltVal val="0"/>
                                          </p:val>
                                        </p:tav>
                                        <p:tav tm="100000">
                                          <p:val>
                                            <p:strVal val="#ppt_w"/>
                                          </p:val>
                                        </p:tav>
                                      </p:tavLst>
                                    </p:anim>
                                    <p:anim calcmode="lin" valueType="num">
                                      <p:cBhvr>
                                        <p:cTn id="145" dur="500" fill="hold"/>
                                        <p:tgtEl>
                                          <p:spTgt spid="26"/>
                                        </p:tgtEl>
                                        <p:attrNameLst>
                                          <p:attrName>ppt_h</p:attrName>
                                        </p:attrNameLst>
                                      </p:cBhvr>
                                      <p:tavLst>
                                        <p:tav tm="0">
                                          <p:val>
                                            <p:fltVal val="0"/>
                                          </p:val>
                                        </p:tav>
                                        <p:tav tm="100000">
                                          <p:val>
                                            <p:strVal val="#ppt_h"/>
                                          </p:val>
                                        </p:tav>
                                      </p:tavLst>
                                    </p:anim>
                                    <p:anim calcmode="lin" valueType="num">
                                      <p:cBhvr>
                                        <p:cTn id="146" dur="500" fill="hold"/>
                                        <p:tgtEl>
                                          <p:spTgt spid="26"/>
                                        </p:tgtEl>
                                        <p:attrNameLst>
                                          <p:attrName>style.rotation</p:attrName>
                                        </p:attrNameLst>
                                      </p:cBhvr>
                                      <p:tavLst>
                                        <p:tav tm="0">
                                          <p:val>
                                            <p:fltVal val="360"/>
                                          </p:val>
                                        </p:tav>
                                        <p:tav tm="100000">
                                          <p:val>
                                            <p:fltVal val="0"/>
                                          </p:val>
                                        </p:tav>
                                      </p:tavLst>
                                    </p:anim>
                                    <p:animEffect transition="in" filter="fade">
                                      <p:cBhvr>
                                        <p:cTn id="147" dur="500"/>
                                        <p:tgtEl>
                                          <p:spTgt spid="26"/>
                                        </p:tgtEl>
                                      </p:cBhvr>
                                    </p:animEffect>
                                  </p:childTnLst>
                                </p:cTn>
                              </p:par>
                            </p:childTnLst>
                          </p:cTn>
                        </p:par>
                        <p:par>
                          <p:cTn id="148" fill="hold">
                            <p:stCondLst>
                              <p:cond delay="7300"/>
                            </p:stCondLst>
                            <p:childTnLst>
                              <p:par>
                                <p:cTn id="149" presetID="22" presetClass="entr" presetSubtype="8" fill="hold" grpId="0" nodeType="afterEffect">
                                  <p:stCondLst>
                                    <p:cond delay="0"/>
                                  </p:stCondLst>
                                  <p:childTnLst>
                                    <p:set>
                                      <p:cBhvr>
                                        <p:cTn id="150" dur="1" fill="hold">
                                          <p:stCondLst>
                                            <p:cond delay="0"/>
                                          </p:stCondLst>
                                        </p:cTn>
                                        <p:tgtEl>
                                          <p:spTgt spid="62"/>
                                        </p:tgtEl>
                                        <p:attrNameLst>
                                          <p:attrName>style.visibility</p:attrName>
                                        </p:attrNameLst>
                                      </p:cBhvr>
                                      <p:to>
                                        <p:strVal val="visible"/>
                                      </p:to>
                                    </p:set>
                                    <p:animEffect transition="in" filter="wipe(left)">
                                      <p:cBhvr>
                                        <p:cTn id="151" dur="500"/>
                                        <p:tgtEl>
                                          <p:spTgt spid="62"/>
                                        </p:tgtEl>
                                      </p:cBhvr>
                                    </p:animEffect>
                                  </p:childTnLst>
                                </p:cTn>
                              </p:par>
                              <p:par>
                                <p:cTn id="152" presetID="22" presetClass="entr" presetSubtype="8" fill="hold" grpId="0" nodeType="withEffect">
                                  <p:stCondLst>
                                    <p:cond delay="0"/>
                                  </p:stCondLst>
                                  <p:childTnLst>
                                    <p:set>
                                      <p:cBhvr>
                                        <p:cTn id="153" dur="1" fill="hold">
                                          <p:stCondLst>
                                            <p:cond delay="0"/>
                                          </p:stCondLst>
                                        </p:cTn>
                                        <p:tgtEl>
                                          <p:spTgt spid="74"/>
                                        </p:tgtEl>
                                        <p:attrNameLst>
                                          <p:attrName>style.visibility</p:attrName>
                                        </p:attrNameLst>
                                      </p:cBhvr>
                                      <p:to>
                                        <p:strVal val="visible"/>
                                      </p:to>
                                    </p:set>
                                    <p:animEffect transition="in" filter="wipe(left)">
                                      <p:cBhvr>
                                        <p:cTn id="154" dur="500"/>
                                        <p:tgtEl>
                                          <p:spTgt spid="74"/>
                                        </p:tgtEl>
                                      </p:cBhvr>
                                    </p:animEffect>
                                  </p:childTnLst>
                                </p:cTn>
                              </p:par>
                            </p:childTnLst>
                          </p:cTn>
                        </p:par>
                        <p:par>
                          <p:cTn id="155" fill="hold">
                            <p:stCondLst>
                              <p:cond delay="7800"/>
                            </p:stCondLst>
                            <p:childTnLst>
                              <p:par>
                                <p:cTn id="156" presetID="53" presetClass="entr" presetSubtype="16" fill="hold" grpId="0" nodeType="afterEffect">
                                  <p:stCondLst>
                                    <p:cond delay="0"/>
                                  </p:stCondLst>
                                  <p:childTnLst>
                                    <p:set>
                                      <p:cBhvr>
                                        <p:cTn id="157" dur="1" fill="hold">
                                          <p:stCondLst>
                                            <p:cond delay="0"/>
                                          </p:stCondLst>
                                        </p:cTn>
                                        <p:tgtEl>
                                          <p:spTgt spid="21"/>
                                        </p:tgtEl>
                                        <p:attrNameLst>
                                          <p:attrName>style.visibility</p:attrName>
                                        </p:attrNameLst>
                                      </p:cBhvr>
                                      <p:to>
                                        <p:strVal val="visible"/>
                                      </p:to>
                                    </p:set>
                                    <p:anim calcmode="lin" valueType="num">
                                      <p:cBhvr>
                                        <p:cTn id="158" dur="500" fill="hold"/>
                                        <p:tgtEl>
                                          <p:spTgt spid="21"/>
                                        </p:tgtEl>
                                        <p:attrNameLst>
                                          <p:attrName>ppt_w</p:attrName>
                                        </p:attrNameLst>
                                      </p:cBhvr>
                                      <p:tavLst>
                                        <p:tav tm="0">
                                          <p:val>
                                            <p:fltVal val="0"/>
                                          </p:val>
                                        </p:tav>
                                        <p:tav tm="100000">
                                          <p:val>
                                            <p:strVal val="#ppt_w"/>
                                          </p:val>
                                        </p:tav>
                                      </p:tavLst>
                                    </p:anim>
                                    <p:anim calcmode="lin" valueType="num">
                                      <p:cBhvr>
                                        <p:cTn id="159" dur="500" fill="hold"/>
                                        <p:tgtEl>
                                          <p:spTgt spid="21"/>
                                        </p:tgtEl>
                                        <p:attrNameLst>
                                          <p:attrName>ppt_h</p:attrName>
                                        </p:attrNameLst>
                                      </p:cBhvr>
                                      <p:tavLst>
                                        <p:tav tm="0">
                                          <p:val>
                                            <p:fltVal val="0"/>
                                          </p:val>
                                        </p:tav>
                                        <p:tav tm="100000">
                                          <p:val>
                                            <p:strVal val="#ppt_h"/>
                                          </p:val>
                                        </p:tav>
                                      </p:tavLst>
                                    </p:anim>
                                    <p:animEffect transition="in" filter="fade">
                                      <p:cBhvr>
                                        <p:cTn id="160" dur="500"/>
                                        <p:tgtEl>
                                          <p:spTgt spid="21"/>
                                        </p:tgtEl>
                                      </p:cBhvr>
                                    </p:animEffect>
                                  </p:childTnLst>
                                </p:cTn>
                              </p:par>
                              <p:par>
                                <p:cTn id="161" presetID="53" presetClass="entr" presetSubtype="16" fill="hold" grpId="0" nodeType="withEffect">
                                  <p:stCondLst>
                                    <p:cond delay="100"/>
                                  </p:stCondLst>
                                  <p:childTnLst>
                                    <p:set>
                                      <p:cBhvr>
                                        <p:cTn id="162" dur="1" fill="hold">
                                          <p:stCondLst>
                                            <p:cond delay="0"/>
                                          </p:stCondLst>
                                        </p:cTn>
                                        <p:tgtEl>
                                          <p:spTgt spid="19"/>
                                        </p:tgtEl>
                                        <p:attrNameLst>
                                          <p:attrName>style.visibility</p:attrName>
                                        </p:attrNameLst>
                                      </p:cBhvr>
                                      <p:to>
                                        <p:strVal val="visible"/>
                                      </p:to>
                                    </p:set>
                                    <p:anim calcmode="lin" valueType="num">
                                      <p:cBhvr>
                                        <p:cTn id="163" dur="500" fill="hold"/>
                                        <p:tgtEl>
                                          <p:spTgt spid="19"/>
                                        </p:tgtEl>
                                        <p:attrNameLst>
                                          <p:attrName>ppt_w</p:attrName>
                                        </p:attrNameLst>
                                      </p:cBhvr>
                                      <p:tavLst>
                                        <p:tav tm="0">
                                          <p:val>
                                            <p:fltVal val="0"/>
                                          </p:val>
                                        </p:tav>
                                        <p:tav tm="100000">
                                          <p:val>
                                            <p:strVal val="#ppt_w"/>
                                          </p:val>
                                        </p:tav>
                                      </p:tavLst>
                                    </p:anim>
                                    <p:anim calcmode="lin" valueType="num">
                                      <p:cBhvr>
                                        <p:cTn id="164" dur="500" fill="hold"/>
                                        <p:tgtEl>
                                          <p:spTgt spid="19"/>
                                        </p:tgtEl>
                                        <p:attrNameLst>
                                          <p:attrName>ppt_h</p:attrName>
                                        </p:attrNameLst>
                                      </p:cBhvr>
                                      <p:tavLst>
                                        <p:tav tm="0">
                                          <p:val>
                                            <p:fltVal val="0"/>
                                          </p:val>
                                        </p:tav>
                                        <p:tav tm="100000">
                                          <p:val>
                                            <p:strVal val="#ppt_h"/>
                                          </p:val>
                                        </p:tav>
                                      </p:tavLst>
                                    </p:anim>
                                    <p:animEffect transition="in" filter="fade">
                                      <p:cBhvr>
                                        <p:cTn id="165" dur="500"/>
                                        <p:tgtEl>
                                          <p:spTgt spid="19"/>
                                        </p:tgtEl>
                                      </p:cBhvr>
                                    </p:animEffect>
                                  </p:childTnLst>
                                </p:cTn>
                              </p:par>
                              <p:par>
                                <p:cTn id="166" presetID="53" presetClass="entr" presetSubtype="16" fill="hold" grpId="0" nodeType="withEffect">
                                  <p:stCondLst>
                                    <p:cond delay="200"/>
                                  </p:stCondLst>
                                  <p:childTnLst>
                                    <p:set>
                                      <p:cBhvr>
                                        <p:cTn id="167" dur="1" fill="hold">
                                          <p:stCondLst>
                                            <p:cond delay="0"/>
                                          </p:stCondLst>
                                        </p:cTn>
                                        <p:tgtEl>
                                          <p:spTgt spid="20"/>
                                        </p:tgtEl>
                                        <p:attrNameLst>
                                          <p:attrName>style.visibility</p:attrName>
                                        </p:attrNameLst>
                                      </p:cBhvr>
                                      <p:to>
                                        <p:strVal val="visible"/>
                                      </p:to>
                                    </p:set>
                                    <p:anim calcmode="lin" valueType="num">
                                      <p:cBhvr>
                                        <p:cTn id="168" dur="500" fill="hold"/>
                                        <p:tgtEl>
                                          <p:spTgt spid="20"/>
                                        </p:tgtEl>
                                        <p:attrNameLst>
                                          <p:attrName>ppt_w</p:attrName>
                                        </p:attrNameLst>
                                      </p:cBhvr>
                                      <p:tavLst>
                                        <p:tav tm="0">
                                          <p:val>
                                            <p:fltVal val="0"/>
                                          </p:val>
                                        </p:tav>
                                        <p:tav tm="100000">
                                          <p:val>
                                            <p:strVal val="#ppt_w"/>
                                          </p:val>
                                        </p:tav>
                                      </p:tavLst>
                                    </p:anim>
                                    <p:anim calcmode="lin" valueType="num">
                                      <p:cBhvr>
                                        <p:cTn id="169" dur="500" fill="hold"/>
                                        <p:tgtEl>
                                          <p:spTgt spid="20"/>
                                        </p:tgtEl>
                                        <p:attrNameLst>
                                          <p:attrName>ppt_h</p:attrName>
                                        </p:attrNameLst>
                                      </p:cBhvr>
                                      <p:tavLst>
                                        <p:tav tm="0">
                                          <p:val>
                                            <p:fltVal val="0"/>
                                          </p:val>
                                        </p:tav>
                                        <p:tav tm="100000">
                                          <p:val>
                                            <p:strVal val="#ppt_h"/>
                                          </p:val>
                                        </p:tav>
                                      </p:tavLst>
                                    </p:anim>
                                    <p:animEffect transition="in" filter="fade">
                                      <p:cBhvr>
                                        <p:cTn id="170" dur="500"/>
                                        <p:tgtEl>
                                          <p:spTgt spid="20"/>
                                        </p:tgtEl>
                                      </p:cBhvr>
                                    </p:animEffect>
                                  </p:childTnLst>
                                </p:cTn>
                              </p:par>
                              <p:par>
                                <p:cTn id="171" presetID="2" presetClass="entr" presetSubtype="3" decel="100000" fill="hold" grpId="0" nodeType="withEffect">
                                  <p:stCondLst>
                                    <p:cond delay="300"/>
                                  </p:stCondLst>
                                  <p:childTnLst>
                                    <p:set>
                                      <p:cBhvr>
                                        <p:cTn id="172" dur="1" fill="hold">
                                          <p:stCondLst>
                                            <p:cond delay="0"/>
                                          </p:stCondLst>
                                        </p:cTn>
                                        <p:tgtEl>
                                          <p:spTgt spid="16"/>
                                        </p:tgtEl>
                                        <p:attrNameLst>
                                          <p:attrName>style.visibility</p:attrName>
                                        </p:attrNameLst>
                                      </p:cBhvr>
                                      <p:to>
                                        <p:strVal val="visible"/>
                                      </p:to>
                                    </p:set>
                                    <p:anim calcmode="lin" valueType="num">
                                      <p:cBhvr additive="base">
                                        <p:cTn id="173" dur="500" fill="hold"/>
                                        <p:tgtEl>
                                          <p:spTgt spid="16"/>
                                        </p:tgtEl>
                                        <p:attrNameLst>
                                          <p:attrName>ppt_x</p:attrName>
                                        </p:attrNameLst>
                                      </p:cBhvr>
                                      <p:tavLst>
                                        <p:tav tm="0">
                                          <p:val>
                                            <p:strVal val="1+#ppt_w/2"/>
                                          </p:val>
                                        </p:tav>
                                        <p:tav tm="100000">
                                          <p:val>
                                            <p:strVal val="#ppt_x"/>
                                          </p:val>
                                        </p:tav>
                                      </p:tavLst>
                                    </p:anim>
                                    <p:anim calcmode="lin" valueType="num">
                                      <p:cBhvr additive="base">
                                        <p:cTn id="174" dur="500" fill="hold"/>
                                        <p:tgtEl>
                                          <p:spTgt spid="16"/>
                                        </p:tgtEl>
                                        <p:attrNameLst>
                                          <p:attrName>ppt_y</p:attrName>
                                        </p:attrNameLst>
                                      </p:cBhvr>
                                      <p:tavLst>
                                        <p:tav tm="0">
                                          <p:val>
                                            <p:strVal val="0-#ppt_h/2"/>
                                          </p:val>
                                        </p:tav>
                                        <p:tav tm="100000">
                                          <p:val>
                                            <p:strVal val="#ppt_y"/>
                                          </p:val>
                                        </p:tav>
                                      </p:tavLst>
                                    </p:anim>
                                  </p:childTnLst>
                                </p:cTn>
                              </p:par>
                              <p:par>
                                <p:cTn id="175" presetID="2" presetClass="entr" presetSubtype="9" decel="100000" fill="hold" grpId="0" nodeType="withEffect">
                                  <p:stCondLst>
                                    <p:cond delay="300"/>
                                  </p:stCondLst>
                                  <p:childTnLst>
                                    <p:set>
                                      <p:cBhvr>
                                        <p:cTn id="176" dur="1" fill="hold">
                                          <p:stCondLst>
                                            <p:cond delay="0"/>
                                          </p:stCondLst>
                                        </p:cTn>
                                        <p:tgtEl>
                                          <p:spTgt spid="17"/>
                                        </p:tgtEl>
                                        <p:attrNameLst>
                                          <p:attrName>style.visibility</p:attrName>
                                        </p:attrNameLst>
                                      </p:cBhvr>
                                      <p:to>
                                        <p:strVal val="visible"/>
                                      </p:to>
                                    </p:set>
                                    <p:anim calcmode="lin" valueType="num">
                                      <p:cBhvr additive="base">
                                        <p:cTn id="177" dur="500" fill="hold"/>
                                        <p:tgtEl>
                                          <p:spTgt spid="17"/>
                                        </p:tgtEl>
                                        <p:attrNameLst>
                                          <p:attrName>ppt_x</p:attrName>
                                        </p:attrNameLst>
                                      </p:cBhvr>
                                      <p:tavLst>
                                        <p:tav tm="0">
                                          <p:val>
                                            <p:strVal val="0-#ppt_w/2"/>
                                          </p:val>
                                        </p:tav>
                                        <p:tav tm="100000">
                                          <p:val>
                                            <p:strVal val="#ppt_x"/>
                                          </p:val>
                                        </p:tav>
                                      </p:tavLst>
                                    </p:anim>
                                    <p:anim calcmode="lin" valueType="num">
                                      <p:cBhvr additive="base">
                                        <p:cTn id="178" dur="500" fill="hold"/>
                                        <p:tgtEl>
                                          <p:spTgt spid="17"/>
                                        </p:tgtEl>
                                        <p:attrNameLst>
                                          <p:attrName>ppt_y</p:attrName>
                                        </p:attrNameLst>
                                      </p:cBhvr>
                                      <p:tavLst>
                                        <p:tav tm="0">
                                          <p:val>
                                            <p:strVal val="0-#ppt_h/2"/>
                                          </p:val>
                                        </p:tav>
                                        <p:tav tm="100000">
                                          <p:val>
                                            <p:strVal val="#ppt_y"/>
                                          </p:val>
                                        </p:tav>
                                      </p:tavLst>
                                    </p:anim>
                                  </p:childTnLst>
                                </p:cTn>
                              </p:par>
                              <p:par>
                                <p:cTn id="179" presetID="2" presetClass="entr" presetSubtype="4" decel="100000" fill="hold" grpId="0" nodeType="withEffect">
                                  <p:stCondLst>
                                    <p:cond delay="300"/>
                                  </p:stCondLst>
                                  <p:childTnLst>
                                    <p:set>
                                      <p:cBhvr>
                                        <p:cTn id="180" dur="1" fill="hold">
                                          <p:stCondLst>
                                            <p:cond delay="0"/>
                                          </p:stCondLst>
                                        </p:cTn>
                                        <p:tgtEl>
                                          <p:spTgt spid="18"/>
                                        </p:tgtEl>
                                        <p:attrNameLst>
                                          <p:attrName>style.visibility</p:attrName>
                                        </p:attrNameLst>
                                      </p:cBhvr>
                                      <p:to>
                                        <p:strVal val="visible"/>
                                      </p:to>
                                    </p:set>
                                    <p:anim calcmode="lin" valueType="num">
                                      <p:cBhvr additive="base">
                                        <p:cTn id="181" dur="500" fill="hold"/>
                                        <p:tgtEl>
                                          <p:spTgt spid="18"/>
                                        </p:tgtEl>
                                        <p:attrNameLst>
                                          <p:attrName>ppt_x</p:attrName>
                                        </p:attrNameLst>
                                      </p:cBhvr>
                                      <p:tavLst>
                                        <p:tav tm="0">
                                          <p:val>
                                            <p:strVal val="#ppt_x"/>
                                          </p:val>
                                        </p:tav>
                                        <p:tav tm="100000">
                                          <p:val>
                                            <p:strVal val="#ppt_x"/>
                                          </p:val>
                                        </p:tav>
                                      </p:tavLst>
                                    </p:anim>
                                    <p:anim calcmode="lin" valueType="num">
                                      <p:cBhvr additive="base">
                                        <p:cTn id="182" dur="500" fill="hold"/>
                                        <p:tgtEl>
                                          <p:spTgt spid="18"/>
                                        </p:tgtEl>
                                        <p:attrNameLst>
                                          <p:attrName>ppt_y</p:attrName>
                                        </p:attrNameLst>
                                      </p:cBhvr>
                                      <p:tavLst>
                                        <p:tav tm="0">
                                          <p:val>
                                            <p:strVal val="1+#ppt_h/2"/>
                                          </p:val>
                                        </p:tav>
                                        <p:tav tm="100000">
                                          <p:val>
                                            <p:strVal val="#ppt_y"/>
                                          </p:val>
                                        </p:tav>
                                      </p:tavLst>
                                    </p:anim>
                                  </p:childTnLst>
                                </p:cTn>
                              </p:par>
                            </p:childTnLst>
                          </p:cTn>
                        </p:par>
                        <p:par>
                          <p:cTn id="183" fill="hold">
                            <p:stCondLst>
                              <p:cond delay="8600"/>
                            </p:stCondLst>
                            <p:childTnLst>
                              <p:par>
                                <p:cTn id="184" presetID="53" presetClass="entr" presetSubtype="16" fill="hold" nodeType="afterEffect">
                                  <p:stCondLst>
                                    <p:cond delay="0"/>
                                  </p:stCondLst>
                                  <p:childTnLst>
                                    <p:set>
                                      <p:cBhvr>
                                        <p:cTn id="185" dur="1" fill="hold">
                                          <p:stCondLst>
                                            <p:cond delay="0"/>
                                          </p:stCondLst>
                                        </p:cTn>
                                        <p:tgtEl>
                                          <p:spTgt spid="42"/>
                                        </p:tgtEl>
                                        <p:attrNameLst>
                                          <p:attrName>style.visibility</p:attrName>
                                        </p:attrNameLst>
                                      </p:cBhvr>
                                      <p:to>
                                        <p:strVal val="visible"/>
                                      </p:to>
                                    </p:set>
                                    <p:anim calcmode="lin" valueType="num">
                                      <p:cBhvr>
                                        <p:cTn id="186" dur="500" fill="hold"/>
                                        <p:tgtEl>
                                          <p:spTgt spid="42"/>
                                        </p:tgtEl>
                                        <p:attrNameLst>
                                          <p:attrName>ppt_w</p:attrName>
                                        </p:attrNameLst>
                                      </p:cBhvr>
                                      <p:tavLst>
                                        <p:tav tm="0">
                                          <p:val>
                                            <p:fltVal val="0"/>
                                          </p:val>
                                        </p:tav>
                                        <p:tav tm="100000">
                                          <p:val>
                                            <p:strVal val="#ppt_w"/>
                                          </p:val>
                                        </p:tav>
                                      </p:tavLst>
                                    </p:anim>
                                    <p:anim calcmode="lin" valueType="num">
                                      <p:cBhvr>
                                        <p:cTn id="187" dur="500" fill="hold"/>
                                        <p:tgtEl>
                                          <p:spTgt spid="42"/>
                                        </p:tgtEl>
                                        <p:attrNameLst>
                                          <p:attrName>ppt_h</p:attrName>
                                        </p:attrNameLst>
                                      </p:cBhvr>
                                      <p:tavLst>
                                        <p:tav tm="0">
                                          <p:val>
                                            <p:fltVal val="0"/>
                                          </p:val>
                                        </p:tav>
                                        <p:tav tm="100000">
                                          <p:val>
                                            <p:strVal val="#ppt_h"/>
                                          </p:val>
                                        </p:tav>
                                      </p:tavLst>
                                    </p:anim>
                                    <p:animEffect transition="in" filter="fade">
                                      <p:cBhvr>
                                        <p:cTn id="188" dur="500"/>
                                        <p:tgtEl>
                                          <p:spTgt spid="42"/>
                                        </p:tgtEl>
                                      </p:cBhvr>
                                    </p:animEffect>
                                  </p:childTnLst>
                                </p:cTn>
                              </p:par>
                            </p:childTnLst>
                          </p:cTn>
                        </p:par>
                        <p:par>
                          <p:cTn id="189" fill="hold">
                            <p:stCondLst>
                              <p:cond delay="9100"/>
                            </p:stCondLst>
                            <p:childTnLst>
                              <p:par>
                                <p:cTn id="190" presetID="10" presetClass="entr" presetSubtype="0" fill="hold" grpId="0" nodeType="afterEffect">
                                  <p:stCondLst>
                                    <p:cond delay="0"/>
                                  </p:stCondLst>
                                  <p:childTnLst>
                                    <p:set>
                                      <p:cBhvr>
                                        <p:cTn id="191" dur="1" fill="hold">
                                          <p:stCondLst>
                                            <p:cond delay="0"/>
                                          </p:stCondLst>
                                        </p:cTn>
                                        <p:tgtEl>
                                          <p:spTgt spid="73"/>
                                        </p:tgtEl>
                                        <p:attrNameLst>
                                          <p:attrName>style.visibility</p:attrName>
                                        </p:attrNameLst>
                                      </p:cBhvr>
                                      <p:to>
                                        <p:strVal val="visible"/>
                                      </p:to>
                                    </p:set>
                                    <p:animEffect transition="in" filter="fade">
                                      <p:cBhvr>
                                        <p:cTn id="192" dur="500"/>
                                        <p:tgtEl>
                                          <p:spTgt spid="73"/>
                                        </p:tgtEl>
                                      </p:cBhvr>
                                    </p:animEffect>
                                  </p:childTnLst>
                                </p:cTn>
                              </p:par>
                              <p:par>
                                <p:cTn id="193" presetID="42" presetClass="path" presetSubtype="0" accel="50000" decel="50000" fill="hold" grpId="1" nodeType="withEffect">
                                  <p:stCondLst>
                                    <p:cond delay="0"/>
                                  </p:stCondLst>
                                  <p:childTnLst>
                                    <p:animMotion origin="layout" path="M -0.14102 0.26551 L -8.33333E-7 3.7037E-6 " pathEditMode="relative" rAng="0" ptsTypes="AA">
                                      <p:cBhvr>
                                        <p:cTn id="194" dur="500" fill="hold"/>
                                        <p:tgtEl>
                                          <p:spTgt spid="73"/>
                                        </p:tgtEl>
                                        <p:attrNameLst>
                                          <p:attrName>ppt_x</p:attrName>
                                          <p:attrName>ppt_y</p:attrName>
                                        </p:attrNameLst>
                                      </p:cBhvr>
                                      <p:rCtr x="7435" y="-13681"/>
                                    </p:animMotion>
                                  </p:childTnLst>
                                </p:cTn>
                              </p:par>
                              <p:par>
                                <p:cTn id="195" presetID="53" presetClass="entr" presetSubtype="16" fill="hold" grpId="2" nodeType="withEffect">
                                  <p:stCondLst>
                                    <p:cond delay="0"/>
                                  </p:stCondLst>
                                  <p:childTnLst>
                                    <p:set>
                                      <p:cBhvr>
                                        <p:cTn id="196" dur="1" fill="hold">
                                          <p:stCondLst>
                                            <p:cond delay="0"/>
                                          </p:stCondLst>
                                        </p:cTn>
                                        <p:tgtEl>
                                          <p:spTgt spid="73"/>
                                        </p:tgtEl>
                                        <p:attrNameLst>
                                          <p:attrName>style.visibility</p:attrName>
                                        </p:attrNameLst>
                                      </p:cBhvr>
                                      <p:to>
                                        <p:strVal val="visible"/>
                                      </p:to>
                                    </p:set>
                                    <p:anim calcmode="lin" valueType="num">
                                      <p:cBhvr>
                                        <p:cTn id="197" dur="500" fill="hold"/>
                                        <p:tgtEl>
                                          <p:spTgt spid="73"/>
                                        </p:tgtEl>
                                        <p:attrNameLst>
                                          <p:attrName>ppt_w</p:attrName>
                                        </p:attrNameLst>
                                      </p:cBhvr>
                                      <p:tavLst>
                                        <p:tav tm="0">
                                          <p:val>
                                            <p:fltVal val="0"/>
                                          </p:val>
                                        </p:tav>
                                        <p:tav tm="100000">
                                          <p:val>
                                            <p:strVal val="#ppt_w"/>
                                          </p:val>
                                        </p:tav>
                                      </p:tavLst>
                                    </p:anim>
                                    <p:anim calcmode="lin" valueType="num">
                                      <p:cBhvr>
                                        <p:cTn id="198" dur="500" fill="hold"/>
                                        <p:tgtEl>
                                          <p:spTgt spid="73"/>
                                        </p:tgtEl>
                                        <p:attrNameLst>
                                          <p:attrName>ppt_h</p:attrName>
                                        </p:attrNameLst>
                                      </p:cBhvr>
                                      <p:tavLst>
                                        <p:tav tm="0">
                                          <p:val>
                                            <p:fltVal val="0"/>
                                          </p:val>
                                        </p:tav>
                                        <p:tav tm="100000">
                                          <p:val>
                                            <p:strVal val="#ppt_h"/>
                                          </p:val>
                                        </p:tav>
                                      </p:tavLst>
                                    </p:anim>
                                    <p:animEffect transition="in" filter="fade">
                                      <p:cBhvr>
                                        <p:cTn id="199" dur="500"/>
                                        <p:tgtEl>
                                          <p:spTgt spid="73"/>
                                        </p:tgtEl>
                                      </p:cBhvr>
                                    </p:animEffect>
                                  </p:childTnLst>
                                </p:cTn>
                              </p:par>
                            </p:childTnLst>
                          </p:cTn>
                        </p:par>
                        <p:par>
                          <p:cTn id="200" fill="hold">
                            <p:stCondLst>
                              <p:cond delay="9600"/>
                            </p:stCondLst>
                            <p:childTnLst>
                              <p:par>
                                <p:cTn id="201" presetID="2" presetClass="entr" presetSubtype="2" decel="100000" fill="hold" nodeType="afterEffect">
                                  <p:stCondLst>
                                    <p:cond delay="0"/>
                                  </p:stCondLst>
                                  <p:childTnLst>
                                    <p:set>
                                      <p:cBhvr>
                                        <p:cTn id="202" dur="1" fill="hold">
                                          <p:stCondLst>
                                            <p:cond delay="0"/>
                                          </p:stCondLst>
                                        </p:cTn>
                                        <p:tgtEl>
                                          <p:spTgt spid="68"/>
                                        </p:tgtEl>
                                        <p:attrNameLst>
                                          <p:attrName>style.visibility</p:attrName>
                                        </p:attrNameLst>
                                      </p:cBhvr>
                                      <p:to>
                                        <p:strVal val="visible"/>
                                      </p:to>
                                    </p:set>
                                    <p:anim calcmode="lin" valueType="num">
                                      <p:cBhvr additive="base">
                                        <p:cTn id="203" dur="500" fill="hold"/>
                                        <p:tgtEl>
                                          <p:spTgt spid="68"/>
                                        </p:tgtEl>
                                        <p:attrNameLst>
                                          <p:attrName>ppt_x</p:attrName>
                                        </p:attrNameLst>
                                      </p:cBhvr>
                                      <p:tavLst>
                                        <p:tav tm="0">
                                          <p:val>
                                            <p:strVal val="1+#ppt_w/2"/>
                                          </p:val>
                                        </p:tav>
                                        <p:tav tm="100000">
                                          <p:val>
                                            <p:strVal val="#ppt_x"/>
                                          </p:val>
                                        </p:tav>
                                      </p:tavLst>
                                    </p:anim>
                                    <p:anim calcmode="lin" valueType="num">
                                      <p:cBhvr additive="base">
                                        <p:cTn id="204" dur="500" fill="hold"/>
                                        <p:tgtEl>
                                          <p:spTgt spid="68"/>
                                        </p:tgtEl>
                                        <p:attrNameLst>
                                          <p:attrName>ppt_y</p:attrName>
                                        </p:attrNameLst>
                                      </p:cBhvr>
                                      <p:tavLst>
                                        <p:tav tm="0">
                                          <p:val>
                                            <p:strVal val="#ppt_y"/>
                                          </p:val>
                                        </p:tav>
                                        <p:tav tm="100000">
                                          <p:val>
                                            <p:strVal val="#ppt_y"/>
                                          </p:val>
                                        </p:tav>
                                      </p:tavLst>
                                    </p:anim>
                                  </p:childTnLst>
                                </p:cTn>
                              </p:par>
                            </p:childTnLst>
                          </p:cTn>
                        </p:par>
                        <p:par>
                          <p:cTn id="205" fill="hold">
                            <p:stCondLst>
                              <p:cond delay="10100"/>
                            </p:stCondLst>
                            <p:childTnLst>
                              <p:par>
                                <p:cTn id="206" presetID="10" presetClass="entr" presetSubtype="0" fill="hold" grpId="0" nodeType="afterEffect">
                                  <p:stCondLst>
                                    <p:cond delay="0"/>
                                  </p:stCondLst>
                                  <p:childTnLst>
                                    <p:set>
                                      <p:cBhvr>
                                        <p:cTn id="207" dur="1" fill="hold">
                                          <p:stCondLst>
                                            <p:cond delay="0"/>
                                          </p:stCondLst>
                                        </p:cTn>
                                        <p:tgtEl>
                                          <p:spTgt spid="66"/>
                                        </p:tgtEl>
                                        <p:attrNameLst>
                                          <p:attrName>style.visibility</p:attrName>
                                        </p:attrNameLst>
                                      </p:cBhvr>
                                      <p:to>
                                        <p:strVal val="visible"/>
                                      </p:to>
                                    </p:set>
                                    <p:animEffect transition="in" filter="fade">
                                      <p:cBhvr>
                                        <p:cTn id="208" dur="500"/>
                                        <p:tgtEl>
                                          <p:spTgt spid="66"/>
                                        </p:tgtEl>
                                      </p:cBhvr>
                                    </p:animEffect>
                                  </p:childTnLst>
                                </p:cTn>
                              </p:par>
                            </p:childTnLst>
                          </p:cTn>
                        </p:par>
                        <p:par>
                          <p:cTn id="209" fill="hold">
                            <p:stCondLst>
                              <p:cond delay="10600"/>
                            </p:stCondLst>
                            <p:childTnLst>
                              <p:par>
                                <p:cTn id="210" presetID="10" presetClass="entr" presetSubtype="0" fill="hold" grpId="0" nodeType="afterEffect">
                                  <p:stCondLst>
                                    <p:cond delay="0"/>
                                  </p:stCondLst>
                                  <p:iterate type="lt">
                                    <p:tmPct val="10000"/>
                                  </p:iterate>
                                  <p:childTnLst>
                                    <p:set>
                                      <p:cBhvr>
                                        <p:cTn id="211" dur="1" fill="hold">
                                          <p:stCondLst>
                                            <p:cond delay="0"/>
                                          </p:stCondLst>
                                        </p:cTn>
                                        <p:tgtEl>
                                          <p:spTgt spid="65"/>
                                        </p:tgtEl>
                                        <p:attrNameLst>
                                          <p:attrName>style.visibility</p:attrName>
                                        </p:attrNameLst>
                                      </p:cBhvr>
                                      <p:to>
                                        <p:strVal val="visible"/>
                                      </p:to>
                                    </p:set>
                                    <p:animEffect transition="in" filter="fade">
                                      <p:cBhvr>
                                        <p:cTn id="212" dur="500"/>
                                        <p:tgtEl>
                                          <p:spTgt spid="6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56" grpId="0" animBg="1"/>
      <p:bldP spid="64" grpId="0" animBg="1"/>
      <p:bldP spid="67" grpId="0" animBg="1"/>
      <p:bldP spid="71" grpId="0" animBg="1"/>
      <p:bldP spid="72" grpId="0" animBg="1"/>
      <p:bldP spid="74" grpId="0" animBg="1"/>
      <p:bldP spid="8" grpId="0" animBg="1"/>
      <p:bldP spid="9" grpId="0" animBg="1"/>
      <p:bldP spid="10" grpId="0" animBg="1"/>
      <p:bldP spid="11" grpId="0" animBg="1"/>
      <p:bldP spid="12" grpId="0" animBg="1"/>
      <p:bldP spid="13" grpId="0" animBg="1"/>
      <p:bldP spid="16" grpId="0" animBg="1"/>
      <p:bldP spid="17" grpId="0" animBg="1"/>
      <p:bldP spid="18" grpId="0" animBg="1"/>
      <p:bldP spid="19" grpId="0" animBg="1"/>
      <p:bldP spid="20" grpId="0" animBg="1"/>
      <p:bldP spid="21" grpId="0" animBg="1"/>
      <p:bldP spid="22" grpId="0" animBg="1"/>
      <p:bldP spid="22" grpId="1" animBg="1"/>
      <p:bldP spid="23" grpId="0" animBg="1"/>
      <p:bldP spid="23" grpId="1" animBg="1"/>
      <p:bldP spid="24" grpId="0" animBg="1"/>
      <p:bldP spid="24" grpId="1" animBg="1"/>
      <p:bldP spid="25" grpId="0" animBg="1"/>
      <p:bldP spid="25" grpId="1" animBg="1"/>
      <p:bldP spid="26" grpId="0" animBg="1"/>
      <p:bldP spid="26" grpId="1" animBg="1"/>
      <p:bldP spid="54" grpId="0" animBg="1"/>
      <p:bldP spid="54" grpId="1" animBg="1"/>
      <p:bldP spid="57" grpId="0"/>
      <p:bldP spid="58" grpId="0"/>
      <p:bldP spid="59" grpId="0"/>
      <p:bldP spid="60" grpId="0"/>
      <p:bldP spid="61" grpId="0"/>
      <p:bldP spid="62" grpId="0"/>
      <p:bldP spid="65" grpId="0"/>
      <p:bldP spid="66" grpId="0"/>
      <p:bldP spid="73" grpId="0" animBg="1"/>
      <p:bldP spid="73" grpId="1" animBg="1"/>
      <p:bldP spid="73" grpId="2"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descr="图片包含 室内, 红色, 饮料, 蛋糕&#10;&#10;已生成高可信度的说明">
            <a:extLst>
              <a:ext uri="{FF2B5EF4-FFF2-40B4-BE49-F238E27FC236}">
                <a16:creationId xmlns:a16="http://schemas.microsoft.com/office/drawing/2014/main" xmlns="" id="{B0BD49C2-9798-45B6-8982-1FFE9D5A2058}"/>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0" y="0"/>
            <a:ext cx="12192000" cy="6858000"/>
          </a:xfrm>
          <a:prstGeom prst="rect">
            <a:avLst/>
          </a:prstGeom>
        </p:spPr>
      </p:pic>
      <p:sp>
        <p:nvSpPr>
          <p:cNvPr id="6" name="矩形 5">
            <a:extLst>
              <a:ext uri="{FF2B5EF4-FFF2-40B4-BE49-F238E27FC236}">
                <a16:creationId xmlns:a16="http://schemas.microsoft.com/office/drawing/2014/main" xmlns="" id="{A32294C4-5CB1-4D55-A822-EF79530379AF}"/>
              </a:ext>
            </a:extLst>
          </p:cNvPr>
          <p:cNvSpPr/>
          <p:nvPr/>
        </p:nvSpPr>
        <p:spPr>
          <a:xfrm>
            <a:off x="0" y="0"/>
            <a:ext cx="12192000" cy="6858000"/>
          </a:xfrm>
          <a:prstGeom prst="rect">
            <a:avLst/>
          </a:prstGeom>
          <a:solidFill>
            <a:schemeClr val="tx1">
              <a:lumMod val="95000"/>
              <a:lumOff val="5000"/>
              <a:alpha val="73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nvGrpSpPr>
          <p:cNvPr id="8" name="组合 7">
            <a:extLst>
              <a:ext uri="{FF2B5EF4-FFF2-40B4-BE49-F238E27FC236}">
                <a16:creationId xmlns:a16="http://schemas.microsoft.com/office/drawing/2014/main" xmlns="" id="{FA7204AA-EB88-47A5-AF0A-BEDB0ECC0493}"/>
              </a:ext>
            </a:extLst>
          </p:cNvPr>
          <p:cNvGrpSpPr/>
          <p:nvPr/>
        </p:nvGrpSpPr>
        <p:grpSpPr>
          <a:xfrm>
            <a:off x="933855" y="1931898"/>
            <a:ext cx="2466598" cy="1645091"/>
            <a:chOff x="933855" y="1931898"/>
            <a:chExt cx="2466598" cy="1645091"/>
          </a:xfrm>
        </p:grpSpPr>
        <p:sp>
          <p:nvSpPr>
            <p:cNvPr id="11" name="矩形 10">
              <a:extLst>
                <a:ext uri="{FF2B5EF4-FFF2-40B4-BE49-F238E27FC236}">
                  <a16:creationId xmlns:a16="http://schemas.microsoft.com/office/drawing/2014/main" xmlns="" id="{DBA9BD11-DE19-45D9-92D8-C8D9AA9F1FB7}"/>
                </a:ext>
              </a:extLst>
            </p:cNvPr>
            <p:cNvSpPr/>
            <p:nvPr/>
          </p:nvSpPr>
          <p:spPr>
            <a:xfrm>
              <a:off x="1509391" y="2193191"/>
              <a:ext cx="1891062" cy="923330"/>
            </a:xfrm>
            <a:prstGeom prst="rect">
              <a:avLst/>
            </a:prstGeom>
          </p:spPr>
          <p:txBody>
            <a:bodyPr wrap="square">
              <a:spAutoFit/>
            </a:bodyPr>
            <a:lstStyle/>
            <a:p>
              <a:pPr algn="dist"/>
              <a:r>
                <a:rPr lang="zh-CN" altLang="en-US" sz="5400" b="1" dirty="0">
                  <a:gradFill flip="none" rotWithShape="1">
                    <a:gsLst>
                      <a:gs pos="0">
                        <a:srgbClr val="FBF1DC"/>
                      </a:gs>
                      <a:gs pos="21000">
                        <a:srgbClr val="BFA57B"/>
                      </a:gs>
                      <a:gs pos="0">
                        <a:srgbClr val="F1E4CC"/>
                      </a:gs>
                      <a:gs pos="55000">
                        <a:srgbClr val="886A49"/>
                      </a:gs>
                      <a:gs pos="68000">
                        <a:srgbClr val="56422F"/>
                      </a:gs>
                      <a:gs pos="76000">
                        <a:srgbClr val="CCB58C"/>
                      </a:gs>
                    </a:gsLst>
                    <a:lin ang="1200000" scaled="0"/>
                    <a:tileRect/>
                  </a:gradFill>
                  <a:latin typeface="微软雅黑" panose="020B0503020204020204" pitchFamily="34" charset="-122"/>
                  <a:ea typeface="微软雅黑" panose="020B0503020204020204" pitchFamily="34" charset="-122"/>
                </a:rPr>
                <a:t>目 录</a:t>
              </a:r>
            </a:p>
          </p:txBody>
        </p:sp>
        <p:sp>
          <p:nvSpPr>
            <p:cNvPr id="7" name="文本框 6">
              <a:extLst>
                <a:ext uri="{FF2B5EF4-FFF2-40B4-BE49-F238E27FC236}">
                  <a16:creationId xmlns:a16="http://schemas.microsoft.com/office/drawing/2014/main" xmlns="" id="{9D05FBC0-0E53-4508-B213-D707D7424CAA}"/>
                </a:ext>
              </a:extLst>
            </p:cNvPr>
            <p:cNvSpPr txBox="1"/>
            <p:nvPr/>
          </p:nvSpPr>
          <p:spPr>
            <a:xfrm>
              <a:off x="933855" y="1931898"/>
              <a:ext cx="712054" cy="1569660"/>
            </a:xfrm>
            <a:prstGeom prst="rect">
              <a:avLst/>
            </a:prstGeom>
          </p:spPr>
          <p:txBody>
            <a:bodyPr wrap="none">
              <a:spAutoFit/>
            </a:bodyPr>
            <a:lstStyle>
              <a:defPPr>
                <a:defRPr lang="zh-CN"/>
              </a:defPPr>
              <a:lvl1pPr>
                <a:defRPr sz="5400" b="1">
                  <a:gradFill flip="none" rotWithShape="1">
                    <a:gsLst>
                      <a:gs pos="0">
                        <a:srgbClr val="FBF1DC"/>
                      </a:gs>
                      <a:gs pos="21000">
                        <a:srgbClr val="BFA57B"/>
                      </a:gs>
                      <a:gs pos="0">
                        <a:srgbClr val="F1E4CC"/>
                      </a:gs>
                      <a:gs pos="55000">
                        <a:srgbClr val="886A49"/>
                      </a:gs>
                      <a:gs pos="68000">
                        <a:srgbClr val="56422F"/>
                      </a:gs>
                      <a:gs pos="76000">
                        <a:srgbClr val="CCB58C"/>
                      </a:gs>
                    </a:gsLst>
                    <a:lin ang="1200000" scaled="0"/>
                    <a:tileRect/>
                  </a:gradFill>
                  <a:latin typeface="微软雅黑" panose="020B0503020204020204" pitchFamily="34" charset="-122"/>
                  <a:ea typeface="微软雅黑" panose="020B0503020204020204" pitchFamily="34" charset="-122"/>
                </a:defRPr>
              </a:lvl1pPr>
            </a:lstStyle>
            <a:p>
              <a:r>
                <a:rPr lang="en-US" altLang="zh-CN" sz="9600" b="0" dirty="0">
                  <a:latin typeface="造字工房佳黑（非商用）常规体" pitchFamily="2" charset="-122"/>
                  <a:ea typeface="造字工房佳黑（非商用）常规体" pitchFamily="2" charset="-122"/>
                </a:rPr>
                <a:t>C</a:t>
              </a:r>
              <a:endParaRPr lang="zh-CN" altLang="en-US" sz="9600" b="0" dirty="0">
                <a:latin typeface="造字工房佳黑（非商用）常规体" pitchFamily="2" charset="-122"/>
                <a:ea typeface="造字工房佳黑（非商用）常规体" pitchFamily="2" charset="-122"/>
              </a:endParaRPr>
            </a:p>
          </p:txBody>
        </p:sp>
        <p:sp>
          <p:nvSpPr>
            <p:cNvPr id="13" name="文本框 12">
              <a:extLst>
                <a:ext uri="{FF2B5EF4-FFF2-40B4-BE49-F238E27FC236}">
                  <a16:creationId xmlns:a16="http://schemas.microsoft.com/office/drawing/2014/main" xmlns="" id="{A0CC66F1-102B-4231-9057-DFF3958C4AD6}"/>
                </a:ext>
              </a:extLst>
            </p:cNvPr>
            <p:cNvSpPr txBox="1"/>
            <p:nvPr/>
          </p:nvSpPr>
          <p:spPr>
            <a:xfrm>
              <a:off x="1567759" y="2930658"/>
              <a:ext cx="1822935" cy="646331"/>
            </a:xfrm>
            <a:prstGeom prst="rect">
              <a:avLst/>
            </a:prstGeom>
          </p:spPr>
          <p:txBody>
            <a:bodyPr wrap="none">
              <a:spAutoFit/>
            </a:bodyPr>
            <a:lstStyle>
              <a:defPPr>
                <a:defRPr lang="zh-CN"/>
              </a:defPPr>
              <a:lvl1pPr>
                <a:defRPr sz="5400" b="1">
                  <a:gradFill flip="none" rotWithShape="1">
                    <a:gsLst>
                      <a:gs pos="0">
                        <a:srgbClr val="FBF1DC"/>
                      </a:gs>
                      <a:gs pos="21000">
                        <a:srgbClr val="BFA57B"/>
                      </a:gs>
                      <a:gs pos="0">
                        <a:srgbClr val="F1E4CC"/>
                      </a:gs>
                      <a:gs pos="55000">
                        <a:srgbClr val="886A49"/>
                      </a:gs>
                      <a:gs pos="68000">
                        <a:srgbClr val="56422F"/>
                      </a:gs>
                      <a:gs pos="76000">
                        <a:srgbClr val="CCB58C"/>
                      </a:gs>
                    </a:gsLst>
                    <a:lin ang="1200000" scaled="0"/>
                    <a:tileRect/>
                  </a:gradFill>
                  <a:latin typeface="微软雅黑" panose="020B0503020204020204" pitchFamily="34" charset="-122"/>
                  <a:ea typeface="微软雅黑" panose="020B0503020204020204" pitchFamily="34" charset="-122"/>
                </a:defRPr>
              </a:lvl1pPr>
            </a:lstStyle>
            <a:p>
              <a:r>
                <a:rPr lang="en-US" altLang="zh-CN" sz="3600" b="0" dirty="0" err="1">
                  <a:latin typeface="造字工房凌黑（非商用）常规体" pitchFamily="2" charset="-122"/>
                  <a:ea typeface="造字工房凌黑（非商用）常规体" pitchFamily="2" charset="-122"/>
                </a:rPr>
                <a:t>ontent</a:t>
              </a:r>
              <a:endParaRPr lang="zh-CN" altLang="en-US" sz="3600" b="0" dirty="0">
                <a:latin typeface="造字工房凌黑（非商用）常规体" pitchFamily="2" charset="-122"/>
                <a:ea typeface="造字工房凌黑（非商用）常规体" pitchFamily="2" charset="-122"/>
              </a:endParaRPr>
            </a:p>
          </p:txBody>
        </p:sp>
      </p:grpSp>
      <p:grpSp>
        <p:nvGrpSpPr>
          <p:cNvPr id="9" name="Group 8">
            <a:extLst>
              <a:ext uri="{FF2B5EF4-FFF2-40B4-BE49-F238E27FC236}">
                <a16:creationId xmlns:a16="http://schemas.microsoft.com/office/drawing/2014/main" xmlns="" id="{A2973FF8-C172-4FC4-AC7A-1142228C6E26}"/>
              </a:ext>
            </a:extLst>
          </p:cNvPr>
          <p:cNvGrpSpPr/>
          <p:nvPr/>
        </p:nvGrpSpPr>
        <p:grpSpPr>
          <a:xfrm>
            <a:off x="4373520" y="1177728"/>
            <a:ext cx="5906639" cy="1200329"/>
            <a:chOff x="2678173" y="1620740"/>
            <a:chExt cx="5906639" cy="1200329"/>
          </a:xfrm>
        </p:grpSpPr>
        <p:sp>
          <p:nvSpPr>
            <p:cNvPr id="10" name="TextBox 17">
              <a:extLst>
                <a:ext uri="{FF2B5EF4-FFF2-40B4-BE49-F238E27FC236}">
                  <a16:creationId xmlns:a16="http://schemas.microsoft.com/office/drawing/2014/main" xmlns="" id="{F70FEBA4-9E7C-4205-ACF7-020FD06B3CA9}"/>
                </a:ext>
              </a:extLst>
            </p:cNvPr>
            <p:cNvSpPr txBox="1"/>
            <p:nvPr/>
          </p:nvSpPr>
          <p:spPr>
            <a:xfrm>
              <a:off x="2678173" y="1620740"/>
              <a:ext cx="1322798" cy="1200329"/>
            </a:xfrm>
            <a:prstGeom prst="rect">
              <a:avLst/>
            </a:prstGeom>
            <a:noFill/>
          </p:spPr>
          <p:txBody>
            <a:bodyPr wrap="none" rtlCol="0">
              <a:spAutoFit/>
            </a:bodyPr>
            <a:lstStyle/>
            <a:p>
              <a:r>
                <a:rPr lang="en-US" sz="7200" b="1" dirty="0">
                  <a:gradFill flip="none" rotWithShape="1">
                    <a:gsLst>
                      <a:gs pos="0">
                        <a:srgbClr val="FBF1DC"/>
                      </a:gs>
                      <a:gs pos="21000">
                        <a:srgbClr val="BFA57B"/>
                      </a:gs>
                      <a:gs pos="0">
                        <a:srgbClr val="F1E4CC"/>
                      </a:gs>
                      <a:gs pos="55000">
                        <a:srgbClr val="886A49"/>
                      </a:gs>
                      <a:gs pos="88000">
                        <a:srgbClr val="CCB58C"/>
                      </a:gs>
                    </a:gsLst>
                    <a:lin ang="1200000" scaled="0"/>
                    <a:tileRect/>
                  </a:gradFill>
                  <a:latin typeface="微软雅黑" panose="020B0503020204020204" pitchFamily="34" charset="-122"/>
                  <a:ea typeface="微软雅黑" panose="020B0503020204020204" pitchFamily="34" charset="-122"/>
                </a:rPr>
                <a:t>01</a:t>
              </a:r>
            </a:p>
          </p:txBody>
        </p:sp>
        <p:sp>
          <p:nvSpPr>
            <p:cNvPr id="12" name="TextBox 4">
              <a:extLst>
                <a:ext uri="{FF2B5EF4-FFF2-40B4-BE49-F238E27FC236}">
                  <a16:creationId xmlns:a16="http://schemas.microsoft.com/office/drawing/2014/main" xmlns="" id="{043AAF52-25F6-4769-834F-A58C8F03AB89}"/>
                </a:ext>
              </a:extLst>
            </p:cNvPr>
            <p:cNvSpPr txBox="1"/>
            <p:nvPr/>
          </p:nvSpPr>
          <p:spPr>
            <a:xfrm>
              <a:off x="3886090" y="1715369"/>
              <a:ext cx="4698722" cy="584775"/>
            </a:xfrm>
            <a:prstGeom prst="rect">
              <a:avLst/>
            </a:prstGeom>
            <a:noFill/>
          </p:spPr>
          <p:txBody>
            <a:bodyPr wrap="none" rtlCol="0">
              <a:spAutoFit/>
            </a:bodyPr>
            <a:lstStyle/>
            <a:p>
              <a:r>
                <a:rPr lang="zh-CN" altLang="en-US" sz="3200" b="1" dirty="0">
                  <a:gradFill flip="none" rotWithShape="1">
                    <a:gsLst>
                      <a:gs pos="0">
                        <a:srgbClr val="FBF1DC"/>
                      </a:gs>
                      <a:gs pos="21000">
                        <a:srgbClr val="BFA57B"/>
                      </a:gs>
                      <a:gs pos="0">
                        <a:srgbClr val="F1E4CC"/>
                      </a:gs>
                      <a:gs pos="55000">
                        <a:srgbClr val="886A49"/>
                      </a:gs>
                      <a:gs pos="68000">
                        <a:srgbClr val="56422F"/>
                      </a:gs>
                      <a:gs pos="76000">
                        <a:srgbClr val="CCB58C"/>
                      </a:gs>
                    </a:gsLst>
                    <a:lin ang="1200000" scaled="0"/>
                    <a:tileRect/>
                  </a:gradFill>
                  <a:latin typeface="微软雅黑" panose="020B0503020204020204" pitchFamily="34" charset="-122"/>
                  <a:ea typeface="微软雅黑" panose="020B0503020204020204" pitchFamily="34" charset="-122"/>
                </a:rPr>
                <a:t>请添加您的相关文本内容</a:t>
              </a:r>
              <a:endParaRPr lang="en-US" sz="3200" b="1" dirty="0">
                <a:gradFill flip="none" rotWithShape="1">
                  <a:gsLst>
                    <a:gs pos="0">
                      <a:srgbClr val="FBF1DC"/>
                    </a:gs>
                    <a:gs pos="21000">
                      <a:srgbClr val="BFA57B"/>
                    </a:gs>
                    <a:gs pos="0">
                      <a:srgbClr val="F1E4CC"/>
                    </a:gs>
                    <a:gs pos="55000">
                      <a:srgbClr val="886A49"/>
                    </a:gs>
                    <a:gs pos="68000">
                      <a:srgbClr val="56422F"/>
                    </a:gs>
                    <a:gs pos="76000">
                      <a:srgbClr val="CCB58C"/>
                    </a:gs>
                  </a:gsLst>
                  <a:lin ang="1200000" scaled="0"/>
                  <a:tileRect/>
                </a:gradFill>
                <a:latin typeface="微软雅黑" panose="020B0503020204020204" pitchFamily="34" charset="-122"/>
                <a:ea typeface="微软雅黑" panose="020B0503020204020204" pitchFamily="34" charset="-122"/>
              </a:endParaRPr>
            </a:p>
          </p:txBody>
        </p:sp>
      </p:grpSp>
      <p:grpSp>
        <p:nvGrpSpPr>
          <p:cNvPr id="14" name="Group 7">
            <a:extLst>
              <a:ext uri="{FF2B5EF4-FFF2-40B4-BE49-F238E27FC236}">
                <a16:creationId xmlns:a16="http://schemas.microsoft.com/office/drawing/2014/main" xmlns="" id="{D2716249-5F27-4270-AB76-4569F29CBD88}"/>
              </a:ext>
            </a:extLst>
          </p:cNvPr>
          <p:cNvGrpSpPr/>
          <p:nvPr/>
        </p:nvGrpSpPr>
        <p:grpSpPr>
          <a:xfrm>
            <a:off x="5232679" y="2313283"/>
            <a:ext cx="6011761" cy="1200329"/>
            <a:chOff x="3537332" y="2815373"/>
            <a:chExt cx="6011761" cy="1200329"/>
          </a:xfrm>
        </p:grpSpPr>
        <p:sp>
          <p:nvSpPr>
            <p:cNvPr id="15" name="TextBox 23">
              <a:extLst>
                <a:ext uri="{FF2B5EF4-FFF2-40B4-BE49-F238E27FC236}">
                  <a16:creationId xmlns:a16="http://schemas.microsoft.com/office/drawing/2014/main" xmlns="" id="{E58C79DC-E7E4-447B-9B44-82061F659A8A}"/>
                </a:ext>
              </a:extLst>
            </p:cNvPr>
            <p:cNvSpPr txBox="1"/>
            <p:nvPr/>
          </p:nvSpPr>
          <p:spPr>
            <a:xfrm>
              <a:off x="8226295" y="2815373"/>
              <a:ext cx="1322798" cy="1200329"/>
            </a:xfrm>
            <a:prstGeom prst="rect">
              <a:avLst/>
            </a:prstGeom>
            <a:noFill/>
          </p:spPr>
          <p:txBody>
            <a:bodyPr wrap="none" rtlCol="0">
              <a:spAutoFit/>
            </a:bodyPr>
            <a:lstStyle/>
            <a:p>
              <a:r>
                <a:rPr lang="en-US" sz="7200" b="1" dirty="0">
                  <a:gradFill flip="none" rotWithShape="1">
                    <a:gsLst>
                      <a:gs pos="0">
                        <a:srgbClr val="FBF1DC"/>
                      </a:gs>
                      <a:gs pos="21000">
                        <a:srgbClr val="BFA57B"/>
                      </a:gs>
                      <a:gs pos="0">
                        <a:srgbClr val="F1E4CC"/>
                      </a:gs>
                      <a:gs pos="55000">
                        <a:srgbClr val="886A49"/>
                      </a:gs>
                      <a:gs pos="76000">
                        <a:srgbClr val="CCB58C"/>
                      </a:gs>
                    </a:gsLst>
                    <a:lin ang="1200000" scaled="0"/>
                    <a:tileRect/>
                  </a:gradFill>
                  <a:latin typeface="微软雅黑" panose="020B0503020204020204" pitchFamily="34" charset="-122"/>
                  <a:ea typeface="微软雅黑" panose="020B0503020204020204" pitchFamily="34" charset="-122"/>
                </a:rPr>
                <a:t>0</a:t>
              </a:r>
              <a:r>
                <a:rPr lang="en-US" altLang="zh-CN" sz="7200" b="1" dirty="0">
                  <a:gradFill flip="none" rotWithShape="1">
                    <a:gsLst>
                      <a:gs pos="0">
                        <a:srgbClr val="FBF1DC"/>
                      </a:gs>
                      <a:gs pos="21000">
                        <a:srgbClr val="BFA57B"/>
                      </a:gs>
                      <a:gs pos="0">
                        <a:srgbClr val="F1E4CC"/>
                      </a:gs>
                      <a:gs pos="55000">
                        <a:srgbClr val="886A49"/>
                      </a:gs>
                      <a:gs pos="76000">
                        <a:srgbClr val="CCB58C"/>
                      </a:gs>
                    </a:gsLst>
                    <a:lin ang="1200000" scaled="0"/>
                    <a:tileRect/>
                  </a:gradFill>
                  <a:latin typeface="微软雅黑" panose="020B0503020204020204" pitchFamily="34" charset="-122"/>
                  <a:ea typeface="微软雅黑" panose="020B0503020204020204" pitchFamily="34" charset="-122"/>
                </a:rPr>
                <a:t>2</a:t>
              </a:r>
              <a:endParaRPr lang="en-US" sz="7200" b="1" dirty="0">
                <a:gradFill flip="none" rotWithShape="1">
                  <a:gsLst>
                    <a:gs pos="0">
                      <a:srgbClr val="FBF1DC"/>
                    </a:gs>
                    <a:gs pos="21000">
                      <a:srgbClr val="BFA57B"/>
                    </a:gs>
                    <a:gs pos="0">
                      <a:srgbClr val="F1E4CC"/>
                    </a:gs>
                    <a:gs pos="55000">
                      <a:srgbClr val="886A49"/>
                    </a:gs>
                    <a:gs pos="76000">
                      <a:srgbClr val="CCB58C"/>
                    </a:gs>
                  </a:gsLst>
                  <a:lin ang="1200000" scaled="0"/>
                  <a:tileRect/>
                </a:gradFill>
                <a:latin typeface="微软雅黑" panose="020B0503020204020204" pitchFamily="34" charset="-122"/>
                <a:ea typeface="微软雅黑" panose="020B0503020204020204" pitchFamily="34" charset="-122"/>
              </a:endParaRPr>
            </a:p>
          </p:txBody>
        </p:sp>
        <p:sp>
          <p:nvSpPr>
            <p:cNvPr id="16" name="TextBox 24">
              <a:extLst>
                <a:ext uri="{FF2B5EF4-FFF2-40B4-BE49-F238E27FC236}">
                  <a16:creationId xmlns:a16="http://schemas.microsoft.com/office/drawing/2014/main" xmlns="" id="{2F111D13-AB3B-4D2A-A8A7-CD7C66592592}"/>
                </a:ext>
              </a:extLst>
            </p:cNvPr>
            <p:cNvSpPr txBox="1"/>
            <p:nvPr/>
          </p:nvSpPr>
          <p:spPr>
            <a:xfrm>
              <a:off x="3537332" y="2932451"/>
              <a:ext cx="4698722" cy="584775"/>
            </a:xfrm>
            <a:prstGeom prst="rect">
              <a:avLst/>
            </a:prstGeom>
            <a:noFill/>
          </p:spPr>
          <p:txBody>
            <a:bodyPr wrap="none" rtlCol="0">
              <a:spAutoFit/>
            </a:bodyPr>
            <a:lstStyle/>
            <a:p>
              <a:r>
                <a:rPr lang="zh-CN" altLang="en-US" sz="3200" b="1" dirty="0">
                  <a:gradFill flip="none" rotWithShape="1">
                    <a:gsLst>
                      <a:gs pos="0">
                        <a:srgbClr val="FBF1DC"/>
                      </a:gs>
                      <a:gs pos="21000">
                        <a:srgbClr val="BFA57B"/>
                      </a:gs>
                      <a:gs pos="0">
                        <a:srgbClr val="F1E4CC"/>
                      </a:gs>
                      <a:gs pos="55000">
                        <a:srgbClr val="886A49"/>
                      </a:gs>
                      <a:gs pos="68000">
                        <a:srgbClr val="56422F"/>
                      </a:gs>
                      <a:gs pos="76000">
                        <a:srgbClr val="CCB58C"/>
                      </a:gs>
                    </a:gsLst>
                    <a:lin ang="1200000" scaled="0"/>
                    <a:tileRect/>
                  </a:gradFill>
                  <a:latin typeface="微软雅黑" panose="020B0503020204020204" pitchFamily="34" charset="-122"/>
                  <a:ea typeface="微软雅黑" panose="020B0503020204020204" pitchFamily="34" charset="-122"/>
                </a:rPr>
                <a:t>请添加您的相关文本内容</a:t>
              </a:r>
              <a:endParaRPr lang="en-US" altLang="zh-CN" sz="3200" b="1" dirty="0">
                <a:gradFill flip="none" rotWithShape="1">
                  <a:gsLst>
                    <a:gs pos="0">
                      <a:srgbClr val="FBF1DC"/>
                    </a:gs>
                    <a:gs pos="21000">
                      <a:srgbClr val="BFA57B"/>
                    </a:gs>
                    <a:gs pos="0">
                      <a:srgbClr val="F1E4CC"/>
                    </a:gs>
                    <a:gs pos="55000">
                      <a:srgbClr val="886A49"/>
                    </a:gs>
                    <a:gs pos="68000">
                      <a:srgbClr val="56422F"/>
                    </a:gs>
                    <a:gs pos="76000">
                      <a:srgbClr val="CCB58C"/>
                    </a:gs>
                  </a:gsLst>
                  <a:lin ang="1200000" scaled="0"/>
                  <a:tileRect/>
                </a:gradFill>
                <a:latin typeface="微软雅黑" panose="020B0503020204020204" pitchFamily="34" charset="-122"/>
                <a:ea typeface="微软雅黑" panose="020B0503020204020204" pitchFamily="34" charset="-122"/>
              </a:endParaRPr>
            </a:p>
          </p:txBody>
        </p:sp>
      </p:grpSp>
      <p:grpSp>
        <p:nvGrpSpPr>
          <p:cNvPr id="17" name="Group 10">
            <a:extLst>
              <a:ext uri="{FF2B5EF4-FFF2-40B4-BE49-F238E27FC236}">
                <a16:creationId xmlns:a16="http://schemas.microsoft.com/office/drawing/2014/main" xmlns="" id="{8C0DCEAF-36B9-494A-922B-603AF68CAED8}"/>
              </a:ext>
            </a:extLst>
          </p:cNvPr>
          <p:cNvGrpSpPr/>
          <p:nvPr/>
        </p:nvGrpSpPr>
        <p:grpSpPr>
          <a:xfrm>
            <a:off x="4373520" y="3448838"/>
            <a:ext cx="5906638" cy="1200329"/>
            <a:chOff x="2678173" y="4030276"/>
            <a:chExt cx="5906638" cy="1200329"/>
          </a:xfrm>
        </p:grpSpPr>
        <p:sp>
          <p:nvSpPr>
            <p:cNvPr id="18" name="TextBox 26">
              <a:extLst>
                <a:ext uri="{FF2B5EF4-FFF2-40B4-BE49-F238E27FC236}">
                  <a16:creationId xmlns:a16="http://schemas.microsoft.com/office/drawing/2014/main" xmlns="" id="{91AE815D-CD30-4805-9549-0602E397A62A}"/>
                </a:ext>
              </a:extLst>
            </p:cNvPr>
            <p:cNvSpPr txBox="1"/>
            <p:nvPr/>
          </p:nvSpPr>
          <p:spPr>
            <a:xfrm>
              <a:off x="2678173" y="4030276"/>
              <a:ext cx="1322798" cy="1200329"/>
            </a:xfrm>
            <a:prstGeom prst="rect">
              <a:avLst/>
            </a:prstGeom>
            <a:noFill/>
          </p:spPr>
          <p:txBody>
            <a:bodyPr wrap="none" rtlCol="0">
              <a:spAutoFit/>
            </a:bodyPr>
            <a:lstStyle/>
            <a:p>
              <a:r>
                <a:rPr lang="en-US" sz="7200" b="1" dirty="0">
                  <a:gradFill flip="none" rotWithShape="1">
                    <a:gsLst>
                      <a:gs pos="0">
                        <a:srgbClr val="FBF1DC"/>
                      </a:gs>
                      <a:gs pos="21000">
                        <a:srgbClr val="BFA57B"/>
                      </a:gs>
                      <a:gs pos="0">
                        <a:srgbClr val="F1E4CC"/>
                      </a:gs>
                      <a:gs pos="55000">
                        <a:srgbClr val="886A49"/>
                      </a:gs>
                      <a:gs pos="76000">
                        <a:srgbClr val="CCB58C"/>
                      </a:gs>
                    </a:gsLst>
                    <a:lin ang="1200000" scaled="0"/>
                    <a:tileRect/>
                  </a:gradFill>
                  <a:latin typeface="微软雅黑" panose="020B0503020204020204" pitchFamily="34" charset="-122"/>
                  <a:ea typeface="微软雅黑" panose="020B0503020204020204" pitchFamily="34" charset="-122"/>
                </a:rPr>
                <a:t>0</a:t>
              </a:r>
              <a:r>
                <a:rPr lang="en-US" altLang="zh-CN" sz="7200" b="1" dirty="0">
                  <a:gradFill flip="none" rotWithShape="1">
                    <a:gsLst>
                      <a:gs pos="0">
                        <a:srgbClr val="FBF1DC"/>
                      </a:gs>
                      <a:gs pos="21000">
                        <a:srgbClr val="BFA57B"/>
                      </a:gs>
                      <a:gs pos="0">
                        <a:srgbClr val="F1E4CC"/>
                      </a:gs>
                      <a:gs pos="55000">
                        <a:srgbClr val="886A49"/>
                      </a:gs>
                      <a:gs pos="76000">
                        <a:srgbClr val="CCB58C"/>
                      </a:gs>
                    </a:gsLst>
                    <a:lin ang="1200000" scaled="0"/>
                    <a:tileRect/>
                  </a:gradFill>
                  <a:latin typeface="微软雅黑" panose="020B0503020204020204" pitchFamily="34" charset="-122"/>
                  <a:ea typeface="微软雅黑" panose="020B0503020204020204" pitchFamily="34" charset="-122"/>
                </a:rPr>
                <a:t>3</a:t>
              </a:r>
              <a:endParaRPr lang="en-US" sz="7200" b="1" dirty="0">
                <a:gradFill flip="none" rotWithShape="1">
                  <a:gsLst>
                    <a:gs pos="0">
                      <a:srgbClr val="FBF1DC"/>
                    </a:gs>
                    <a:gs pos="21000">
                      <a:srgbClr val="BFA57B"/>
                    </a:gs>
                    <a:gs pos="0">
                      <a:srgbClr val="F1E4CC"/>
                    </a:gs>
                    <a:gs pos="55000">
                      <a:srgbClr val="886A49"/>
                    </a:gs>
                    <a:gs pos="76000">
                      <a:srgbClr val="CCB58C"/>
                    </a:gs>
                  </a:gsLst>
                  <a:lin ang="1200000" scaled="0"/>
                  <a:tileRect/>
                </a:gradFill>
                <a:latin typeface="微软雅黑" panose="020B0503020204020204" pitchFamily="34" charset="-122"/>
                <a:ea typeface="微软雅黑" panose="020B0503020204020204" pitchFamily="34" charset="-122"/>
              </a:endParaRPr>
            </a:p>
          </p:txBody>
        </p:sp>
        <p:sp>
          <p:nvSpPr>
            <p:cNvPr id="19" name="TextBox 27">
              <a:extLst>
                <a:ext uri="{FF2B5EF4-FFF2-40B4-BE49-F238E27FC236}">
                  <a16:creationId xmlns:a16="http://schemas.microsoft.com/office/drawing/2014/main" xmlns="" id="{D4AA3170-E946-425F-BA22-EE6CD8AB51EA}"/>
                </a:ext>
              </a:extLst>
            </p:cNvPr>
            <p:cNvSpPr txBox="1"/>
            <p:nvPr/>
          </p:nvSpPr>
          <p:spPr>
            <a:xfrm>
              <a:off x="3886089" y="4147354"/>
              <a:ext cx="4698722" cy="584775"/>
            </a:xfrm>
            <a:prstGeom prst="rect">
              <a:avLst/>
            </a:prstGeom>
            <a:noFill/>
          </p:spPr>
          <p:txBody>
            <a:bodyPr wrap="none" rtlCol="0">
              <a:spAutoFit/>
            </a:bodyPr>
            <a:lstStyle/>
            <a:p>
              <a:pPr lvl="0"/>
              <a:r>
                <a:rPr lang="zh-CN" altLang="en-US" sz="3200" b="1" dirty="0">
                  <a:gradFill flip="none" rotWithShape="1">
                    <a:gsLst>
                      <a:gs pos="0">
                        <a:srgbClr val="FBF1DC"/>
                      </a:gs>
                      <a:gs pos="21000">
                        <a:srgbClr val="BFA57B"/>
                      </a:gs>
                      <a:gs pos="0">
                        <a:srgbClr val="F1E4CC"/>
                      </a:gs>
                      <a:gs pos="55000">
                        <a:srgbClr val="886A49"/>
                      </a:gs>
                      <a:gs pos="68000">
                        <a:srgbClr val="56422F"/>
                      </a:gs>
                      <a:gs pos="76000">
                        <a:srgbClr val="CCB58C"/>
                      </a:gs>
                    </a:gsLst>
                    <a:lin ang="1200000" scaled="0"/>
                    <a:tileRect/>
                  </a:gradFill>
                  <a:latin typeface="微软雅黑" panose="020B0503020204020204" pitchFamily="34" charset="-122"/>
                  <a:ea typeface="微软雅黑" panose="020B0503020204020204" pitchFamily="34" charset="-122"/>
                </a:rPr>
                <a:t>请添加您的相关文本内容</a:t>
              </a:r>
              <a:endParaRPr lang="en-US" altLang="zh-CN" sz="3200" b="1" dirty="0">
                <a:gradFill flip="none" rotWithShape="1">
                  <a:gsLst>
                    <a:gs pos="0">
                      <a:srgbClr val="FBF1DC"/>
                    </a:gs>
                    <a:gs pos="21000">
                      <a:srgbClr val="BFA57B"/>
                    </a:gs>
                    <a:gs pos="0">
                      <a:srgbClr val="F1E4CC"/>
                    </a:gs>
                    <a:gs pos="55000">
                      <a:srgbClr val="886A49"/>
                    </a:gs>
                    <a:gs pos="68000">
                      <a:srgbClr val="56422F"/>
                    </a:gs>
                    <a:gs pos="76000">
                      <a:srgbClr val="CCB58C"/>
                    </a:gs>
                  </a:gsLst>
                  <a:lin ang="1200000" scaled="0"/>
                  <a:tileRect/>
                </a:gradFill>
                <a:latin typeface="微软雅黑" panose="020B0503020204020204" pitchFamily="34" charset="-122"/>
                <a:ea typeface="微软雅黑" panose="020B0503020204020204" pitchFamily="34" charset="-122"/>
              </a:endParaRPr>
            </a:p>
          </p:txBody>
        </p:sp>
      </p:grpSp>
      <p:grpSp>
        <p:nvGrpSpPr>
          <p:cNvPr id="20" name="Group 9">
            <a:extLst>
              <a:ext uri="{FF2B5EF4-FFF2-40B4-BE49-F238E27FC236}">
                <a16:creationId xmlns:a16="http://schemas.microsoft.com/office/drawing/2014/main" xmlns="" id="{EBB5A488-F8BD-473C-A1B9-3DCC3E9BBEFE}"/>
              </a:ext>
            </a:extLst>
          </p:cNvPr>
          <p:cNvGrpSpPr/>
          <p:nvPr/>
        </p:nvGrpSpPr>
        <p:grpSpPr>
          <a:xfrm>
            <a:off x="5312791" y="4584393"/>
            <a:ext cx="5931649" cy="1200329"/>
            <a:chOff x="3617444" y="5230605"/>
            <a:chExt cx="5931649" cy="1200329"/>
          </a:xfrm>
        </p:grpSpPr>
        <p:sp>
          <p:nvSpPr>
            <p:cNvPr id="21" name="TextBox 34">
              <a:extLst>
                <a:ext uri="{FF2B5EF4-FFF2-40B4-BE49-F238E27FC236}">
                  <a16:creationId xmlns:a16="http://schemas.microsoft.com/office/drawing/2014/main" xmlns="" id="{8EE17167-1D20-4B2F-ACD6-146A80FF79EB}"/>
                </a:ext>
              </a:extLst>
            </p:cNvPr>
            <p:cNvSpPr txBox="1"/>
            <p:nvPr/>
          </p:nvSpPr>
          <p:spPr>
            <a:xfrm>
              <a:off x="8226295" y="5230605"/>
              <a:ext cx="1322798" cy="1200329"/>
            </a:xfrm>
            <a:prstGeom prst="rect">
              <a:avLst/>
            </a:prstGeom>
            <a:noFill/>
          </p:spPr>
          <p:txBody>
            <a:bodyPr wrap="none" rtlCol="0">
              <a:spAutoFit/>
            </a:bodyPr>
            <a:lstStyle/>
            <a:p>
              <a:r>
                <a:rPr lang="en-US" sz="7200" b="1" dirty="0">
                  <a:gradFill flip="none" rotWithShape="1">
                    <a:gsLst>
                      <a:gs pos="0">
                        <a:srgbClr val="FBF1DC"/>
                      </a:gs>
                      <a:gs pos="21000">
                        <a:srgbClr val="BFA57B"/>
                      </a:gs>
                      <a:gs pos="0">
                        <a:srgbClr val="F1E4CC"/>
                      </a:gs>
                      <a:gs pos="55000">
                        <a:srgbClr val="886A49"/>
                      </a:gs>
                      <a:gs pos="76000">
                        <a:srgbClr val="CCB58C"/>
                      </a:gs>
                    </a:gsLst>
                    <a:lin ang="1200000" scaled="0"/>
                    <a:tileRect/>
                  </a:gradFill>
                  <a:latin typeface="微软雅黑" panose="020B0503020204020204" pitchFamily="34" charset="-122"/>
                  <a:ea typeface="微软雅黑" panose="020B0503020204020204" pitchFamily="34" charset="-122"/>
                </a:rPr>
                <a:t>0</a:t>
              </a:r>
              <a:r>
                <a:rPr lang="en-US" altLang="zh-CN" sz="7200" b="1" dirty="0">
                  <a:gradFill flip="none" rotWithShape="1">
                    <a:gsLst>
                      <a:gs pos="0">
                        <a:srgbClr val="FBF1DC"/>
                      </a:gs>
                      <a:gs pos="21000">
                        <a:srgbClr val="BFA57B"/>
                      </a:gs>
                      <a:gs pos="0">
                        <a:srgbClr val="F1E4CC"/>
                      </a:gs>
                      <a:gs pos="55000">
                        <a:srgbClr val="886A49"/>
                      </a:gs>
                      <a:gs pos="76000">
                        <a:srgbClr val="CCB58C"/>
                      </a:gs>
                    </a:gsLst>
                    <a:lin ang="1200000" scaled="0"/>
                    <a:tileRect/>
                  </a:gradFill>
                  <a:latin typeface="微软雅黑" panose="020B0503020204020204" pitchFamily="34" charset="-122"/>
                  <a:ea typeface="微软雅黑" panose="020B0503020204020204" pitchFamily="34" charset="-122"/>
                </a:rPr>
                <a:t>4</a:t>
              </a:r>
              <a:endParaRPr lang="en-US" sz="7200" b="1" dirty="0">
                <a:gradFill flip="none" rotWithShape="1">
                  <a:gsLst>
                    <a:gs pos="0">
                      <a:srgbClr val="FBF1DC"/>
                    </a:gs>
                    <a:gs pos="21000">
                      <a:srgbClr val="BFA57B"/>
                    </a:gs>
                    <a:gs pos="0">
                      <a:srgbClr val="F1E4CC"/>
                    </a:gs>
                    <a:gs pos="55000">
                      <a:srgbClr val="886A49"/>
                    </a:gs>
                    <a:gs pos="76000">
                      <a:srgbClr val="CCB58C"/>
                    </a:gs>
                  </a:gsLst>
                  <a:lin ang="1200000" scaled="0"/>
                  <a:tileRect/>
                </a:gradFill>
                <a:latin typeface="微软雅黑" panose="020B0503020204020204" pitchFamily="34" charset="-122"/>
                <a:ea typeface="微软雅黑" panose="020B0503020204020204" pitchFamily="34" charset="-122"/>
              </a:endParaRPr>
            </a:p>
          </p:txBody>
        </p:sp>
        <p:sp>
          <p:nvSpPr>
            <p:cNvPr id="22" name="TextBox 35">
              <a:extLst>
                <a:ext uri="{FF2B5EF4-FFF2-40B4-BE49-F238E27FC236}">
                  <a16:creationId xmlns:a16="http://schemas.microsoft.com/office/drawing/2014/main" xmlns="" id="{74A78997-0643-4430-8BFF-260F666D78BD}"/>
                </a:ext>
              </a:extLst>
            </p:cNvPr>
            <p:cNvSpPr txBox="1"/>
            <p:nvPr/>
          </p:nvSpPr>
          <p:spPr>
            <a:xfrm>
              <a:off x="3617444" y="5390956"/>
              <a:ext cx="4698722" cy="584775"/>
            </a:xfrm>
            <a:prstGeom prst="rect">
              <a:avLst/>
            </a:prstGeom>
            <a:noFill/>
          </p:spPr>
          <p:txBody>
            <a:bodyPr wrap="none" rtlCol="0">
              <a:spAutoFit/>
            </a:bodyPr>
            <a:lstStyle/>
            <a:p>
              <a:r>
                <a:rPr lang="zh-CN" altLang="en-US" sz="3200" b="1" dirty="0">
                  <a:gradFill flip="none" rotWithShape="1">
                    <a:gsLst>
                      <a:gs pos="0">
                        <a:srgbClr val="FBF1DC"/>
                      </a:gs>
                      <a:gs pos="21000">
                        <a:srgbClr val="BFA57B"/>
                      </a:gs>
                      <a:gs pos="0">
                        <a:srgbClr val="F1E4CC"/>
                      </a:gs>
                      <a:gs pos="55000">
                        <a:srgbClr val="886A49"/>
                      </a:gs>
                      <a:gs pos="68000">
                        <a:srgbClr val="56422F"/>
                      </a:gs>
                      <a:gs pos="76000">
                        <a:srgbClr val="CCB58C"/>
                      </a:gs>
                    </a:gsLst>
                    <a:lin ang="1200000" scaled="0"/>
                    <a:tileRect/>
                  </a:gradFill>
                  <a:latin typeface="微软雅黑" panose="020B0503020204020204" pitchFamily="34" charset="-122"/>
                  <a:ea typeface="微软雅黑" panose="020B0503020204020204" pitchFamily="34" charset="-122"/>
                </a:rPr>
                <a:t>请添加您的相关文本内容</a:t>
              </a:r>
              <a:endParaRPr lang="en-US" altLang="zh-CN" sz="3200" b="1" dirty="0">
                <a:gradFill flip="none" rotWithShape="1">
                  <a:gsLst>
                    <a:gs pos="0">
                      <a:srgbClr val="FBF1DC"/>
                    </a:gs>
                    <a:gs pos="21000">
                      <a:srgbClr val="BFA57B"/>
                    </a:gs>
                    <a:gs pos="0">
                      <a:srgbClr val="F1E4CC"/>
                    </a:gs>
                    <a:gs pos="55000">
                      <a:srgbClr val="886A49"/>
                    </a:gs>
                    <a:gs pos="68000">
                      <a:srgbClr val="56422F"/>
                    </a:gs>
                    <a:gs pos="76000">
                      <a:srgbClr val="CCB58C"/>
                    </a:gs>
                  </a:gsLst>
                  <a:lin ang="1200000" scaled="0"/>
                  <a:tileRect/>
                </a:gradFill>
                <a:latin typeface="微软雅黑" panose="020B0503020204020204" pitchFamily="34" charset="-122"/>
                <a:ea typeface="微软雅黑" panose="020B0503020204020204" pitchFamily="34" charset="-122"/>
              </a:endParaRPr>
            </a:p>
          </p:txBody>
        </p:sp>
      </p:grpSp>
      <p:sp>
        <p:nvSpPr>
          <p:cNvPr id="23" name="文本框 22">
            <a:extLst>
              <a:ext uri="{FF2B5EF4-FFF2-40B4-BE49-F238E27FC236}">
                <a16:creationId xmlns:a16="http://schemas.microsoft.com/office/drawing/2014/main" xmlns="" id="{D21ABEFE-5E99-4E73-A3D7-417659B1A704}"/>
              </a:ext>
            </a:extLst>
          </p:cNvPr>
          <p:cNvSpPr txBox="1"/>
          <p:nvPr/>
        </p:nvSpPr>
        <p:spPr>
          <a:xfrm>
            <a:off x="4753729" y="1734500"/>
            <a:ext cx="6354137" cy="771525"/>
          </a:xfrm>
          <a:prstGeom prst="ellipse">
            <a:avLst/>
          </a:prstGeom>
        </p:spPr>
        <p:txBody>
          <a:bodyPr vert="horz" lIns="91440" tIns="45720" rIns="91440" bIns="45720" rtlCol="0" anchor="t">
            <a:normAutofit/>
          </a:bodyPr>
          <a:lstStyle/>
          <a:p>
            <a:pPr>
              <a:lnSpc>
                <a:spcPct val="90000"/>
              </a:lnSpc>
              <a:spcBef>
                <a:spcPct val="0"/>
              </a:spcBef>
            </a:pPr>
            <a:r>
              <a:rPr lang="zh-CN" altLang="en-US" sz="2000" dirty="0">
                <a:solidFill>
                  <a:prstClr val="white"/>
                </a:solidFill>
                <a:latin typeface="方正小标宋简体" panose="03000509000000000000" pitchFamily="65" charset="-122"/>
                <a:ea typeface="方正小标宋简体" panose="03000509000000000000" pitchFamily="65" charset="-122"/>
              </a:rPr>
              <a:t>请插入您的小标题或相关的文本内容</a:t>
            </a:r>
          </a:p>
        </p:txBody>
      </p:sp>
      <p:sp>
        <p:nvSpPr>
          <p:cNvPr id="24" name="文本框 23">
            <a:extLst>
              <a:ext uri="{FF2B5EF4-FFF2-40B4-BE49-F238E27FC236}">
                <a16:creationId xmlns:a16="http://schemas.microsoft.com/office/drawing/2014/main" xmlns="" id="{D3ED82D0-1467-49F4-80EA-2D2C1D807850}"/>
              </a:ext>
            </a:extLst>
          </p:cNvPr>
          <p:cNvSpPr txBox="1"/>
          <p:nvPr/>
        </p:nvSpPr>
        <p:spPr>
          <a:xfrm>
            <a:off x="4587145" y="2904902"/>
            <a:ext cx="6354137" cy="771525"/>
          </a:xfrm>
          <a:prstGeom prst="ellipse">
            <a:avLst/>
          </a:prstGeom>
        </p:spPr>
        <p:txBody>
          <a:bodyPr vert="horz" lIns="91440" tIns="45720" rIns="91440" bIns="45720" rtlCol="0" anchor="t">
            <a:normAutofit/>
          </a:bodyPr>
          <a:lstStyle/>
          <a:p>
            <a:pPr>
              <a:lnSpc>
                <a:spcPct val="90000"/>
              </a:lnSpc>
              <a:spcBef>
                <a:spcPct val="0"/>
              </a:spcBef>
            </a:pPr>
            <a:r>
              <a:rPr lang="zh-CN" altLang="en-US" sz="2000" dirty="0">
                <a:solidFill>
                  <a:prstClr val="white"/>
                </a:solidFill>
                <a:latin typeface="方正小标宋简体" panose="03000509000000000000" pitchFamily="65" charset="-122"/>
                <a:ea typeface="方正小标宋简体" panose="03000509000000000000" pitchFamily="65" charset="-122"/>
              </a:rPr>
              <a:t>请插入您的小标题或相关的文本内容</a:t>
            </a:r>
          </a:p>
        </p:txBody>
      </p:sp>
      <p:sp>
        <p:nvSpPr>
          <p:cNvPr id="25" name="文本框 24">
            <a:extLst>
              <a:ext uri="{FF2B5EF4-FFF2-40B4-BE49-F238E27FC236}">
                <a16:creationId xmlns:a16="http://schemas.microsoft.com/office/drawing/2014/main" xmlns="" id="{DF5300D3-EA80-41F7-8C3A-33EBD104DBBB}"/>
              </a:ext>
            </a:extLst>
          </p:cNvPr>
          <p:cNvSpPr txBox="1"/>
          <p:nvPr/>
        </p:nvSpPr>
        <p:spPr>
          <a:xfrm>
            <a:off x="4813555" y="4064392"/>
            <a:ext cx="6354137" cy="771525"/>
          </a:xfrm>
          <a:prstGeom prst="ellipse">
            <a:avLst/>
          </a:prstGeom>
        </p:spPr>
        <p:txBody>
          <a:bodyPr vert="horz" lIns="91440" tIns="45720" rIns="91440" bIns="45720" rtlCol="0" anchor="t">
            <a:normAutofit/>
          </a:bodyPr>
          <a:lstStyle/>
          <a:p>
            <a:pPr>
              <a:lnSpc>
                <a:spcPct val="90000"/>
              </a:lnSpc>
              <a:spcBef>
                <a:spcPct val="0"/>
              </a:spcBef>
            </a:pPr>
            <a:r>
              <a:rPr lang="zh-CN" altLang="en-US" sz="2000" dirty="0">
                <a:solidFill>
                  <a:prstClr val="white"/>
                </a:solidFill>
                <a:latin typeface="方正小标宋简体" panose="03000509000000000000" pitchFamily="65" charset="-122"/>
                <a:ea typeface="方正小标宋简体" panose="03000509000000000000" pitchFamily="65" charset="-122"/>
              </a:rPr>
              <a:t>请插入您的小标题或相关的文本内容</a:t>
            </a:r>
          </a:p>
        </p:txBody>
      </p:sp>
      <p:sp>
        <p:nvSpPr>
          <p:cNvPr id="26" name="文本框 25">
            <a:extLst>
              <a:ext uri="{FF2B5EF4-FFF2-40B4-BE49-F238E27FC236}">
                <a16:creationId xmlns:a16="http://schemas.microsoft.com/office/drawing/2014/main" xmlns="" id="{89660522-5DFB-4D90-9C40-3C076A796FBD}"/>
              </a:ext>
            </a:extLst>
          </p:cNvPr>
          <p:cNvSpPr txBox="1"/>
          <p:nvPr/>
        </p:nvSpPr>
        <p:spPr>
          <a:xfrm>
            <a:off x="4631912" y="5193103"/>
            <a:ext cx="6354137" cy="771525"/>
          </a:xfrm>
          <a:prstGeom prst="ellipse">
            <a:avLst/>
          </a:prstGeom>
        </p:spPr>
        <p:txBody>
          <a:bodyPr vert="horz" lIns="91440" tIns="45720" rIns="91440" bIns="45720" rtlCol="0" anchor="t">
            <a:normAutofit/>
          </a:bodyPr>
          <a:lstStyle/>
          <a:p>
            <a:pPr>
              <a:lnSpc>
                <a:spcPct val="90000"/>
              </a:lnSpc>
              <a:spcBef>
                <a:spcPct val="0"/>
              </a:spcBef>
            </a:pPr>
            <a:r>
              <a:rPr lang="zh-CN" altLang="en-US" sz="2000" dirty="0">
                <a:solidFill>
                  <a:prstClr val="white"/>
                </a:solidFill>
                <a:latin typeface="方正小标宋简体" panose="03000509000000000000" pitchFamily="65" charset="-122"/>
                <a:ea typeface="方正小标宋简体" panose="03000509000000000000" pitchFamily="65" charset="-122"/>
              </a:rPr>
              <a:t>请插入您的小标题或相关的文本内容</a:t>
            </a:r>
          </a:p>
        </p:txBody>
      </p:sp>
    </p:spTree>
    <p:extLst>
      <p:ext uri="{BB962C8B-B14F-4D97-AF65-F5344CB8AC3E}">
        <p14:creationId xmlns:p14="http://schemas.microsoft.com/office/powerpoint/2010/main" val="768192948"/>
      </p:ext>
    </p:extLst>
  </p:cSld>
  <p:clrMapOvr>
    <a:masterClrMapping/>
  </p:clrMapOvr>
  <mc:AlternateContent xmlns:mc="http://schemas.openxmlformats.org/markup-compatibility/2006" xmlns:p14="http://schemas.microsoft.com/office/powerpoint/2010/main">
    <mc:Choice Requires="p14">
      <p:transition spd="slow" p14:dur="2000" advClick="0" advTm="0">
        <p14:honeycomb/>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left)">
                                      <p:cBhvr>
                                        <p:cTn id="7" dur="1000"/>
                                        <p:tgtEl>
                                          <p:spTgt spid="9"/>
                                        </p:tgtEl>
                                      </p:cBhvr>
                                    </p:animEffect>
                                  </p:childTnLst>
                                </p:cTn>
                              </p:par>
                            </p:childTnLst>
                          </p:cTn>
                        </p:par>
                        <p:par>
                          <p:cTn id="8" fill="hold">
                            <p:stCondLst>
                              <p:cond delay="1000"/>
                            </p:stCondLst>
                            <p:childTnLst>
                              <p:par>
                                <p:cTn id="9" presetID="10" presetClass="entr" presetSubtype="0" fill="hold" grpId="0" nodeType="afterEffect">
                                  <p:stCondLst>
                                    <p:cond delay="0"/>
                                  </p:stCondLst>
                                  <p:childTnLst>
                                    <p:set>
                                      <p:cBhvr>
                                        <p:cTn id="10" dur="1" fill="hold">
                                          <p:stCondLst>
                                            <p:cond delay="0"/>
                                          </p:stCondLst>
                                        </p:cTn>
                                        <p:tgtEl>
                                          <p:spTgt spid="23"/>
                                        </p:tgtEl>
                                        <p:attrNameLst>
                                          <p:attrName>style.visibility</p:attrName>
                                        </p:attrNameLst>
                                      </p:cBhvr>
                                      <p:to>
                                        <p:strVal val="visible"/>
                                      </p:to>
                                    </p:set>
                                    <p:animEffect transition="in" filter="fade">
                                      <p:cBhvr>
                                        <p:cTn id="11" dur="500"/>
                                        <p:tgtEl>
                                          <p:spTgt spid="23"/>
                                        </p:tgtEl>
                                      </p:cBhvr>
                                    </p:animEffect>
                                  </p:childTnLst>
                                </p:cTn>
                              </p:par>
                            </p:childTnLst>
                          </p:cTn>
                        </p:par>
                        <p:par>
                          <p:cTn id="12" fill="hold">
                            <p:stCondLst>
                              <p:cond delay="1500"/>
                            </p:stCondLst>
                            <p:childTnLst>
                              <p:par>
                                <p:cTn id="13" presetID="22" presetClass="entr" presetSubtype="2" fill="hold" nodeType="afterEffect">
                                  <p:stCondLst>
                                    <p:cond delay="0"/>
                                  </p:stCondLst>
                                  <p:childTnLst>
                                    <p:set>
                                      <p:cBhvr>
                                        <p:cTn id="14" dur="1" fill="hold">
                                          <p:stCondLst>
                                            <p:cond delay="0"/>
                                          </p:stCondLst>
                                        </p:cTn>
                                        <p:tgtEl>
                                          <p:spTgt spid="14"/>
                                        </p:tgtEl>
                                        <p:attrNameLst>
                                          <p:attrName>style.visibility</p:attrName>
                                        </p:attrNameLst>
                                      </p:cBhvr>
                                      <p:to>
                                        <p:strVal val="visible"/>
                                      </p:to>
                                    </p:set>
                                    <p:animEffect transition="in" filter="wipe(right)">
                                      <p:cBhvr>
                                        <p:cTn id="15" dur="1000"/>
                                        <p:tgtEl>
                                          <p:spTgt spid="14"/>
                                        </p:tgtEl>
                                      </p:cBhvr>
                                    </p:animEffect>
                                  </p:childTnLst>
                                </p:cTn>
                              </p:par>
                            </p:childTnLst>
                          </p:cTn>
                        </p:par>
                        <p:par>
                          <p:cTn id="16" fill="hold">
                            <p:stCondLst>
                              <p:cond delay="2500"/>
                            </p:stCondLst>
                            <p:childTnLst>
                              <p:par>
                                <p:cTn id="17" presetID="10" presetClass="entr" presetSubtype="0" fill="hold" grpId="0" nodeType="afterEffect">
                                  <p:stCondLst>
                                    <p:cond delay="0"/>
                                  </p:stCondLst>
                                  <p:childTnLst>
                                    <p:set>
                                      <p:cBhvr>
                                        <p:cTn id="18" dur="1" fill="hold">
                                          <p:stCondLst>
                                            <p:cond delay="0"/>
                                          </p:stCondLst>
                                        </p:cTn>
                                        <p:tgtEl>
                                          <p:spTgt spid="24"/>
                                        </p:tgtEl>
                                        <p:attrNameLst>
                                          <p:attrName>style.visibility</p:attrName>
                                        </p:attrNameLst>
                                      </p:cBhvr>
                                      <p:to>
                                        <p:strVal val="visible"/>
                                      </p:to>
                                    </p:set>
                                    <p:animEffect transition="in" filter="fade">
                                      <p:cBhvr>
                                        <p:cTn id="19" dur="500"/>
                                        <p:tgtEl>
                                          <p:spTgt spid="24"/>
                                        </p:tgtEl>
                                      </p:cBhvr>
                                    </p:animEffect>
                                  </p:childTnLst>
                                </p:cTn>
                              </p:par>
                            </p:childTnLst>
                          </p:cTn>
                        </p:par>
                        <p:par>
                          <p:cTn id="20" fill="hold">
                            <p:stCondLst>
                              <p:cond delay="3000"/>
                            </p:stCondLst>
                            <p:childTnLst>
                              <p:par>
                                <p:cTn id="21" presetID="22" presetClass="entr" presetSubtype="8" fill="hold" nodeType="afterEffect">
                                  <p:stCondLst>
                                    <p:cond delay="0"/>
                                  </p:stCondLst>
                                  <p:childTnLst>
                                    <p:set>
                                      <p:cBhvr>
                                        <p:cTn id="22" dur="1" fill="hold">
                                          <p:stCondLst>
                                            <p:cond delay="0"/>
                                          </p:stCondLst>
                                        </p:cTn>
                                        <p:tgtEl>
                                          <p:spTgt spid="17"/>
                                        </p:tgtEl>
                                        <p:attrNameLst>
                                          <p:attrName>style.visibility</p:attrName>
                                        </p:attrNameLst>
                                      </p:cBhvr>
                                      <p:to>
                                        <p:strVal val="visible"/>
                                      </p:to>
                                    </p:set>
                                    <p:animEffect transition="in" filter="wipe(left)">
                                      <p:cBhvr>
                                        <p:cTn id="23" dur="1000"/>
                                        <p:tgtEl>
                                          <p:spTgt spid="17"/>
                                        </p:tgtEl>
                                      </p:cBhvr>
                                    </p:animEffect>
                                  </p:childTnLst>
                                </p:cTn>
                              </p:par>
                            </p:childTnLst>
                          </p:cTn>
                        </p:par>
                        <p:par>
                          <p:cTn id="24" fill="hold">
                            <p:stCondLst>
                              <p:cond delay="4000"/>
                            </p:stCondLst>
                            <p:childTnLst>
                              <p:par>
                                <p:cTn id="25" presetID="10" presetClass="entr" presetSubtype="0" fill="hold" grpId="0" nodeType="afterEffect">
                                  <p:stCondLst>
                                    <p:cond delay="0"/>
                                  </p:stCondLst>
                                  <p:childTnLst>
                                    <p:set>
                                      <p:cBhvr>
                                        <p:cTn id="26" dur="1" fill="hold">
                                          <p:stCondLst>
                                            <p:cond delay="0"/>
                                          </p:stCondLst>
                                        </p:cTn>
                                        <p:tgtEl>
                                          <p:spTgt spid="25"/>
                                        </p:tgtEl>
                                        <p:attrNameLst>
                                          <p:attrName>style.visibility</p:attrName>
                                        </p:attrNameLst>
                                      </p:cBhvr>
                                      <p:to>
                                        <p:strVal val="visible"/>
                                      </p:to>
                                    </p:set>
                                    <p:animEffect transition="in" filter="fade">
                                      <p:cBhvr>
                                        <p:cTn id="27" dur="500"/>
                                        <p:tgtEl>
                                          <p:spTgt spid="25"/>
                                        </p:tgtEl>
                                      </p:cBhvr>
                                    </p:animEffect>
                                  </p:childTnLst>
                                </p:cTn>
                              </p:par>
                            </p:childTnLst>
                          </p:cTn>
                        </p:par>
                        <p:par>
                          <p:cTn id="28" fill="hold">
                            <p:stCondLst>
                              <p:cond delay="4500"/>
                            </p:stCondLst>
                            <p:childTnLst>
                              <p:par>
                                <p:cTn id="29" presetID="22" presetClass="entr" presetSubtype="2" fill="hold" nodeType="afterEffect">
                                  <p:stCondLst>
                                    <p:cond delay="0"/>
                                  </p:stCondLst>
                                  <p:childTnLst>
                                    <p:set>
                                      <p:cBhvr>
                                        <p:cTn id="30" dur="1" fill="hold">
                                          <p:stCondLst>
                                            <p:cond delay="0"/>
                                          </p:stCondLst>
                                        </p:cTn>
                                        <p:tgtEl>
                                          <p:spTgt spid="20"/>
                                        </p:tgtEl>
                                        <p:attrNameLst>
                                          <p:attrName>style.visibility</p:attrName>
                                        </p:attrNameLst>
                                      </p:cBhvr>
                                      <p:to>
                                        <p:strVal val="visible"/>
                                      </p:to>
                                    </p:set>
                                    <p:animEffect transition="in" filter="wipe(right)">
                                      <p:cBhvr>
                                        <p:cTn id="31" dur="1000"/>
                                        <p:tgtEl>
                                          <p:spTgt spid="20"/>
                                        </p:tgtEl>
                                      </p:cBhvr>
                                    </p:animEffect>
                                  </p:childTnLst>
                                </p:cTn>
                              </p:par>
                            </p:childTnLst>
                          </p:cTn>
                        </p:par>
                        <p:par>
                          <p:cTn id="32" fill="hold">
                            <p:stCondLst>
                              <p:cond delay="5500"/>
                            </p:stCondLst>
                            <p:childTnLst>
                              <p:par>
                                <p:cTn id="33" presetID="10" presetClass="entr" presetSubtype="0" fill="hold" grpId="0" nodeType="afterEffect">
                                  <p:stCondLst>
                                    <p:cond delay="0"/>
                                  </p:stCondLst>
                                  <p:childTnLst>
                                    <p:set>
                                      <p:cBhvr>
                                        <p:cTn id="34" dur="1" fill="hold">
                                          <p:stCondLst>
                                            <p:cond delay="0"/>
                                          </p:stCondLst>
                                        </p:cTn>
                                        <p:tgtEl>
                                          <p:spTgt spid="26"/>
                                        </p:tgtEl>
                                        <p:attrNameLst>
                                          <p:attrName>style.visibility</p:attrName>
                                        </p:attrNameLst>
                                      </p:cBhvr>
                                      <p:to>
                                        <p:strVal val="visible"/>
                                      </p:to>
                                    </p:set>
                                    <p:animEffect transition="in" filter="fade">
                                      <p:cBhvr>
                                        <p:cTn id="35"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24" grpId="0"/>
      <p:bldP spid="25" grpId="0"/>
      <p:bldP spid="26"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pic>
        <p:nvPicPr>
          <p:cNvPr id="5" name="内容占位符 4" descr="图片包含 酒, 就坐, 餐桌, 眼镜&#10;&#10;已生成极高可信度的说明"/>
          <p:cNvPicPr>
            <a:picLocks noGrp="1" noChangeAspect="1"/>
          </p:cNvPicPr>
          <p:nvPr>
            <p:ph idx="1"/>
          </p:nvPr>
        </p:nvPicPr>
        <p:blipFill>
          <a:blip r:embed="rId3">
            <a:extLst>
              <a:ext uri="{28A0092B-C50C-407E-A947-70E740481C1C}">
                <a14:useLocalDpi xmlns:a14="http://schemas.microsoft.com/office/drawing/2010/main"/>
              </a:ext>
            </a:extLst>
          </a:blip>
          <a:stretch>
            <a:fillRect/>
          </a:stretch>
        </p:blipFill>
        <p:spPr>
          <a:xfrm>
            <a:off x="-37214" y="0"/>
            <a:ext cx="12266428" cy="6858000"/>
          </a:xfrm>
        </p:spPr>
      </p:pic>
      <p:sp>
        <p:nvSpPr>
          <p:cNvPr id="6" name="矩形 5"/>
          <p:cNvSpPr/>
          <p:nvPr/>
        </p:nvSpPr>
        <p:spPr>
          <a:xfrm>
            <a:off x="3467257" y="2889349"/>
            <a:ext cx="5032147" cy="923330"/>
          </a:xfrm>
          <a:prstGeom prst="rect">
            <a:avLst/>
          </a:prstGeom>
        </p:spPr>
        <p:txBody>
          <a:bodyPr wrap="none">
            <a:spAutoFit/>
          </a:bodyPr>
          <a:lstStyle/>
          <a:p>
            <a:r>
              <a:rPr lang="zh-CN" altLang="en-US" sz="5400" b="1" dirty="0">
                <a:gradFill flip="none" rotWithShape="1">
                  <a:gsLst>
                    <a:gs pos="0">
                      <a:srgbClr val="FBF1DC"/>
                    </a:gs>
                    <a:gs pos="21000">
                      <a:srgbClr val="BFA57B"/>
                    </a:gs>
                    <a:gs pos="0">
                      <a:srgbClr val="F1E4CC"/>
                    </a:gs>
                    <a:gs pos="55000">
                      <a:srgbClr val="886A49"/>
                    </a:gs>
                    <a:gs pos="76000">
                      <a:srgbClr val="CCB58C"/>
                    </a:gs>
                  </a:gsLst>
                  <a:lin ang="1200000" scaled="0"/>
                  <a:tileRect/>
                </a:gradFill>
                <a:latin typeface="微软雅黑" panose="020B0503020204020204" pitchFamily="34" charset="-122"/>
                <a:ea typeface="微软雅黑" panose="020B0503020204020204" pitchFamily="34" charset="-122"/>
                <a:sym typeface="Microsoft YaHei" panose="020B0503020204020204" pitchFamily="34" charset="-122"/>
              </a:rPr>
              <a:t>请插入您的标题</a:t>
            </a:r>
            <a:endParaRPr lang="zh-CN" altLang="en-US" sz="5400" b="1" dirty="0">
              <a:gradFill flip="none" rotWithShape="1">
                <a:gsLst>
                  <a:gs pos="0">
                    <a:srgbClr val="FBF1DC"/>
                  </a:gs>
                  <a:gs pos="21000">
                    <a:srgbClr val="BFA57B"/>
                  </a:gs>
                  <a:gs pos="0">
                    <a:srgbClr val="F1E4CC"/>
                  </a:gs>
                  <a:gs pos="55000">
                    <a:srgbClr val="886A49"/>
                  </a:gs>
                  <a:gs pos="76000">
                    <a:srgbClr val="CCB58C"/>
                  </a:gs>
                </a:gsLst>
                <a:lin ang="1200000" scaled="0"/>
                <a:tileRect/>
              </a:gradFill>
              <a:latin typeface="微软雅黑" panose="020B0503020204020204" pitchFamily="34" charset="-122"/>
              <a:ea typeface="微软雅黑" panose="020B0503020204020204" pitchFamily="34" charset="-122"/>
            </a:endParaRPr>
          </a:p>
        </p:txBody>
      </p:sp>
      <p:cxnSp>
        <p:nvCxnSpPr>
          <p:cNvPr id="7" name="直接连接符 6"/>
          <p:cNvCxnSpPr/>
          <p:nvPr/>
        </p:nvCxnSpPr>
        <p:spPr>
          <a:xfrm>
            <a:off x="2200594" y="3373526"/>
            <a:ext cx="968542" cy="0"/>
          </a:xfrm>
          <a:prstGeom prst="line">
            <a:avLst/>
          </a:prstGeom>
          <a:ln>
            <a:solidFill>
              <a:srgbClr val="D8C7A8"/>
            </a:solidFill>
          </a:ln>
        </p:spPr>
        <p:style>
          <a:lnRef idx="1">
            <a:schemeClr val="accent1"/>
          </a:lnRef>
          <a:fillRef idx="0">
            <a:schemeClr val="accent1"/>
          </a:fillRef>
          <a:effectRef idx="0">
            <a:schemeClr val="accent1"/>
          </a:effectRef>
          <a:fontRef idx="minor">
            <a:schemeClr val="tx1"/>
          </a:fontRef>
        </p:style>
      </p:cxnSp>
      <p:cxnSp>
        <p:nvCxnSpPr>
          <p:cNvPr id="8" name="直接连接符 7"/>
          <p:cNvCxnSpPr>
            <a:cxnSpLocks/>
          </p:cNvCxnSpPr>
          <p:nvPr/>
        </p:nvCxnSpPr>
        <p:spPr>
          <a:xfrm>
            <a:off x="8757804" y="3373526"/>
            <a:ext cx="968542" cy="0"/>
          </a:xfrm>
          <a:prstGeom prst="line">
            <a:avLst/>
          </a:prstGeom>
          <a:ln>
            <a:solidFill>
              <a:srgbClr val="D8C7A8"/>
            </a:solidFill>
          </a:ln>
        </p:spPr>
        <p:style>
          <a:lnRef idx="1">
            <a:schemeClr val="accent1"/>
          </a:lnRef>
          <a:fillRef idx="0">
            <a:schemeClr val="accent1"/>
          </a:fillRef>
          <a:effectRef idx="0">
            <a:schemeClr val="accent1"/>
          </a:effectRef>
          <a:fontRef idx="minor">
            <a:schemeClr val="tx1"/>
          </a:fontRef>
        </p:style>
      </p:cxnSp>
      <p:cxnSp>
        <p:nvCxnSpPr>
          <p:cNvPr id="9" name="直接连接符 8"/>
          <p:cNvCxnSpPr>
            <a:cxnSpLocks/>
          </p:cNvCxnSpPr>
          <p:nvPr/>
        </p:nvCxnSpPr>
        <p:spPr>
          <a:xfrm>
            <a:off x="2200594" y="4793369"/>
            <a:ext cx="7525752" cy="0"/>
          </a:xfrm>
          <a:prstGeom prst="line">
            <a:avLst/>
          </a:prstGeom>
          <a:ln>
            <a:solidFill>
              <a:srgbClr val="D8C7A8"/>
            </a:solidFill>
          </a:ln>
        </p:spPr>
        <p:style>
          <a:lnRef idx="1">
            <a:schemeClr val="accent1"/>
          </a:lnRef>
          <a:fillRef idx="0">
            <a:schemeClr val="accent1"/>
          </a:fillRef>
          <a:effectRef idx="0">
            <a:schemeClr val="accent1"/>
          </a:effectRef>
          <a:fontRef idx="minor">
            <a:schemeClr val="tx1"/>
          </a:fontRef>
        </p:style>
      </p:cxnSp>
      <p:cxnSp>
        <p:nvCxnSpPr>
          <p:cNvPr id="10" name="直接连接符 9"/>
          <p:cNvCxnSpPr>
            <a:cxnSpLocks/>
          </p:cNvCxnSpPr>
          <p:nvPr/>
        </p:nvCxnSpPr>
        <p:spPr>
          <a:xfrm>
            <a:off x="2200594" y="3373526"/>
            <a:ext cx="0" cy="1419843"/>
          </a:xfrm>
          <a:prstGeom prst="line">
            <a:avLst/>
          </a:prstGeom>
          <a:ln>
            <a:solidFill>
              <a:srgbClr val="D8C7A8"/>
            </a:solidFill>
          </a:ln>
        </p:spPr>
        <p:style>
          <a:lnRef idx="1">
            <a:schemeClr val="accent1"/>
          </a:lnRef>
          <a:fillRef idx="0">
            <a:schemeClr val="accent1"/>
          </a:fillRef>
          <a:effectRef idx="0">
            <a:schemeClr val="accent1"/>
          </a:effectRef>
          <a:fontRef idx="minor">
            <a:schemeClr val="tx1"/>
          </a:fontRef>
        </p:style>
      </p:cxnSp>
      <p:cxnSp>
        <p:nvCxnSpPr>
          <p:cNvPr id="11" name="直接连接符 10"/>
          <p:cNvCxnSpPr>
            <a:cxnSpLocks/>
          </p:cNvCxnSpPr>
          <p:nvPr/>
        </p:nvCxnSpPr>
        <p:spPr>
          <a:xfrm>
            <a:off x="9726346" y="3373526"/>
            <a:ext cx="0" cy="1419843"/>
          </a:xfrm>
          <a:prstGeom prst="line">
            <a:avLst/>
          </a:prstGeom>
          <a:ln>
            <a:solidFill>
              <a:srgbClr val="D8C7A8"/>
            </a:solidFill>
          </a:ln>
        </p:spPr>
        <p:style>
          <a:lnRef idx="1">
            <a:schemeClr val="accent1"/>
          </a:lnRef>
          <a:fillRef idx="0">
            <a:schemeClr val="accent1"/>
          </a:fillRef>
          <a:effectRef idx="0">
            <a:schemeClr val="accent1"/>
          </a:effectRef>
          <a:fontRef idx="minor">
            <a:schemeClr val="tx1"/>
          </a:fontRef>
        </p:style>
      </p:cxnSp>
      <p:sp>
        <p:nvSpPr>
          <p:cNvPr id="12" name="矩形 11">
            <a:extLst>
              <a:ext uri="{FF2B5EF4-FFF2-40B4-BE49-F238E27FC236}">
                <a16:creationId xmlns:a16="http://schemas.microsoft.com/office/drawing/2014/main" xmlns="" id="{D88B3DE7-B8D2-4DE7-BCFE-3268CE0601D5}"/>
              </a:ext>
            </a:extLst>
          </p:cNvPr>
          <p:cNvSpPr/>
          <p:nvPr/>
        </p:nvSpPr>
        <p:spPr>
          <a:xfrm>
            <a:off x="4235875" y="1722195"/>
            <a:ext cx="3720249" cy="1107996"/>
          </a:xfrm>
          <a:prstGeom prst="rect">
            <a:avLst/>
          </a:prstGeom>
        </p:spPr>
        <p:txBody>
          <a:bodyPr wrap="none">
            <a:spAutoFit/>
          </a:bodyPr>
          <a:lstStyle/>
          <a:p>
            <a:r>
              <a:rPr lang="en-US" altLang="zh-CN" sz="6600" b="1" dirty="0">
                <a:gradFill flip="none" rotWithShape="1">
                  <a:gsLst>
                    <a:gs pos="0">
                      <a:srgbClr val="FBF1DC"/>
                    </a:gs>
                    <a:gs pos="21000">
                      <a:srgbClr val="BFA57B"/>
                    </a:gs>
                    <a:gs pos="0">
                      <a:srgbClr val="F1E4CC"/>
                    </a:gs>
                    <a:gs pos="55000">
                      <a:srgbClr val="886A49"/>
                    </a:gs>
                    <a:gs pos="68000">
                      <a:srgbClr val="56422F"/>
                    </a:gs>
                    <a:gs pos="76000">
                      <a:srgbClr val="CCB58C"/>
                    </a:gs>
                  </a:gsLst>
                  <a:lin ang="1200000" scaled="0"/>
                  <a:tileRect/>
                </a:gradFill>
                <a:latin typeface="微软雅黑" panose="020B0503020204020204" pitchFamily="34" charset="-122"/>
                <a:ea typeface="微软雅黑" panose="020B0503020204020204" pitchFamily="34" charset="-122"/>
              </a:rPr>
              <a:t>PART 04</a:t>
            </a:r>
            <a:endParaRPr lang="zh-CN" altLang="en-US" sz="6600" b="1" dirty="0">
              <a:gradFill flip="none" rotWithShape="1">
                <a:gsLst>
                  <a:gs pos="0">
                    <a:srgbClr val="FBF1DC"/>
                  </a:gs>
                  <a:gs pos="21000">
                    <a:srgbClr val="BFA57B"/>
                  </a:gs>
                  <a:gs pos="0">
                    <a:srgbClr val="F1E4CC"/>
                  </a:gs>
                  <a:gs pos="55000">
                    <a:srgbClr val="886A49"/>
                  </a:gs>
                  <a:gs pos="68000">
                    <a:srgbClr val="56422F"/>
                  </a:gs>
                  <a:gs pos="76000">
                    <a:srgbClr val="CCB58C"/>
                  </a:gs>
                </a:gsLst>
                <a:lin ang="1200000" scaled="0"/>
                <a:tileRect/>
              </a:gradFill>
              <a:latin typeface="微软雅黑" panose="020B0503020204020204" pitchFamily="34" charset="-122"/>
              <a:ea typeface="微软雅黑" panose="020B0503020204020204" pitchFamily="34" charset="-122"/>
            </a:endParaRPr>
          </a:p>
        </p:txBody>
      </p:sp>
      <p:sp>
        <p:nvSpPr>
          <p:cNvPr id="14" name="文本框 13">
            <a:extLst>
              <a:ext uri="{FF2B5EF4-FFF2-40B4-BE49-F238E27FC236}">
                <a16:creationId xmlns:a16="http://schemas.microsoft.com/office/drawing/2014/main" xmlns="" id="{24E74F99-7308-489F-B67F-5AD9B288D47E}"/>
              </a:ext>
            </a:extLst>
          </p:cNvPr>
          <p:cNvSpPr txBox="1"/>
          <p:nvPr/>
        </p:nvSpPr>
        <p:spPr>
          <a:xfrm>
            <a:off x="2887938" y="4020079"/>
            <a:ext cx="6354137" cy="771525"/>
          </a:xfrm>
          <a:prstGeom prst="ellipse">
            <a:avLst/>
          </a:prstGeom>
        </p:spPr>
        <p:txBody>
          <a:bodyPr vert="horz" lIns="91440" tIns="45720" rIns="91440" bIns="45720" rtlCol="0" anchor="t">
            <a:normAutofit/>
          </a:bodyPr>
          <a:lstStyle/>
          <a:p>
            <a:pPr>
              <a:lnSpc>
                <a:spcPct val="90000"/>
              </a:lnSpc>
              <a:spcBef>
                <a:spcPct val="0"/>
              </a:spcBef>
            </a:pPr>
            <a:r>
              <a:rPr lang="zh-CN" altLang="en-US" sz="2400" dirty="0">
                <a:solidFill>
                  <a:prstClr val="white"/>
                </a:solidFill>
                <a:latin typeface="方正小标宋简体" panose="03000509000000000000" pitchFamily="65" charset="-122"/>
                <a:ea typeface="方正小标宋简体" panose="03000509000000000000" pitchFamily="65" charset="-122"/>
              </a:rPr>
              <a:t>请插入您的小标题或相关的内容</a:t>
            </a:r>
          </a:p>
        </p:txBody>
      </p:sp>
    </p:spTree>
    <p:extLst>
      <p:ext uri="{BB962C8B-B14F-4D97-AF65-F5344CB8AC3E}">
        <p14:creationId xmlns:p14="http://schemas.microsoft.com/office/powerpoint/2010/main" val="3246087680"/>
      </p:ext>
    </p:extLst>
  </p:cSld>
  <p:clrMapOvr>
    <a:masterClrMapping/>
  </p:clrMapOvr>
  <mc:AlternateContent xmlns:mc="http://schemas.openxmlformats.org/markup-compatibility/2006" xmlns:p14="http://schemas.microsoft.com/office/powerpoint/2010/main">
    <mc:Choice Requires="p14">
      <p:transition spd="slow" p14:dur="2000" advClick="0" advTm="0">
        <p14:honeycomb/>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wd">
                                    <p:tmPct val="10000"/>
                                  </p:iterate>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6"/>
                                        </p:tgtEl>
                                        <p:attrNameLst>
                                          <p:attrName>ppt_y</p:attrName>
                                        </p:attrNameLst>
                                      </p:cBhvr>
                                      <p:tavLst>
                                        <p:tav tm="0">
                                          <p:val>
                                            <p:strVal val="#ppt_y"/>
                                          </p:val>
                                        </p:tav>
                                        <p:tav tm="100000">
                                          <p:val>
                                            <p:strVal val="#ppt_y"/>
                                          </p:val>
                                        </p:tav>
                                      </p:tavLst>
                                    </p:anim>
                                    <p:anim calcmode="lin" valueType="num">
                                      <p:cBhvr>
                                        <p:cTn id="9" dur="500" fill="hold"/>
                                        <p:tgtEl>
                                          <p:spTgt spid="6"/>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6"/>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6"/>
                                        </p:tgtEl>
                                      </p:cBhvr>
                                    </p:animEffect>
                                  </p:childTnLst>
                                </p:cTn>
                              </p:par>
                            </p:childTnLst>
                          </p:cTn>
                        </p:par>
                        <p:par>
                          <p:cTn id="12" fill="hold">
                            <p:stCondLst>
                              <p:cond delay="700"/>
                            </p:stCondLst>
                            <p:childTnLst>
                              <p:par>
                                <p:cTn id="13" presetID="10" presetClass="entr" presetSubtype="0" fill="hold"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fade">
                                      <p:cBhvr>
                                        <p:cTn id="15" dur="350"/>
                                        <p:tgtEl>
                                          <p:spTgt spid="7"/>
                                        </p:tgtEl>
                                      </p:cBhvr>
                                    </p:animEffect>
                                  </p:childTnLst>
                                </p:cTn>
                              </p:par>
                            </p:childTnLst>
                          </p:cTn>
                        </p:par>
                        <p:par>
                          <p:cTn id="16" fill="hold">
                            <p:stCondLst>
                              <p:cond delay="1050"/>
                            </p:stCondLst>
                            <p:childTnLst>
                              <p:par>
                                <p:cTn id="17" presetID="10" presetClass="entr" presetSubtype="0" fill="hold" nodeType="after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fade">
                                      <p:cBhvr>
                                        <p:cTn id="19" dur="350"/>
                                        <p:tgtEl>
                                          <p:spTgt spid="10"/>
                                        </p:tgtEl>
                                      </p:cBhvr>
                                    </p:animEffect>
                                  </p:childTnLst>
                                </p:cTn>
                              </p:par>
                            </p:childTnLst>
                          </p:cTn>
                        </p:par>
                        <p:par>
                          <p:cTn id="20" fill="hold">
                            <p:stCondLst>
                              <p:cond delay="1400"/>
                            </p:stCondLst>
                            <p:childTnLst>
                              <p:par>
                                <p:cTn id="21" presetID="10" presetClass="entr" presetSubtype="0" fill="hold" nodeType="after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fade">
                                      <p:cBhvr>
                                        <p:cTn id="23" dur="350"/>
                                        <p:tgtEl>
                                          <p:spTgt spid="9"/>
                                        </p:tgtEl>
                                      </p:cBhvr>
                                    </p:animEffect>
                                  </p:childTnLst>
                                </p:cTn>
                              </p:par>
                            </p:childTnLst>
                          </p:cTn>
                        </p:par>
                        <p:par>
                          <p:cTn id="24" fill="hold">
                            <p:stCondLst>
                              <p:cond delay="1750"/>
                            </p:stCondLst>
                            <p:childTnLst>
                              <p:par>
                                <p:cTn id="25" presetID="10" presetClass="entr" presetSubtype="0" fill="hold" nodeType="afterEffect">
                                  <p:stCondLst>
                                    <p:cond delay="0"/>
                                  </p:stCondLst>
                                  <p:childTnLst>
                                    <p:set>
                                      <p:cBhvr>
                                        <p:cTn id="26" dur="1" fill="hold">
                                          <p:stCondLst>
                                            <p:cond delay="0"/>
                                          </p:stCondLst>
                                        </p:cTn>
                                        <p:tgtEl>
                                          <p:spTgt spid="11"/>
                                        </p:tgtEl>
                                        <p:attrNameLst>
                                          <p:attrName>style.visibility</p:attrName>
                                        </p:attrNameLst>
                                      </p:cBhvr>
                                      <p:to>
                                        <p:strVal val="visible"/>
                                      </p:to>
                                    </p:set>
                                    <p:animEffect transition="in" filter="fade">
                                      <p:cBhvr>
                                        <p:cTn id="27" dur="350"/>
                                        <p:tgtEl>
                                          <p:spTgt spid="11"/>
                                        </p:tgtEl>
                                      </p:cBhvr>
                                    </p:animEffect>
                                  </p:childTnLst>
                                </p:cTn>
                              </p:par>
                            </p:childTnLst>
                          </p:cTn>
                        </p:par>
                        <p:par>
                          <p:cTn id="28" fill="hold">
                            <p:stCondLst>
                              <p:cond delay="2100"/>
                            </p:stCondLst>
                            <p:childTnLst>
                              <p:par>
                                <p:cTn id="29" presetID="10" presetClass="entr" presetSubtype="0" fill="hold" nodeType="afterEffect">
                                  <p:stCondLst>
                                    <p:cond delay="0"/>
                                  </p:stCondLst>
                                  <p:childTnLst>
                                    <p:set>
                                      <p:cBhvr>
                                        <p:cTn id="30" dur="1" fill="hold">
                                          <p:stCondLst>
                                            <p:cond delay="0"/>
                                          </p:stCondLst>
                                        </p:cTn>
                                        <p:tgtEl>
                                          <p:spTgt spid="8"/>
                                        </p:tgtEl>
                                        <p:attrNameLst>
                                          <p:attrName>style.visibility</p:attrName>
                                        </p:attrNameLst>
                                      </p:cBhvr>
                                      <p:to>
                                        <p:strVal val="visible"/>
                                      </p:to>
                                    </p:set>
                                    <p:animEffect transition="in" filter="fade">
                                      <p:cBhvr>
                                        <p:cTn id="31" dur="350"/>
                                        <p:tgtEl>
                                          <p:spTgt spid="8"/>
                                        </p:tgtEl>
                                      </p:cBhvr>
                                    </p:animEffect>
                                  </p:childTnLst>
                                </p:cTn>
                              </p:par>
                            </p:childTnLst>
                          </p:cTn>
                        </p:par>
                        <p:par>
                          <p:cTn id="32" fill="hold">
                            <p:stCondLst>
                              <p:cond delay="2450"/>
                            </p:stCondLst>
                            <p:childTnLst>
                              <p:par>
                                <p:cTn id="33" presetID="41" presetClass="entr" presetSubtype="0" fill="hold" grpId="0" nodeType="afterEffect">
                                  <p:stCondLst>
                                    <p:cond delay="0"/>
                                  </p:stCondLst>
                                  <p:iterate type="wd">
                                    <p:tmPct val="10000"/>
                                  </p:iterate>
                                  <p:childTnLst>
                                    <p:set>
                                      <p:cBhvr>
                                        <p:cTn id="34" dur="1" fill="hold">
                                          <p:stCondLst>
                                            <p:cond delay="0"/>
                                          </p:stCondLst>
                                        </p:cTn>
                                        <p:tgtEl>
                                          <p:spTgt spid="12"/>
                                        </p:tgtEl>
                                        <p:attrNameLst>
                                          <p:attrName>style.visibility</p:attrName>
                                        </p:attrNameLst>
                                      </p:cBhvr>
                                      <p:to>
                                        <p:strVal val="visible"/>
                                      </p:to>
                                    </p:set>
                                    <p:anim calcmode="lin" valueType="num">
                                      <p:cBhvr>
                                        <p:cTn id="35" dur="500" fill="hold"/>
                                        <p:tgtEl>
                                          <p:spTgt spid="12"/>
                                        </p:tgtEl>
                                        <p:attrNameLst>
                                          <p:attrName>ppt_x</p:attrName>
                                        </p:attrNameLst>
                                      </p:cBhvr>
                                      <p:tavLst>
                                        <p:tav tm="0">
                                          <p:val>
                                            <p:strVal val="#ppt_x"/>
                                          </p:val>
                                        </p:tav>
                                        <p:tav tm="50000">
                                          <p:val>
                                            <p:strVal val="#ppt_x+.1"/>
                                          </p:val>
                                        </p:tav>
                                        <p:tav tm="100000">
                                          <p:val>
                                            <p:strVal val="#ppt_x"/>
                                          </p:val>
                                        </p:tav>
                                      </p:tavLst>
                                    </p:anim>
                                    <p:anim calcmode="lin" valueType="num">
                                      <p:cBhvr>
                                        <p:cTn id="36" dur="500" fill="hold"/>
                                        <p:tgtEl>
                                          <p:spTgt spid="12"/>
                                        </p:tgtEl>
                                        <p:attrNameLst>
                                          <p:attrName>ppt_y</p:attrName>
                                        </p:attrNameLst>
                                      </p:cBhvr>
                                      <p:tavLst>
                                        <p:tav tm="0">
                                          <p:val>
                                            <p:strVal val="#ppt_y"/>
                                          </p:val>
                                        </p:tav>
                                        <p:tav tm="100000">
                                          <p:val>
                                            <p:strVal val="#ppt_y"/>
                                          </p:val>
                                        </p:tav>
                                      </p:tavLst>
                                    </p:anim>
                                    <p:anim calcmode="lin" valueType="num">
                                      <p:cBhvr>
                                        <p:cTn id="37" dur="500" fill="hold"/>
                                        <p:tgtEl>
                                          <p:spTgt spid="12"/>
                                        </p:tgtEl>
                                        <p:attrNameLst>
                                          <p:attrName>ppt_h</p:attrName>
                                        </p:attrNameLst>
                                      </p:cBhvr>
                                      <p:tavLst>
                                        <p:tav tm="0">
                                          <p:val>
                                            <p:strVal val="#ppt_h/10"/>
                                          </p:val>
                                        </p:tav>
                                        <p:tav tm="50000">
                                          <p:val>
                                            <p:strVal val="#ppt_h+.01"/>
                                          </p:val>
                                        </p:tav>
                                        <p:tav tm="100000">
                                          <p:val>
                                            <p:strVal val="#ppt_h"/>
                                          </p:val>
                                        </p:tav>
                                      </p:tavLst>
                                    </p:anim>
                                    <p:anim calcmode="lin" valueType="num">
                                      <p:cBhvr>
                                        <p:cTn id="38" dur="500" fill="hold"/>
                                        <p:tgtEl>
                                          <p:spTgt spid="12"/>
                                        </p:tgtEl>
                                        <p:attrNameLst>
                                          <p:attrName>ppt_w</p:attrName>
                                        </p:attrNameLst>
                                      </p:cBhvr>
                                      <p:tavLst>
                                        <p:tav tm="0">
                                          <p:val>
                                            <p:strVal val="#ppt_w/10"/>
                                          </p:val>
                                        </p:tav>
                                        <p:tav tm="50000">
                                          <p:val>
                                            <p:strVal val="#ppt_w+.01"/>
                                          </p:val>
                                        </p:tav>
                                        <p:tav tm="100000">
                                          <p:val>
                                            <p:strVal val="#ppt_w"/>
                                          </p:val>
                                        </p:tav>
                                      </p:tavLst>
                                    </p:anim>
                                    <p:animEffect transition="in" filter="fade">
                                      <p:cBhvr>
                                        <p:cTn id="39" dur="500" tmFilter="0,0; .5, 1; 1, 1"/>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2"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Oval 5"/>
          <p:cNvSpPr/>
          <p:nvPr/>
        </p:nvSpPr>
        <p:spPr>
          <a:xfrm>
            <a:off x="6831735" y="1141870"/>
            <a:ext cx="892835" cy="897957"/>
          </a:xfrm>
          <a:prstGeom prst="ellipse">
            <a:avLst/>
          </a:prstGeom>
          <a:solidFill>
            <a:srgbClr val="CEB9A2"/>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sz="2400" dirty="0">
              <a:solidFill>
                <a:schemeClr val="bg1"/>
              </a:solidFill>
            </a:endParaRPr>
          </a:p>
        </p:txBody>
      </p:sp>
      <p:sp>
        <p:nvSpPr>
          <p:cNvPr id="7" name="Oval 6"/>
          <p:cNvSpPr/>
          <p:nvPr/>
        </p:nvSpPr>
        <p:spPr>
          <a:xfrm>
            <a:off x="5651860" y="692888"/>
            <a:ext cx="892835" cy="897957"/>
          </a:xfrm>
          <a:prstGeom prst="ellipse">
            <a:avLst/>
          </a:prstGeom>
          <a:solidFill>
            <a:schemeClr val="accent4"/>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sz="2400" dirty="0">
              <a:solidFill>
                <a:schemeClr val="bg1"/>
              </a:solidFill>
            </a:endParaRPr>
          </a:p>
        </p:txBody>
      </p:sp>
      <p:sp>
        <p:nvSpPr>
          <p:cNvPr id="9" name="Oval 8"/>
          <p:cNvSpPr/>
          <p:nvPr/>
        </p:nvSpPr>
        <p:spPr>
          <a:xfrm>
            <a:off x="4489619" y="3435186"/>
            <a:ext cx="892835" cy="897957"/>
          </a:xfrm>
          <a:prstGeom prst="ellipse">
            <a:avLst/>
          </a:prstGeom>
          <a:solidFill>
            <a:srgbClr val="CEB9A2"/>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sz="2400" dirty="0">
              <a:solidFill>
                <a:schemeClr val="bg1"/>
              </a:solidFill>
            </a:endParaRPr>
          </a:p>
        </p:txBody>
      </p:sp>
      <p:sp>
        <p:nvSpPr>
          <p:cNvPr id="10" name="Oval 9"/>
          <p:cNvSpPr/>
          <p:nvPr/>
        </p:nvSpPr>
        <p:spPr>
          <a:xfrm>
            <a:off x="7273601" y="2301612"/>
            <a:ext cx="892835" cy="897957"/>
          </a:xfrm>
          <a:prstGeom prst="ellipse">
            <a:avLst/>
          </a:prstGeom>
          <a:solidFill>
            <a:srgbClr val="8B6D4B"/>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sz="2400" dirty="0">
              <a:solidFill>
                <a:schemeClr val="bg1"/>
              </a:solidFill>
            </a:endParaRPr>
          </a:p>
        </p:txBody>
      </p:sp>
      <p:sp>
        <p:nvSpPr>
          <p:cNvPr id="11" name="Oval 10"/>
          <p:cNvSpPr/>
          <p:nvPr/>
        </p:nvSpPr>
        <p:spPr>
          <a:xfrm>
            <a:off x="4025565" y="2301612"/>
            <a:ext cx="892835" cy="897957"/>
          </a:xfrm>
          <a:prstGeom prst="ellipse">
            <a:avLst/>
          </a:prstGeom>
          <a:solidFill>
            <a:schemeClr val="accent2"/>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sz="2400" dirty="0">
              <a:solidFill>
                <a:schemeClr val="bg1"/>
              </a:solidFill>
            </a:endParaRPr>
          </a:p>
        </p:txBody>
      </p:sp>
      <p:sp>
        <p:nvSpPr>
          <p:cNvPr id="12" name="Oval 11"/>
          <p:cNvSpPr/>
          <p:nvPr/>
        </p:nvSpPr>
        <p:spPr>
          <a:xfrm>
            <a:off x="4484388" y="1156410"/>
            <a:ext cx="892835" cy="897957"/>
          </a:xfrm>
          <a:prstGeom prst="ellipse">
            <a:avLst/>
          </a:prstGeom>
          <a:solidFill>
            <a:srgbClr val="AF8E69"/>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sz="2400" dirty="0">
              <a:solidFill>
                <a:schemeClr val="bg1"/>
              </a:solidFill>
            </a:endParaRPr>
          </a:p>
        </p:txBody>
      </p:sp>
      <p:sp>
        <p:nvSpPr>
          <p:cNvPr id="13" name="Oval 12"/>
          <p:cNvSpPr/>
          <p:nvPr/>
        </p:nvSpPr>
        <p:spPr>
          <a:xfrm>
            <a:off x="6787428" y="3435186"/>
            <a:ext cx="892835" cy="897957"/>
          </a:xfrm>
          <a:prstGeom prst="ellipse">
            <a:avLst/>
          </a:prstGeom>
          <a:solidFill>
            <a:srgbClr val="AF8E69"/>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sz="2400" dirty="0">
              <a:solidFill>
                <a:schemeClr val="bg1"/>
              </a:solidFill>
            </a:endParaRPr>
          </a:p>
        </p:txBody>
      </p:sp>
      <p:grpSp>
        <p:nvGrpSpPr>
          <p:cNvPr id="14" name="Group 13"/>
          <p:cNvGrpSpPr/>
          <p:nvPr/>
        </p:nvGrpSpPr>
        <p:grpSpPr>
          <a:xfrm>
            <a:off x="5398905" y="3363486"/>
            <a:ext cx="1416379" cy="1606975"/>
            <a:chOff x="5078413" y="5448300"/>
            <a:chExt cx="601663" cy="682625"/>
          </a:xfrm>
          <a:gradFill>
            <a:gsLst>
              <a:gs pos="0">
                <a:srgbClr val="AF8E69"/>
              </a:gs>
              <a:gs pos="21000">
                <a:srgbClr val="AF8E69"/>
              </a:gs>
              <a:gs pos="0">
                <a:srgbClr val="CEB9A2"/>
              </a:gs>
              <a:gs pos="55000">
                <a:srgbClr val="CEB9A2"/>
              </a:gs>
              <a:gs pos="100000">
                <a:srgbClr val="AF8E69"/>
              </a:gs>
            </a:gsLst>
            <a:lin ang="4800000" scaled="0"/>
          </a:gradFill>
          <a:effectLst>
            <a:outerShdw blurRad="76200" dir="18900000" sy="23000" kx="-1200000" algn="bl" rotWithShape="0">
              <a:prstClr val="black">
                <a:alpha val="20000"/>
              </a:prstClr>
            </a:outerShdw>
          </a:effectLst>
        </p:grpSpPr>
        <p:sp>
          <p:nvSpPr>
            <p:cNvPr id="15" name="Freeform 169"/>
            <p:cNvSpPr>
              <a:spLocks/>
            </p:cNvSpPr>
            <p:nvPr/>
          </p:nvSpPr>
          <p:spPr bwMode="auto">
            <a:xfrm>
              <a:off x="5364163" y="5635625"/>
              <a:ext cx="44450" cy="85725"/>
            </a:xfrm>
            <a:custGeom>
              <a:avLst/>
              <a:gdLst>
                <a:gd name="T0" fmla="*/ 6 w 12"/>
                <a:gd name="T1" fmla="*/ 18 h 23"/>
                <a:gd name="T2" fmla="*/ 1 w 12"/>
                <a:gd name="T3" fmla="*/ 10 h 23"/>
                <a:gd name="T4" fmla="*/ 1 w 12"/>
                <a:gd name="T5" fmla="*/ 16 h 23"/>
                <a:gd name="T6" fmla="*/ 2 w 12"/>
                <a:gd name="T7" fmla="*/ 23 h 23"/>
                <a:gd name="T8" fmla="*/ 6 w 12"/>
                <a:gd name="T9" fmla="*/ 18 h 23"/>
              </a:gdLst>
              <a:ahLst/>
              <a:cxnLst>
                <a:cxn ang="0">
                  <a:pos x="T0" y="T1"/>
                </a:cxn>
                <a:cxn ang="0">
                  <a:pos x="T2" y="T3"/>
                </a:cxn>
                <a:cxn ang="0">
                  <a:pos x="T4" y="T5"/>
                </a:cxn>
                <a:cxn ang="0">
                  <a:pos x="T6" y="T7"/>
                </a:cxn>
                <a:cxn ang="0">
                  <a:pos x="T8" y="T9"/>
                </a:cxn>
              </a:cxnLst>
              <a:rect l="0" t="0" r="r" b="b"/>
              <a:pathLst>
                <a:path w="12" h="23">
                  <a:moveTo>
                    <a:pt x="6" y="18"/>
                  </a:moveTo>
                  <a:cubicBezTo>
                    <a:pt x="12" y="5"/>
                    <a:pt x="1" y="0"/>
                    <a:pt x="1" y="10"/>
                  </a:cubicBezTo>
                  <a:cubicBezTo>
                    <a:pt x="0" y="12"/>
                    <a:pt x="0" y="14"/>
                    <a:pt x="1" y="16"/>
                  </a:cubicBezTo>
                  <a:cubicBezTo>
                    <a:pt x="1" y="18"/>
                    <a:pt x="1" y="21"/>
                    <a:pt x="2" y="23"/>
                  </a:cubicBezTo>
                  <a:cubicBezTo>
                    <a:pt x="4" y="22"/>
                    <a:pt x="5" y="20"/>
                    <a:pt x="6"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6" name="Freeform 170"/>
            <p:cNvSpPr>
              <a:spLocks/>
            </p:cNvSpPr>
            <p:nvPr/>
          </p:nvSpPr>
          <p:spPr bwMode="auto">
            <a:xfrm>
              <a:off x="5262563" y="5691188"/>
              <a:ext cx="30163" cy="38100"/>
            </a:xfrm>
            <a:custGeom>
              <a:avLst/>
              <a:gdLst>
                <a:gd name="T0" fmla="*/ 4 w 8"/>
                <a:gd name="T1" fmla="*/ 8 h 10"/>
                <a:gd name="T2" fmla="*/ 8 w 8"/>
                <a:gd name="T3" fmla="*/ 10 h 10"/>
                <a:gd name="T4" fmla="*/ 1 w 8"/>
                <a:gd name="T5" fmla="*/ 0 h 10"/>
                <a:gd name="T6" fmla="*/ 4 w 8"/>
                <a:gd name="T7" fmla="*/ 8 h 10"/>
              </a:gdLst>
              <a:ahLst/>
              <a:cxnLst>
                <a:cxn ang="0">
                  <a:pos x="T0" y="T1"/>
                </a:cxn>
                <a:cxn ang="0">
                  <a:pos x="T2" y="T3"/>
                </a:cxn>
                <a:cxn ang="0">
                  <a:pos x="T4" y="T5"/>
                </a:cxn>
                <a:cxn ang="0">
                  <a:pos x="T6" y="T7"/>
                </a:cxn>
              </a:cxnLst>
              <a:rect l="0" t="0" r="r" b="b"/>
              <a:pathLst>
                <a:path w="8" h="10">
                  <a:moveTo>
                    <a:pt x="4" y="8"/>
                  </a:moveTo>
                  <a:cubicBezTo>
                    <a:pt x="5" y="9"/>
                    <a:pt x="6" y="9"/>
                    <a:pt x="8" y="10"/>
                  </a:cubicBezTo>
                  <a:cubicBezTo>
                    <a:pt x="6" y="6"/>
                    <a:pt x="4" y="2"/>
                    <a:pt x="1" y="0"/>
                  </a:cubicBezTo>
                  <a:cubicBezTo>
                    <a:pt x="0" y="4"/>
                    <a:pt x="1" y="6"/>
                    <a:pt x="4"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7" name="Freeform 171"/>
            <p:cNvSpPr>
              <a:spLocks/>
            </p:cNvSpPr>
            <p:nvPr/>
          </p:nvSpPr>
          <p:spPr bwMode="auto">
            <a:xfrm>
              <a:off x="5432426" y="5740400"/>
              <a:ext cx="71438" cy="52387"/>
            </a:xfrm>
            <a:custGeom>
              <a:avLst/>
              <a:gdLst>
                <a:gd name="T0" fmla="*/ 6 w 19"/>
                <a:gd name="T1" fmla="*/ 14 h 14"/>
                <a:gd name="T2" fmla="*/ 12 w 19"/>
                <a:gd name="T3" fmla="*/ 12 h 14"/>
                <a:gd name="T4" fmla="*/ 13 w 19"/>
                <a:gd name="T5" fmla="*/ 1 h 14"/>
                <a:gd name="T6" fmla="*/ 0 w 19"/>
                <a:gd name="T7" fmla="*/ 13 h 14"/>
                <a:gd name="T8" fmla="*/ 6 w 19"/>
                <a:gd name="T9" fmla="*/ 14 h 14"/>
              </a:gdLst>
              <a:ahLst/>
              <a:cxnLst>
                <a:cxn ang="0">
                  <a:pos x="T0" y="T1"/>
                </a:cxn>
                <a:cxn ang="0">
                  <a:pos x="T2" y="T3"/>
                </a:cxn>
                <a:cxn ang="0">
                  <a:pos x="T4" y="T5"/>
                </a:cxn>
                <a:cxn ang="0">
                  <a:pos x="T6" y="T7"/>
                </a:cxn>
                <a:cxn ang="0">
                  <a:pos x="T8" y="T9"/>
                </a:cxn>
              </a:cxnLst>
              <a:rect l="0" t="0" r="r" b="b"/>
              <a:pathLst>
                <a:path w="19" h="14">
                  <a:moveTo>
                    <a:pt x="6" y="14"/>
                  </a:moveTo>
                  <a:cubicBezTo>
                    <a:pt x="8" y="14"/>
                    <a:pt x="10" y="13"/>
                    <a:pt x="12" y="12"/>
                  </a:cubicBezTo>
                  <a:cubicBezTo>
                    <a:pt x="19" y="8"/>
                    <a:pt x="19" y="4"/>
                    <a:pt x="13" y="1"/>
                  </a:cubicBezTo>
                  <a:cubicBezTo>
                    <a:pt x="8" y="0"/>
                    <a:pt x="3" y="6"/>
                    <a:pt x="0" y="13"/>
                  </a:cubicBezTo>
                  <a:cubicBezTo>
                    <a:pt x="2" y="14"/>
                    <a:pt x="4" y="14"/>
                    <a:pt x="6"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8" name="Freeform 172"/>
            <p:cNvSpPr>
              <a:spLocks/>
            </p:cNvSpPr>
            <p:nvPr/>
          </p:nvSpPr>
          <p:spPr bwMode="auto">
            <a:xfrm>
              <a:off x="5326063" y="5751513"/>
              <a:ext cx="87313" cy="214312"/>
            </a:xfrm>
            <a:custGeom>
              <a:avLst/>
              <a:gdLst>
                <a:gd name="T0" fmla="*/ 23 w 23"/>
                <a:gd name="T1" fmla="*/ 13 h 57"/>
                <a:gd name="T2" fmla="*/ 13 w 23"/>
                <a:gd name="T3" fmla="*/ 7 h 57"/>
                <a:gd name="T4" fmla="*/ 9 w 23"/>
                <a:gd name="T5" fmla="*/ 0 h 57"/>
                <a:gd name="T6" fmla="*/ 0 w 23"/>
                <a:gd name="T7" fmla="*/ 2 h 57"/>
                <a:gd name="T8" fmla="*/ 8 w 23"/>
                <a:gd name="T9" fmla="*/ 55 h 57"/>
                <a:gd name="T10" fmla="*/ 7 w 23"/>
                <a:gd name="T11" fmla="*/ 57 h 57"/>
                <a:gd name="T12" fmla="*/ 14 w 23"/>
                <a:gd name="T13" fmla="*/ 57 h 57"/>
                <a:gd name="T14" fmla="*/ 23 w 23"/>
                <a:gd name="T15" fmla="*/ 57 h 57"/>
                <a:gd name="T16" fmla="*/ 23 w 23"/>
                <a:gd name="T17" fmla="*/ 13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 h="57">
                  <a:moveTo>
                    <a:pt x="23" y="13"/>
                  </a:moveTo>
                  <a:cubicBezTo>
                    <a:pt x="19" y="12"/>
                    <a:pt x="15" y="9"/>
                    <a:pt x="13" y="7"/>
                  </a:cubicBezTo>
                  <a:cubicBezTo>
                    <a:pt x="12" y="5"/>
                    <a:pt x="10" y="3"/>
                    <a:pt x="9" y="0"/>
                  </a:cubicBezTo>
                  <a:cubicBezTo>
                    <a:pt x="6" y="1"/>
                    <a:pt x="3" y="2"/>
                    <a:pt x="0" y="2"/>
                  </a:cubicBezTo>
                  <a:cubicBezTo>
                    <a:pt x="5" y="19"/>
                    <a:pt x="6" y="37"/>
                    <a:pt x="8" y="55"/>
                  </a:cubicBezTo>
                  <a:cubicBezTo>
                    <a:pt x="8" y="55"/>
                    <a:pt x="7" y="56"/>
                    <a:pt x="7" y="57"/>
                  </a:cubicBezTo>
                  <a:cubicBezTo>
                    <a:pt x="14" y="57"/>
                    <a:pt x="14" y="57"/>
                    <a:pt x="14" y="57"/>
                  </a:cubicBezTo>
                  <a:cubicBezTo>
                    <a:pt x="23" y="57"/>
                    <a:pt x="23" y="57"/>
                    <a:pt x="23" y="57"/>
                  </a:cubicBezTo>
                  <a:cubicBezTo>
                    <a:pt x="18" y="42"/>
                    <a:pt x="18" y="27"/>
                    <a:pt x="23"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9" name="Freeform 173"/>
            <p:cNvSpPr>
              <a:spLocks/>
            </p:cNvSpPr>
            <p:nvPr/>
          </p:nvSpPr>
          <p:spPr bwMode="auto">
            <a:xfrm>
              <a:off x="5078413" y="5448300"/>
              <a:ext cx="601663" cy="522287"/>
            </a:xfrm>
            <a:custGeom>
              <a:avLst/>
              <a:gdLst>
                <a:gd name="T0" fmla="*/ 121 w 160"/>
                <a:gd name="T1" fmla="*/ 15 h 139"/>
                <a:gd name="T2" fmla="*/ 80 w 160"/>
                <a:gd name="T3" fmla="*/ 0 h 139"/>
                <a:gd name="T4" fmla="*/ 39 w 160"/>
                <a:gd name="T5" fmla="*/ 15 h 139"/>
                <a:gd name="T6" fmla="*/ 32 w 160"/>
                <a:gd name="T7" fmla="*/ 99 h 139"/>
                <a:gd name="T8" fmla="*/ 43 w 160"/>
                <a:gd name="T9" fmla="*/ 128 h 139"/>
                <a:gd name="T10" fmla="*/ 48 w 160"/>
                <a:gd name="T11" fmla="*/ 138 h 139"/>
                <a:gd name="T12" fmla="*/ 68 w 160"/>
                <a:gd name="T13" fmla="*/ 138 h 139"/>
                <a:gd name="T14" fmla="*/ 60 w 160"/>
                <a:gd name="T15" fmla="*/ 84 h 139"/>
                <a:gd name="T16" fmla="*/ 59 w 160"/>
                <a:gd name="T17" fmla="*/ 83 h 139"/>
                <a:gd name="T18" fmla="*/ 51 w 160"/>
                <a:gd name="T19" fmla="*/ 80 h 139"/>
                <a:gd name="T20" fmla="*/ 42 w 160"/>
                <a:gd name="T21" fmla="*/ 66 h 139"/>
                <a:gd name="T22" fmla="*/ 63 w 160"/>
                <a:gd name="T23" fmla="*/ 74 h 139"/>
                <a:gd name="T24" fmla="*/ 64 w 160"/>
                <a:gd name="T25" fmla="*/ 77 h 139"/>
                <a:gd name="T26" fmla="*/ 73 w 160"/>
                <a:gd name="T27" fmla="*/ 76 h 139"/>
                <a:gd name="T28" fmla="*/ 78 w 160"/>
                <a:gd name="T29" fmla="*/ 48 h 139"/>
                <a:gd name="T30" fmla="*/ 89 w 160"/>
                <a:gd name="T31" fmla="*/ 59 h 139"/>
                <a:gd name="T32" fmla="*/ 80 w 160"/>
                <a:gd name="T33" fmla="*/ 77 h 139"/>
                <a:gd name="T34" fmla="*/ 82 w 160"/>
                <a:gd name="T35" fmla="*/ 80 h 139"/>
                <a:gd name="T36" fmla="*/ 91 w 160"/>
                <a:gd name="T37" fmla="*/ 89 h 139"/>
                <a:gd name="T38" fmla="*/ 94 w 160"/>
                <a:gd name="T39" fmla="*/ 83 h 139"/>
                <a:gd name="T40" fmla="*/ 109 w 160"/>
                <a:gd name="T41" fmla="*/ 73 h 139"/>
                <a:gd name="T42" fmla="*/ 117 w 160"/>
                <a:gd name="T43" fmla="*/ 85 h 139"/>
                <a:gd name="T44" fmla="*/ 93 w 160"/>
                <a:gd name="T45" fmla="*/ 96 h 139"/>
                <a:gd name="T46" fmla="*/ 91 w 160"/>
                <a:gd name="T47" fmla="*/ 101 h 139"/>
                <a:gd name="T48" fmla="*/ 95 w 160"/>
                <a:gd name="T49" fmla="*/ 136 h 139"/>
                <a:gd name="T50" fmla="*/ 95 w 160"/>
                <a:gd name="T51" fmla="*/ 138 h 139"/>
                <a:gd name="T52" fmla="*/ 112 w 160"/>
                <a:gd name="T53" fmla="*/ 138 h 139"/>
                <a:gd name="T54" fmla="*/ 117 w 160"/>
                <a:gd name="T55" fmla="*/ 128 h 139"/>
                <a:gd name="T56" fmla="*/ 128 w 160"/>
                <a:gd name="T57" fmla="*/ 99 h 139"/>
                <a:gd name="T58" fmla="*/ 121 w 160"/>
                <a:gd name="T59" fmla="*/ 15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60" h="139">
                  <a:moveTo>
                    <a:pt x="121" y="15"/>
                  </a:moveTo>
                  <a:cubicBezTo>
                    <a:pt x="113" y="8"/>
                    <a:pt x="103" y="0"/>
                    <a:pt x="80" y="0"/>
                  </a:cubicBezTo>
                  <a:cubicBezTo>
                    <a:pt x="57" y="0"/>
                    <a:pt x="47" y="8"/>
                    <a:pt x="39" y="15"/>
                  </a:cubicBezTo>
                  <a:cubicBezTo>
                    <a:pt x="0" y="54"/>
                    <a:pt x="30" y="94"/>
                    <a:pt x="32" y="99"/>
                  </a:cubicBezTo>
                  <a:cubicBezTo>
                    <a:pt x="35" y="103"/>
                    <a:pt x="42" y="118"/>
                    <a:pt x="43" y="128"/>
                  </a:cubicBezTo>
                  <a:cubicBezTo>
                    <a:pt x="44" y="139"/>
                    <a:pt x="48" y="138"/>
                    <a:pt x="48" y="138"/>
                  </a:cubicBezTo>
                  <a:cubicBezTo>
                    <a:pt x="68" y="138"/>
                    <a:pt x="68" y="138"/>
                    <a:pt x="68" y="138"/>
                  </a:cubicBezTo>
                  <a:cubicBezTo>
                    <a:pt x="67" y="120"/>
                    <a:pt x="66" y="101"/>
                    <a:pt x="60" y="84"/>
                  </a:cubicBezTo>
                  <a:cubicBezTo>
                    <a:pt x="60" y="84"/>
                    <a:pt x="60" y="83"/>
                    <a:pt x="59" y="83"/>
                  </a:cubicBezTo>
                  <a:cubicBezTo>
                    <a:pt x="57" y="82"/>
                    <a:pt x="54" y="81"/>
                    <a:pt x="51" y="80"/>
                  </a:cubicBezTo>
                  <a:cubicBezTo>
                    <a:pt x="47" y="77"/>
                    <a:pt x="40" y="72"/>
                    <a:pt x="42" y="66"/>
                  </a:cubicBezTo>
                  <a:cubicBezTo>
                    <a:pt x="48" y="48"/>
                    <a:pt x="59" y="65"/>
                    <a:pt x="63" y="74"/>
                  </a:cubicBezTo>
                  <a:cubicBezTo>
                    <a:pt x="63" y="75"/>
                    <a:pt x="63" y="76"/>
                    <a:pt x="64" y="77"/>
                  </a:cubicBezTo>
                  <a:cubicBezTo>
                    <a:pt x="67" y="78"/>
                    <a:pt x="70" y="77"/>
                    <a:pt x="73" y="76"/>
                  </a:cubicBezTo>
                  <a:cubicBezTo>
                    <a:pt x="70" y="66"/>
                    <a:pt x="68" y="52"/>
                    <a:pt x="78" y="48"/>
                  </a:cubicBezTo>
                  <a:cubicBezTo>
                    <a:pt x="84" y="46"/>
                    <a:pt x="89" y="54"/>
                    <a:pt x="89" y="59"/>
                  </a:cubicBezTo>
                  <a:cubicBezTo>
                    <a:pt x="89" y="66"/>
                    <a:pt x="85" y="73"/>
                    <a:pt x="80" y="77"/>
                  </a:cubicBezTo>
                  <a:cubicBezTo>
                    <a:pt x="80" y="78"/>
                    <a:pt x="81" y="79"/>
                    <a:pt x="82" y="80"/>
                  </a:cubicBezTo>
                  <a:cubicBezTo>
                    <a:pt x="84" y="84"/>
                    <a:pt x="87" y="87"/>
                    <a:pt x="91" y="89"/>
                  </a:cubicBezTo>
                  <a:cubicBezTo>
                    <a:pt x="92" y="87"/>
                    <a:pt x="93" y="85"/>
                    <a:pt x="94" y="83"/>
                  </a:cubicBezTo>
                  <a:cubicBezTo>
                    <a:pt x="97" y="79"/>
                    <a:pt x="103" y="72"/>
                    <a:pt x="109" y="73"/>
                  </a:cubicBezTo>
                  <a:cubicBezTo>
                    <a:pt x="114" y="74"/>
                    <a:pt x="119" y="80"/>
                    <a:pt x="117" y="85"/>
                  </a:cubicBezTo>
                  <a:cubicBezTo>
                    <a:pt x="114" y="97"/>
                    <a:pt x="103" y="99"/>
                    <a:pt x="93" y="96"/>
                  </a:cubicBezTo>
                  <a:cubicBezTo>
                    <a:pt x="92" y="98"/>
                    <a:pt x="91" y="100"/>
                    <a:pt x="91" y="101"/>
                  </a:cubicBezTo>
                  <a:cubicBezTo>
                    <a:pt x="90" y="113"/>
                    <a:pt x="91" y="125"/>
                    <a:pt x="95" y="136"/>
                  </a:cubicBezTo>
                  <a:cubicBezTo>
                    <a:pt x="95" y="136"/>
                    <a:pt x="95" y="137"/>
                    <a:pt x="95" y="138"/>
                  </a:cubicBezTo>
                  <a:cubicBezTo>
                    <a:pt x="112" y="138"/>
                    <a:pt x="112" y="138"/>
                    <a:pt x="112" y="138"/>
                  </a:cubicBezTo>
                  <a:cubicBezTo>
                    <a:pt x="112" y="138"/>
                    <a:pt x="116" y="139"/>
                    <a:pt x="117" y="128"/>
                  </a:cubicBezTo>
                  <a:cubicBezTo>
                    <a:pt x="118" y="118"/>
                    <a:pt x="125" y="103"/>
                    <a:pt x="128" y="99"/>
                  </a:cubicBezTo>
                  <a:cubicBezTo>
                    <a:pt x="130" y="94"/>
                    <a:pt x="160" y="54"/>
                    <a:pt x="121"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0" name="Freeform 174"/>
            <p:cNvSpPr>
              <a:spLocks/>
            </p:cNvSpPr>
            <p:nvPr/>
          </p:nvSpPr>
          <p:spPr bwMode="auto">
            <a:xfrm>
              <a:off x="5251451" y="5988050"/>
              <a:ext cx="263525" cy="46037"/>
            </a:xfrm>
            <a:custGeom>
              <a:avLst/>
              <a:gdLst>
                <a:gd name="T0" fmla="*/ 64 w 70"/>
                <a:gd name="T1" fmla="*/ 0 h 12"/>
                <a:gd name="T2" fmla="*/ 6 w 70"/>
                <a:gd name="T3" fmla="*/ 0 h 12"/>
                <a:gd name="T4" fmla="*/ 0 w 70"/>
                <a:gd name="T5" fmla="*/ 6 h 12"/>
                <a:gd name="T6" fmla="*/ 6 w 70"/>
                <a:gd name="T7" fmla="*/ 12 h 12"/>
                <a:gd name="T8" fmla="*/ 64 w 70"/>
                <a:gd name="T9" fmla="*/ 12 h 12"/>
                <a:gd name="T10" fmla="*/ 70 w 70"/>
                <a:gd name="T11" fmla="*/ 6 h 12"/>
                <a:gd name="T12" fmla="*/ 64 w 70"/>
                <a:gd name="T13" fmla="*/ 0 h 12"/>
              </a:gdLst>
              <a:ahLst/>
              <a:cxnLst>
                <a:cxn ang="0">
                  <a:pos x="T0" y="T1"/>
                </a:cxn>
                <a:cxn ang="0">
                  <a:pos x="T2" y="T3"/>
                </a:cxn>
                <a:cxn ang="0">
                  <a:pos x="T4" y="T5"/>
                </a:cxn>
                <a:cxn ang="0">
                  <a:pos x="T6" y="T7"/>
                </a:cxn>
                <a:cxn ang="0">
                  <a:pos x="T8" y="T9"/>
                </a:cxn>
                <a:cxn ang="0">
                  <a:pos x="T10" y="T11"/>
                </a:cxn>
                <a:cxn ang="0">
                  <a:pos x="T12" y="T13"/>
                </a:cxn>
              </a:cxnLst>
              <a:rect l="0" t="0" r="r" b="b"/>
              <a:pathLst>
                <a:path w="70" h="12">
                  <a:moveTo>
                    <a:pt x="64" y="0"/>
                  </a:moveTo>
                  <a:cubicBezTo>
                    <a:pt x="6" y="0"/>
                    <a:pt x="6" y="0"/>
                    <a:pt x="6" y="0"/>
                  </a:cubicBezTo>
                  <a:cubicBezTo>
                    <a:pt x="3" y="0"/>
                    <a:pt x="0" y="3"/>
                    <a:pt x="0" y="6"/>
                  </a:cubicBezTo>
                  <a:cubicBezTo>
                    <a:pt x="0" y="10"/>
                    <a:pt x="3" y="12"/>
                    <a:pt x="6" y="12"/>
                  </a:cubicBezTo>
                  <a:cubicBezTo>
                    <a:pt x="64" y="12"/>
                    <a:pt x="64" y="12"/>
                    <a:pt x="64" y="12"/>
                  </a:cubicBezTo>
                  <a:cubicBezTo>
                    <a:pt x="67" y="12"/>
                    <a:pt x="70" y="10"/>
                    <a:pt x="70" y="6"/>
                  </a:cubicBezTo>
                  <a:cubicBezTo>
                    <a:pt x="70" y="3"/>
                    <a:pt x="67" y="0"/>
                    <a:pt x="6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1" name="Freeform 175"/>
            <p:cNvSpPr>
              <a:spLocks/>
            </p:cNvSpPr>
            <p:nvPr/>
          </p:nvSpPr>
          <p:spPr bwMode="auto">
            <a:xfrm>
              <a:off x="5259388" y="6045200"/>
              <a:ext cx="247650" cy="41275"/>
            </a:xfrm>
            <a:custGeom>
              <a:avLst/>
              <a:gdLst>
                <a:gd name="T0" fmla="*/ 61 w 66"/>
                <a:gd name="T1" fmla="*/ 0 h 11"/>
                <a:gd name="T2" fmla="*/ 6 w 66"/>
                <a:gd name="T3" fmla="*/ 0 h 11"/>
                <a:gd name="T4" fmla="*/ 0 w 66"/>
                <a:gd name="T5" fmla="*/ 6 h 11"/>
                <a:gd name="T6" fmla="*/ 6 w 66"/>
                <a:gd name="T7" fmla="*/ 11 h 11"/>
                <a:gd name="T8" fmla="*/ 61 w 66"/>
                <a:gd name="T9" fmla="*/ 11 h 11"/>
                <a:gd name="T10" fmla="*/ 66 w 66"/>
                <a:gd name="T11" fmla="*/ 6 h 11"/>
                <a:gd name="T12" fmla="*/ 61 w 66"/>
                <a:gd name="T13" fmla="*/ 0 h 11"/>
              </a:gdLst>
              <a:ahLst/>
              <a:cxnLst>
                <a:cxn ang="0">
                  <a:pos x="T0" y="T1"/>
                </a:cxn>
                <a:cxn ang="0">
                  <a:pos x="T2" y="T3"/>
                </a:cxn>
                <a:cxn ang="0">
                  <a:pos x="T4" y="T5"/>
                </a:cxn>
                <a:cxn ang="0">
                  <a:pos x="T6" y="T7"/>
                </a:cxn>
                <a:cxn ang="0">
                  <a:pos x="T8" y="T9"/>
                </a:cxn>
                <a:cxn ang="0">
                  <a:pos x="T10" y="T11"/>
                </a:cxn>
                <a:cxn ang="0">
                  <a:pos x="T12" y="T13"/>
                </a:cxn>
              </a:cxnLst>
              <a:rect l="0" t="0" r="r" b="b"/>
              <a:pathLst>
                <a:path w="66" h="11">
                  <a:moveTo>
                    <a:pt x="61" y="0"/>
                  </a:moveTo>
                  <a:cubicBezTo>
                    <a:pt x="6" y="0"/>
                    <a:pt x="6" y="0"/>
                    <a:pt x="6" y="0"/>
                  </a:cubicBezTo>
                  <a:cubicBezTo>
                    <a:pt x="3" y="0"/>
                    <a:pt x="0" y="3"/>
                    <a:pt x="0" y="6"/>
                  </a:cubicBezTo>
                  <a:cubicBezTo>
                    <a:pt x="0" y="9"/>
                    <a:pt x="3" y="11"/>
                    <a:pt x="6" y="11"/>
                  </a:cubicBezTo>
                  <a:cubicBezTo>
                    <a:pt x="61" y="11"/>
                    <a:pt x="61" y="11"/>
                    <a:pt x="61" y="11"/>
                  </a:cubicBezTo>
                  <a:cubicBezTo>
                    <a:pt x="64" y="11"/>
                    <a:pt x="66" y="9"/>
                    <a:pt x="66" y="6"/>
                  </a:cubicBezTo>
                  <a:cubicBezTo>
                    <a:pt x="66" y="3"/>
                    <a:pt x="64" y="0"/>
                    <a:pt x="6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2" name="Freeform 176"/>
            <p:cNvSpPr>
              <a:spLocks/>
            </p:cNvSpPr>
            <p:nvPr/>
          </p:nvSpPr>
          <p:spPr bwMode="auto">
            <a:xfrm>
              <a:off x="5314951" y="6097588"/>
              <a:ext cx="136525" cy="33337"/>
            </a:xfrm>
            <a:custGeom>
              <a:avLst/>
              <a:gdLst>
                <a:gd name="T0" fmla="*/ 32 w 36"/>
                <a:gd name="T1" fmla="*/ 0 h 9"/>
                <a:gd name="T2" fmla="*/ 4 w 36"/>
                <a:gd name="T3" fmla="*/ 0 h 9"/>
                <a:gd name="T4" fmla="*/ 0 w 36"/>
                <a:gd name="T5" fmla="*/ 4 h 9"/>
                <a:gd name="T6" fmla="*/ 4 w 36"/>
                <a:gd name="T7" fmla="*/ 9 h 9"/>
                <a:gd name="T8" fmla="*/ 32 w 36"/>
                <a:gd name="T9" fmla="*/ 9 h 9"/>
                <a:gd name="T10" fmla="*/ 36 w 36"/>
                <a:gd name="T11" fmla="*/ 4 h 9"/>
                <a:gd name="T12" fmla="*/ 32 w 36"/>
                <a:gd name="T13" fmla="*/ 0 h 9"/>
              </a:gdLst>
              <a:ahLst/>
              <a:cxnLst>
                <a:cxn ang="0">
                  <a:pos x="T0" y="T1"/>
                </a:cxn>
                <a:cxn ang="0">
                  <a:pos x="T2" y="T3"/>
                </a:cxn>
                <a:cxn ang="0">
                  <a:pos x="T4" y="T5"/>
                </a:cxn>
                <a:cxn ang="0">
                  <a:pos x="T6" y="T7"/>
                </a:cxn>
                <a:cxn ang="0">
                  <a:pos x="T8" y="T9"/>
                </a:cxn>
                <a:cxn ang="0">
                  <a:pos x="T10" y="T11"/>
                </a:cxn>
                <a:cxn ang="0">
                  <a:pos x="T12" y="T13"/>
                </a:cxn>
              </a:cxnLst>
              <a:rect l="0" t="0" r="r" b="b"/>
              <a:pathLst>
                <a:path w="36" h="9">
                  <a:moveTo>
                    <a:pt x="32" y="0"/>
                  </a:moveTo>
                  <a:cubicBezTo>
                    <a:pt x="4" y="0"/>
                    <a:pt x="4" y="0"/>
                    <a:pt x="4" y="0"/>
                  </a:cubicBezTo>
                  <a:cubicBezTo>
                    <a:pt x="2" y="0"/>
                    <a:pt x="0" y="2"/>
                    <a:pt x="0" y="4"/>
                  </a:cubicBezTo>
                  <a:cubicBezTo>
                    <a:pt x="0" y="7"/>
                    <a:pt x="2" y="9"/>
                    <a:pt x="4" y="9"/>
                  </a:cubicBezTo>
                  <a:cubicBezTo>
                    <a:pt x="32" y="9"/>
                    <a:pt x="32" y="9"/>
                    <a:pt x="32" y="9"/>
                  </a:cubicBezTo>
                  <a:cubicBezTo>
                    <a:pt x="34" y="9"/>
                    <a:pt x="36" y="7"/>
                    <a:pt x="36" y="4"/>
                  </a:cubicBezTo>
                  <a:cubicBezTo>
                    <a:pt x="36" y="2"/>
                    <a:pt x="34" y="0"/>
                    <a:pt x="3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23" name="Rectangle 22"/>
          <p:cNvSpPr/>
          <p:nvPr/>
        </p:nvSpPr>
        <p:spPr>
          <a:xfrm>
            <a:off x="5041487" y="2252847"/>
            <a:ext cx="2109027" cy="712503"/>
          </a:xfrm>
          <a:prstGeom prst="rect">
            <a:avLst/>
          </a:prstGeom>
        </p:spPr>
        <p:txBody>
          <a:bodyPr wrap="square">
            <a:spAutoFit/>
          </a:bodyPr>
          <a:lstStyle/>
          <a:p>
            <a:pPr algn="ctr">
              <a:lnSpc>
                <a:spcPct val="130000"/>
              </a:lnSpc>
            </a:pPr>
            <a:r>
              <a:rPr lang="en-US" sz="1300" b="1" dirty="0">
                <a:solidFill>
                  <a:schemeClr val="bg1"/>
                </a:solidFill>
                <a:latin typeface="Open Sans" panose="020B0606030504020204" pitchFamily="34" charset="0"/>
                <a:ea typeface="Open Sans" panose="020B0606030504020204" pitchFamily="34" charset="0"/>
                <a:cs typeface="Open Sans" panose="020B0606030504020204" pitchFamily="34" charset="0"/>
              </a:rPr>
              <a:t>Solutions</a:t>
            </a:r>
            <a:endParaRPr lang="en-US" sz="1300"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a:p>
            <a:pPr algn="ctr">
              <a:lnSpc>
                <a:spcPct val="130000"/>
              </a:lnSpc>
            </a:pPr>
            <a:r>
              <a:rPr lang="en-US" sz="900" dirty="0">
                <a:solidFill>
                  <a:schemeClr val="bg1"/>
                </a:solidFill>
                <a:latin typeface="Open Sans" panose="020B0606030504020204" pitchFamily="34" charset="0"/>
                <a:ea typeface="Open Sans" panose="020B0606030504020204" pitchFamily="34" charset="0"/>
                <a:cs typeface="Open Sans" panose="020B0606030504020204" pitchFamily="34" charset="0"/>
              </a:rPr>
              <a:t>Assertively unleash flexible technology whereas equity invested</a:t>
            </a:r>
          </a:p>
        </p:txBody>
      </p:sp>
      <p:sp>
        <p:nvSpPr>
          <p:cNvPr id="40" name="Rectangle 39"/>
          <p:cNvSpPr/>
          <p:nvPr/>
        </p:nvSpPr>
        <p:spPr>
          <a:xfrm>
            <a:off x="2180936" y="5033992"/>
            <a:ext cx="7990589" cy="1292662"/>
          </a:xfrm>
          <a:prstGeom prst="rect">
            <a:avLst/>
          </a:prstGeom>
        </p:spPr>
        <p:txBody>
          <a:bodyPr wrap="square">
            <a:spAutoFit/>
          </a:bodyPr>
          <a:lstStyle/>
          <a:p>
            <a:pPr algn="ctr">
              <a:lnSpc>
                <a:spcPct val="130000"/>
              </a:lnSpc>
            </a:pPr>
            <a:r>
              <a:rPr lang="zh-CN" altLang="en-US" sz="2000" dirty="0">
                <a:solidFill>
                  <a:prstClr val="white"/>
                </a:solidFill>
                <a:latin typeface="Arial" panose="020B0604020202020204" pitchFamily="34" charset="0"/>
                <a:cs typeface="Arial" panose="020B0604020202020204" pitchFamily="34" charset="0"/>
              </a:rPr>
              <a:t>单击添加文本单击添加</a:t>
            </a:r>
            <a:endParaRPr lang="en-US" altLang="zh-CN" sz="2000" dirty="0">
              <a:solidFill>
                <a:prstClr val="white"/>
              </a:solidFill>
              <a:latin typeface="Arial" panose="020B0604020202020204" pitchFamily="34" charset="0"/>
              <a:cs typeface="Arial" panose="020B0604020202020204" pitchFamily="34" charset="0"/>
            </a:endParaRPr>
          </a:p>
          <a:p>
            <a:pPr algn="ctr">
              <a:lnSpc>
                <a:spcPct val="130000"/>
              </a:lnSpc>
            </a:pPr>
            <a:r>
              <a:rPr lang="zh-CN" altLang="en-US" sz="2000" dirty="0">
                <a:solidFill>
                  <a:prstClr val="white"/>
                </a:solidFill>
                <a:latin typeface="Arial" panose="020B0604020202020204" pitchFamily="34" charset="0"/>
                <a:cs typeface="Arial" panose="020B0604020202020204" pitchFamily="34" charset="0"/>
              </a:rPr>
              <a:t>单击添加文本单击添加文本单击单击添加文本单击添加文本单击添加文本单击添加文本单击添加文本单击添加文本单击</a:t>
            </a:r>
            <a:endParaRPr lang="en-US" sz="900"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6" name="TextBox 4"/>
          <p:cNvSpPr txBox="1"/>
          <p:nvPr/>
        </p:nvSpPr>
        <p:spPr>
          <a:xfrm>
            <a:off x="609600" y="2"/>
            <a:ext cx="323820" cy="238363"/>
          </a:xfrm>
          <a:prstGeom prst="roundRect">
            <a:avLst/>
          </a:prstGeom>
          <a:solidFill>
            <a:schemeClr val="accent1"/>
          </a:solidFill>
        </p:spPr>
        <p:txBody>
          <a:bodyPr wrap="none" rtlCol="0">
            <a:spAutoFit/>
          </a:bodyPr>
          <a:lstStyle/>
          <a:p>
            <a:r>
              <a:rPr lang="en-US" sz="800">
                <a:solidFill>
                  <a:schemeClr val="bg1"/>
                </a:solidFill>
                <a:latin typeface="Open Sans" panose="020B0606030504020204" pitchFamily="34" charset="0"/>
                <a:ea typeface="Open Sans" panose="020B0606030504020204" pitchFamily="34" charset="0"/>
                <a:cs typeface="Open Sans" panose="020B0606030504020204" pitchFamily="34" charset="0"/>
              </a:rPr>
              <a:t>80</a:t>
            </a:r>
          </a:p>
        </p:txBody>
      </p:sp>
      <p:sp>
        <p:nvSpPr>
          <p:cNvPr id="27" name="TextBox 26"/>
          <p:cNvSpPr txBox="1"/>
          <p:nvPr/>
        </p:nvSpPr>
        <p:spPr>
          <a:xfrm>
            <a:off x="503275" y="500192"/>
            <a:ext cx="4288353" cy="707886"/>
          </a:xfrm>
          <a:prstGeom prst="rect">
            <a:avLst/>
          </a:prstGeom>
          <a:noFill/>
        </p:spPr>
        <p:txBody>
          <a:bodyPr wrap="none" rtlCol="0">
            <a:spAutoFit/>
          </a:bodyPr>
          <a:lstStyle/>
          <a:p>
            <a:r>
              <a:rPr lang="zh-CN" altLang="en-US" sz="4000" b="1" dirty="0">
                <a:gradFill flip="none" rotWithShape="1">
                  <a:gsLst>
                    <a:gs pos="0">
                      <a:srgbClr val="FBF1DC"/>
                    </a:gs>
                    <a:gs pos="21000">
                      <a:srgbClr val="BFA57B"/>
                    </a:gs>
                    <a:gs pos="0">
                      <a:srgbClr val="F1E4CC"/>
                    </a:gs>
                    <a:gs pos="55000">
                      <a:srgbClr val="AF8E69"/>
                    </a:gs>
                    <a:gs pos="76000">
                      <a:srgbClr val="CCB58C"/>
                    </a:gs>
                  </a:gsLst>
                  <a:lin ang="1200000" scaled="0"/>
                  <a:tileRect/>
                </a:gradFill>
                <a:latin typeface="微软雅黑" panose="020B0503020204020204" pitchFamily="34" charset="-122"/>
                <a:ea typeface="微软雅黑" panose="020B0503020204020204" pitchFamily="34" charset="-122"/>
              </a:rPr>
              <a:t>单击添加文本单击</a:t>
            </a:r>
            <a:endParaRPr lang="en-US" sz="4000" b="1" dirty="0">
              <a:gradFill flip="none" rotWithShape="1">
                <a:gsLst>
                  <a:gs pos="0">
                    <a:srgbClr val="FBF1DC"/>
                  </a:gs>
                  <a:gs pos="21000">
                    <a:srgbClr val="BFA57B"/>
                  </a:gs>
                  <a:gs pos="0">
                    <a:srgbClr val="F1E4CC"/>
                  </a:gs>
                  <a:gs pos="55000">
                    <a:srgbClr val="AF8E69"/>
                  </a:gs>
                  <a:gs pos="76000">
                    <a:srgbClr val="CCB58C"/>
                  </a:gs>
                </a:gsLst>
                <a:lin ang="1200000" scaled="0"/>
                <a:tileRect/>
              </a:gra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208694890"/>
      </p:ext>
    </p:extLst>
  </p:cSld>
  <p:clrMapOvr>
    <a:masterClrMapping/>
  </p:clrMapOvr>
  <mc:AlternateContent xmlns:mc="http://schemas.openxmlformats.org/markup-compatibility/2006" xmlns:p14="http://schemas.microsoft.com/office/powerpoint/2010/main">
    <mc:Choice Requires="p14">
      <p:transition spd="slow" p14:dur="2000" advClick="0" advTm="0">
        <p14:honeycomb/>
      </p:transition>
    </mc:Choice>
    <mc:Fallback xmlns="">
      <p:transition spd="slow" advClick="0" advTm="0">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03275" y="642432"/>
            <a:ext cx="4288353" cy="707886"/>
          </a:xfrm>
          <a:prstGeom prst="rect">
            <a:avLst/>
          </a:prstGeom>
          <a:noFill/>
        </p:spPr>
        <p:txBody>
          <a:bodyPr wrap="none" rtlCol="0">
            <a:spAutoFit/>
          </a:bodyPr>
          <a:lstStyle/>
          <a:p>
            <a:r>
              <a:rPr lang="zh-CN" altLang="en-US" sz="4000" b="1" dirty="0">
                <a:gradFill flip="none" rotWithShape="1">
                  <a:gsLst>
                    <a:gs pos="0">
                      <a:srgbClr val="FBF1DC"/>
                    </a:gs>
                    <a:gs pos="21000">
                      <a:srgbClr val="BFA57B"/>
                    </a:gs>
                    <a:gs pos="0">
                      <a:srgbClr val="F1E4CC"/>
                    </a:gs>
                    <a:gs pos="55000">
                      <a:srgbClr val="AF8E69"/>
                    </a:gs>
                    <a:gs pos="76000">
                      <a:srgbClr val="CCB58C"/>
                    </a:gs>
                  </a:gsLst>
                  <a:lin ang="1200000" scaled="0"/>
                  <a:tileRect/>
                </a:gradFill>
                <a:latin typeface="微软雅黑" panose="020B0503020204020204" pitchFamily="34" charset="-122"/>
                <a:ea typeface="微软雅黑" panose="020B0503020204020204" pitchFamily="34" charset="-122"/>
              </a:rPr>
              <a:t>单击添加文本单击</a:t>
            </a:r>
            <a:endParaRPr lang="en-US" sz="4000" b="1" dirty="0">
              <a:gradFill flip="none" rotWithShape="1">
                <a:gsLst>
                  <a:gs pos="0">
                    <a:srgbClr val="FBF1DC"/>
                  </a:gs>
                  <a:gs pos="21000">
                    <a:srgbClr val="BFA57B"/>
                  </a:gs>
                  <a:gs pos="0">
                    <a:srgbClr val="F1E4CC"/>
                  </a:gs>
                  <a:gs pos="55000">
                    <a:srgbClr val="AF8E69"/>
                  </a:gs>
                  <a:gs pos="76000">
                    <a:srgbClr val="CCB58C"/>
                  </a:gs>
                </a:gsLst>
                <a:lin ang="1200000" scaled="0"/>
                <a:tileRect/>
              </a:gradFill>
              <a:latin typeface="微软雅黑" panose="020B0503020204020204" pitchFamily="34" charset="-122"/>
              <a:ea typeface="微软雅黑" panose="020B0503020204020204" pitchFamily="34" charset="-122"/>
            </a:endParaRPr>
          </a:p>
        </p:txBody>
      </p:sp>
      <p:sp>
        <p:nvSpPr>
          <p:cNvPr id="5" name="TextBox 4"/>
          <p:cNvSpPr txBox="1"/>
          <p:nvPr/>
        </p:nvSpPr>
        <p:spPr>
          <a:xfrm>
            <a:off x="609600" y="2"/>
            <a:ext cx="323820" cy="238363"/>
          </a:xfrm>
          <a:prstGeom prst="roundRect">
            <a:avLst/>
          </a:prstGeom>
          <a:solidFill>
            <a:schemeClr val="accent1"/>
          </a:solidFill>
        </p:spPr>
        <p:txBody>
          <a:bodyPr wrap="none" rtlCol="0">
            <a:spAutoFit/>
          </a:bodyPr>
          <a:lstStyle/>
          <a:p>
            <a:r>
              <a:rPr lang="en-US" sz="800">
                <a:solidFill>
                  <a:schemeClr val="bg1"/>
                </a:solidFill>
                <a:latin typeface="Open Sans" panose="020B0606030504020204" pitchFamily="34" charset="0"/>
                <a:ea typeface="Open Sans" panose="020B0606030504020204" pitchFamily="34" charset="0"/>
                <a:cs typeface="Open Sans" panose="020B0606030504020204" pitchFamily="34" charset="0"/>
              </a:rPr>
              <a:t>88</a:t>
            </a:r>
          </a:p>
        </p:txBody>
      </p:sp>
      <p:sp>
        <p:nvSpPr>
          <p:cNvPr id="6" name="Oval 5"/>
          <p:cNvSpPr/>
          <p:nvPr/>
        </p:nvSpPr>
        <p:spPr>
          <a:xfrm>
            <a:off x="11707756" y="0"/>
            <a:ext cx="968488" cy="974045"/>
          </a:xfrm>
          <a:prstGeom prst="ellipse">
            <a:avLst/>
          </a:prstGeom>
          <a:solidFill>
            <a:srgbClr val="CEB9A2"/>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sz="2400" dirty="0">
              <a:solidFill>
                <a:schemeClr val="bg1"/>
              </a:solidFill>
            </a:endParaRPr>
          </a:p>
        </p:txBody>
      </p:sp>
      <p:sp>
        <p:nvSpPr>
          <p:cNvPr id="7" name="Oval 6"/>
          <p:cNvSpPr/>
          <p:nvPr/>
        </p:nvSpPr>
        <p:spPr>
          <a:xfrm>
            <a:off x="11717320" y="3490072"/>
            <a:ext cx="968488" cy="974045"/>
          </a:xfrm>
          <a:prstGeom prst="ellipse">
            <a:avLst/>
          </a:prstGeom>
          <a:solidFill>
            <a:srgbClr val="CEB9A2"/>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sz="2400" dirty="0">
              <a:solidFill>
                <a:schemeClr val="bg1"/>
              </a:solidFill>
            </a:endParaRPr>
          </a:p>
        </p:txBody>
      </p:sp>
      <p:sp>
        <p:nvSpPr>
          <p:cNvPr id="8" name="Oval 7"/>
          <p:cNvSpPr/>
          <p:nvPr/>
        </p:nvSpPr>
        <p:spPr>
          <a:xfrm>
            <a:off x="10447033" y="2974664"/>
            <a:ext cx="968488" cy="974045"/>
          </a:xfrm>
          <a:prstGeom prst="ellipse">
            <a:avLst/>
          </a:prstGeom>
          <a:solidFill>
            <a:schemeClr val="accent4"/>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n-US" sz="2400">
                <a:solidFill>
                  <a:schemeClr val="bg1"/>
                </a:solidFill>
                <a:latin typeface="FontAwesome" pitchFamily="2" charset="0"/>
              </a:rPr>
              <a:t></a:t>
            </a:r>
            <a:endParaRPr lang="en-US" sz="2400">
              <a:solidFill>
                <a:schemeClr val="bg1"/>
              </a:solidFill>
            </a:endParaRPr>
          </a:p>
        </p:txBody>
      </p:sp>
      <p:sp>
        <p:nvSpPr>
          <p:cNvPr id="9" name="Oval 8"/>
          <p:cNvSpPr/>
          <p:nvPr/>
        </p:nvSpPr>
        <p:spPr>
          <a:xfrm>
            <a:off x="9943659" y="1745038"/>
            <a:ext cx="968488" cy="974045"/>
          </a:xfrm>
          <a:prstGeom prst="ellipse">
            <a:avLst/>
          </a:prstGeom>
          <a:solidFill>
            <a:srgbClr val="AF8E69"/>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sz="2400" dirty="0">
              <a:solidFill>
                <a:schemeClr val="bg1"/>
              </a:solidFill>
            </a:endParaRPr>
          </a:p>
        </p:txBody>
      </p:sp>
      <p:sp>
        <p:nvSpPr>
          <p:cNvPr id="10" name="Oval 9"/>
          <p:cNvSpPr/>
          <p:nvPr/>
        </p:nvSpPr>
        <p:spPr>
          <a:xfrm>
            <a:off x="10441359" y="502798"/>
            <a:ext cx="968488" cy="974045"/>
          </a:xfrm>
          <a:prstGeom prst="ellipse">
            <a:avLst/>
          </a:prstGeom>
          <a:solidFill>
            <a:schemeClr val="accent2"/>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sz="2400" dirty="0">
              <a:solidFill>
                <a:schemeClr val="bg1"/>
              </a:solidFill>
            </a:endParaRPr>
          </a:p>
        </p:txBody>
      </p:sp>
      <p:sp>
        <p:nvSpPr>
          <p:cNvPr id="15" name="Rectangle 14"/>
          <p:cNvSpPr/>
          <p:nvPr/>
        </p:nvSpPr>
        <p:spPr>
          <a:xfrm>
            <a:off x="8418765" y="763605"/>
            <a:ext cx="1642443" cy="452432"/>
          </a:xfrm>
          <a:prstGeom prst="rect">
            <a:avLst/>
          </a:prstGeom>
        </p:spPr>
        <p:txBody>
          <a:bodyPr wrap="square">
            <a:spAutoFit/>
          </a:bodyPr>
          <a:lstStyle/>
          <a:p>
            <a:pPr algn="r">
              <a:lnSpc>
                <a:spcPct val="130000"/>
              </a:lnSpc>
            </a:pPr>
            <a:r>
              <a:rPr lang="en-US" sz="900" b="1">
                <a:solidFill>
                  <a:schemeClr val="bg1"/>
                </a:solidFill>
                <a:latin typeface="Open Sans" panose="020B0606030504020204" pitchFamily="34" charset="0"/>
                <a:ea typeface="Open Sans" panose="020B0606030504020204" pitchFamily="34" charset="0"/>
                <a:cs typeface="Open Sans" panose="020B0606030504020204" pitchFamily="34" charset="0"/>
              </a:rPr>
              <a:t>APP AWWARDS</a:t>
            </a:r>
          </a:p>
          <a:p>
            <a:pPr algn="r">
              <a:lnSpc>
                <a:spcPct val="130000"/>
              </a:lnSpc>
            </a:pPr>
            <a:r>
              <a:rPr lang="en-US" sz="900">
                <a:solidFill>
                  <a:schemeClr val="bg1"/>
                </a:solidFill>
                <a:latin typeface="Open Sans" panose="020B0606030504020204" pitchFamily="34" charset="0"/>
                <a:ea typeface="Open Sans" panose="020B0606030504020204" pitchFamily="34" charset="0"/>
                <a:cs typeface="Open Sans" panose="020B0606030504020204" pitchFamily="34" charset="0"/>
              </a:rPr>
              <a:t>Assertively unleash flexible</a:t>
            </a:r>
          </a:p>
        </p:txBody>
      </p:sp>
      <p:sp>
        <p:nvSpPr>
          <p:cNvPr id="18" name="Rectangle 17"/>
          <p:cNvSpPr/>
          <p:nvPr/>
        </p:nvSpPr>
        <p:spPr>
          <a:xfrm>
            <a:off x="7931185" y="2005845"/>
            <a:ext cx="1642443" cy="452432"/>
          </a:xfrm>
          <a:prstGeom prst="rect">
            <a:avLst/>
          </a:prstGeom>
        </p:spPr>
        <p:txBody>
          <a:bodyPr wrap="square">
            <a:spAutoFit/>
          </a:bodyPr>
          <a:lstStyle/>
          <a:p>
            <a:pPr algn="r">
              <a:lnSpc>
                <a:spcPct val="130000"/>
              </a:lnSpc>
            </a:pPr>
            <a:r>
              <a:rPr lang="en-US" sz="900" b="1">
                <a:solidFill>
                  <a:schemeClr val="bg1"/>
                </a:solidFill>
                <a:latin typeface="Open Sans" panose="020B0606030504020204" pitchFamily="34" charset="0"/>
                <a:ea typeface="Open Sans" panose="020B0606030504020204" pitchFamily="34" charset="0"/>
                <a:cs typeface="Open Sans" panose="020B0606030504020204" pitchFamily="34" charset="0"/>
              </a:rPr>
              <a:t>UPLOAD IMAGE</a:t>
            </a:r>
          </a:p>
          <a:p>
            <a:pPr algn="r">
              <a:lnSpc>
                <a:spcPct val="130000"/>
              </a:lnSpc>
            </a:pPr>
            <a:r>
              <a:rPr lang="en-US" sz="900">
                <a:solidFill>
                  <a:schemeClr val="bg1"/>
                </a:solidFill>
                <a:latin typeface="Open Sans" panose="020B0606030504020204" pitchFamily="34" charset="0"/>
                <a:ea typeface="Open Sans" panose="020B0606030504020204" pitchFamily="34" charset="0"/>
                <a:cs typeface="Open Sans" panose="020B0606030504020204" pitchFamily="34" charset="0"/>
              </a:rPr>
              <a:t>Assertively unleash flexible</a:t>
            </a:r>
          </a:p>
        </p:txBody>
      </p:sp>
      <p:sp>
        <p:nvSpPr>
          <p:cNvPr id="19" name="Rectangle 18"/>
          <p:cNvSpPr/>
          <p:nvPr/>
        </p:nvSpPr>
        <p:spPr>
          <a:xfrm>
            <a:off x="8418765" y="3235471"/>
            <a:ext cx="1642443" cy="452432"/>
          </a:xfrm>
          <a:prstGeom prst="rect">
            <a:avLst/>
          </a:prstGeom>
        </p:spPr>
        <p:txBody>
          <a:bodyPr wrap="square">
            <a:spAutoFit/>
          </a:bodyPr>
          <a:lstStyle/>
          <a:p>
            <a:pPr algn="r">
              <a:lnSpc>
                <a:spcPct val="130000"/>
              </a:lnSpc>
            </a:pPr>
            <a:r>
              <a:rPr lang="en-US" sz="900" b="1">
                <a:solidFill>
                  <a:schemeClr val="bg1"/>
                </a:solidFill>
                <a:latin typeface="Open Sans" panose="020B0606030504020204" pitchFamily="34" charset="0"/>
                <a:ea typeface="Open Sans" panose="020B0606030504020204" pitchFamily="34" charset="0"/>
                <a:cs typeface="Open Sans" panose="020B0606030504020204" pitchFamily="34" charset="0"/>
              </a:rPr>
              <a:t>MEDIA CENTER</a:t>
            </a:r>
          </a:p>
          <a:p>
            <a:pPr algn="r">
              <a:lnSpc>
                <a:spcPct val="130000"/>
              </a:lnSpc>
            </a:pPr>
            <a:r>
              <a:rPr lang="en-US" sz="900">
                <a:solidFill>
                  <a:schemeClr val="bg1"/>
                </a:solidFill>
                <a:latin typeface="Open Sans" panose="020B0606030504020204" pitchFamily="34" charset="0"/>
                <a:ea typeface="Open Sans" panose="020B0606030504020204" pitchFamily="34" charset="0"/>
                <a:cs typeface="Open Sans" panose="020B0606030504020204" pitchFamily="34" charset="0"/>
              </a:rPr>
              <a:t>Assertively unleash flexible</a:t>
            </a:r>
          </a:p>
        </p:txBody>
      </p:sp>
      <p:sp>
        <p:nvSpPr>
          <p:cNvPr id="20" name="Rectangle 19"/>
          <p:cNvSpPr/>
          <p:nvPr/>
        </p:nvSpPr>
        <p:spPr>
          <a:xfrm>
            <a:off x="539035" y="2250467"/>
            <a:ext cx="2605619" cy="3453253"/>
          </a:xfrm>
          <a:prstGeom prst="rect">
            <a:avLst/>
          </a:prstGeom>
        </p:spPr>
        <p:txBody>
          <a:bodyPr wrap="square">
            <a:spAutoFit/>
          </a:bodyPr>
          <a:lstStyle/>
          <a:p>
            <a:pPr>
              <a:lnSpc>
                <a:spcPct val="130000"/>
              </a:lnSpc>
            </a:pPr>
            <a:r>
              <a:rPr lang="zh-CN" altLang="en-US" sz="2800" dirty="0">
                <a:solidFill>
                  <a:schemeClr val="bg1"/>
                </a:solidFill>
                <a:latin typeface="Open Sans" panose="020B0606030504020204" pitchFamily="34" charset="0"/>
                <a:ea typeface="Open Sans" panose="020B0606030504020204" pitchFamily="34" charset="0"/>
                <a:cs typeface="Open Sans" panose="020B0606030504020204" pitchFamily="34" charset="0"/>
              </a:rPr>
              <a:t>单击添加文本单击添加单击</a:t>
            </a:r>
            <a:endParaRPr lang="en-US" sz="2800"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a:p>
            <a:pPr>
              <a:lnSpc>
                <a:spcPct val="130000"/>
              </a:lnSpc>
            </a:pPr>
            <a:endParaRPr lang="en-US" sz="1600"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a:p>
            <a:pPr>
              <a:lnSpc>
                <a:spcPct val="130000"/>
              </a:lnSpc>
            </a:pPr>
            <a:r>
              <a:rPr lang="zh-CN" altLang="en-US" sz="1600" dirty="0">
                <a:solidFill>
                  <a:schemeClr val="bg1"/>
                </a:solidFill>
                <a:latin typeface="Open Sans" panose="020B0606030504020204" pitchFamily="34" charset="0"/>
                <a:ea typeface="Open Sans" panose="020B0606030504020204" pitchFamily="34" charset="0"/>
                <a:cs typeface="Open Sans" panose="020B0606030504020204" pitchFamily="34" charset="0"/>
              </a:rPr>
              <a:t>单击添加文本单击添加文本单击添加文本单击添加文本单击添加文本单击添加文本单击添加文本单击添加文本单击添加文本单击添加文本单击添加文本</a:t>
            </a:r>
            <a:endParaRPr lang="en-US" sz="1600"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2" name="TextBox 21"/>
          <p:cNvSpPr txBox="1"/>
          <p:nvPr/>
        </p:nvSpPr>
        <p:spPr>
          <a:xfrm>
            <a:off x="7931186" y="4357294"/>
            <a:ext cx="410777" cy="238363"/>
          </a:xfrm>
          <a:prstGeom prst="roundRect">
            <a:avLst/>
          </a:prstGeom>
          <a:solidFill>
            <a:schemeClr val="accent1"/>
          </a:solidFill>
        </p:spPr>
        <p:txBody>
          <a:bodyPr wrap="none" rtlCol="0">
            <a:spAutoFit/>
          </a:bodyPr>
          <a:lstStyle/>
          <a:p>
            <a:r>
              <a:rPr lang="en-US" sz="800">
                <a:solidFill>
                  <a:schemeClr val="bg1"/>
                </a:solidFill>
                <a:latin typeface="Open Sans" panose="020B0606030504020204" pitchFamily="34" charset="0"/>
                <a:ea typeface="Open Sans" panose="020B0606030504020204" pitchFamily="34" charset="0"/>
                <a:cs typeface="Open Sans" panose="020B0606030504020204" pitchFamily="34" charset="0"/>
              </a:rPr>
              <a:t>15%</a:t>
            </a:r>
          </a:p>
        </p:txBody>
      </p:sp>
      <p:sp>
        <p:nvSpPr>
          <p:cNvPr id="23" name="TextBox 22"/>
          <p:cNvSpPr txBox="1"/>
          <p:nvPr/>
        </p:nvSpPr>
        <p:spPr>
          <a:xfrm>
            <a:off x="7931186" y="4885998"/>
            <a:ext cx="410777" cy="238363"/>
          </a:xfrm>
          <a:prstGeom prst="roundRect">
            <a:avLst/>
          </a:prstGeom>
          <a:solidFill>
            <a:schemeClr val="accent2"/>
          </a:solidFill>
        </p:spPr>
        <p:txBody>
          <a:bodyPr wrap="none" rtlCol="0">
            <a:spAutoFit/>
          </a:bodyPr>
          <a:lstStyle/>
          <a:p>
            <a:r>
              <a:rPr lang="en-US" sz="800">
                <a:solidFill>
                  <a:schemeClr val="bg1"/>
                </a:solidFill>
                <a:latin typeface="Open Sans" panose="020B0606030504020204" pitchFamily="34" charset="0"/>
                <a:ea typeface="Open Sans" panose="020B0606030504020204" pitchFamily="34" charset="0"/>
                <a:cs typeface="Open Sans" panose="020B0606030504020204" pitchFamily="34" charset="0"/>
              </a:rPr>
              <a:t>25%</a:t>
            </a:r>
          </a:p>
        </p:txBody>
      </p:sp>
      <p:sp>
        <p:nvSpPr>
          <p:cNvPr id="24" name="TextBox 23"/>
          <p:cNvSpPr txBox="1"/>
          <p:nvPr/>
        </p:nvSpPr>
        <p:spPr>
          <a:xfrm>
            <a:off x="7931186" y="5414704"/>
            <a:ext cx="410777" cy="238363"/>
          </a:xfrm>
          <a:prstGeom prst="roundRect">
            <a:avLst/>
          </a:prstGeom>
          <a:solidFill>
            <a:schemeClr val="accent3"/>
          </a:solidFill>
        </p:spPr>
        <p:txBody>
          <a:bodyPr wrap="none" rtlCol="0">
            <a:spAutoFit/>
          </a:bodyPr>
          <a:lstStyle/>
          <a:p>
            <a:r>
              <a:rPr lang="en-US" sz="800">
                <a:solidFill>
                  <a:schemeClr val="bg1"/>
                </a:solidFill>
                <a:latin typeface="Open Sans" panose="020B0606030504020204" pitchFamily="34" charset="0"/>
                <a:ea typeface="Open Sans" panose="020B0606030504020204" pitchFamily="34" charset="0"/>
                <a:cs typeface="Open Sans" panose="020B0606030504020204" pitchFamily="34" charset="0"/>
              </a:rPr>
              <a:t>35%</a:t>
            </a:r>
          </a:p>
        </p:txBody>
      </p:sp>
      <p:sp>
        <p:nvSpPr>
          <p:cNvPr id="25" name="TextBox 24"/>
          <p:cNvSpPr txBox="1"/>
          <p:nvPr/>
        </p:nvSpPr>
        <p:spPr>
          <a:xfrm>
            <a:off x="8483209" y="4357292"/>
            <a:ext cx="1774845" cy="338554"/>
          </a:xfrm>
          <a:prstGeom prst="rect">
            <a:avLst/>
          </a:prstGeom>
          <a:noFill/>
        </p:spPr>
        <p:txBody>
          <a:bodyPr wrap="none" rtlCol="0">
            <a:spAutoFit/>
          </a:bodyPr>
          <a:lstStyle/>
          <a:p>
            <a:r>
              <a:rPr lang="en-US" sz="1600" dirty="0">
                <a:solidFill>
                  <a:schemeClr val="bg1"/>
                </a:solidFill>
                <a:latin typeface="Open Sans" panose="020B0606030504020204" pitchFamily="34" charset="0"/>
                <a:ea typeface="Open Sans" panose="020B0606030504020204" pitchFamily="34" charset="0"/>
                <a:cs typeface="Open Sans" panose="020B0606030504020204" pitchFamily="34" charset="0"/>
              </a:rPr>
              <a:t>Design Solutions</a:t>
            </a:r>
          </a:p>
        </p:txBody>
      </p:sp>
      <p:sp>
        <p:nvSpPr>
          <p:cNvPr id="26" name="TextBox 25"/>
          <p:cNvSpPr txBox="1"/>
          <p:nvPr/>
        </p:nvSpPr>
        <p:spPr>
          <a:xfrm>
            <a:off x="8483208" y="4904448"/>
            <a:ext cx="1865319" cy="338554"/>
          </a:xfrm>
          <a:prstGeom prst="rect">
            <a:avLst/>
          </a:prstGeom>
          <a:noFill/>
        </p:spPr>
        <p:txBody>
          <a:bodyPr wrap="none" rtlCol="0">
            <a:spAutoFit/>
          </a:bodyPr>
          <a:lstStyle/>
          <a:p>
            <a:r>
              <a:rPr lang="en-US" sz="1600">
                <a:solidFill>
                  <a:schemeClr val="bg1"/>
                </a:solidFill>
                <a:latin typeface="Open Sans" panose="020B0606030504020204" pitchFamily="34" charset="0"/>
                <a:ea typeface="Open Sans" panose="020B0606030504020204" pitchFamily="34" charset="0"/>
                <a:cs typeface="Open Sans" panose="020B0606030504020204" pitchFamily="34" charset="0"/>
              </a:rPr>
              <a:t>Business Strategy</a:t>
            </a:r>
          </a:p>
        </p:txBody>
      </p:sp>
      <p:sp>
        <p:nvSpPr>
          <p:cNvPr id="27" name="TextBox 26"/>
          <p:cNvSpPr txBox="1"/>
          <p:nvPr/>
        </p:nvSpPr>
        <p:spPr>
          <a:xfrm>
            <a:off x="8483208" y="5438519"/>
            <a:ext cx="2313262" cy="338554"/>
          </a:xfrm>
          <a:prstGeom prst="rect">
            <a:avLst/>
          </a:prstGeom>
          <a:noFill/>
        </p:spPr>
        <p:txBody>
          <a:bodyPr wrap="none" rtlCol="0">
            <a:spAutoFit/>
          </a:bodyPr>
          <a:lstStyle/>
          <a:p>
            <a:r>
              <a:rPr lang="en-US" sz="1600">
                <a:solidFill>
                  <a:schemeClr val="bg1"/>
                </a:solidFill>
                <a:latin typeface="Open Sans" panose="020B0606030504020204" pitchFamily="34" charset="0"/>
                <a:ea typeface="Open Sans" panose="020B0606030504020204" pitchFamily="34" charset="0"/>
                <a:cs typeface="Open Sans" panose="020B0606030504020204" pitchFamily="34" charset="0"/>
              </a:rPr>
              <a:t>Marketing Promotions</a:t>
            </a:r>
          </a:p>
        </p:txBody>
      </p:sp>
      <p:pic>
        <p:nvPicPr>
          <p:cNvPr id="11" name="图片占位符 10"/>
          <p:cNvPicPr>
            <a:picLocks noGrp="1" noChangeAspect="1"/>
          </p:cNvPicPr>
          <p:nvPr>
            <p:ph type="pic" sz="quarter" idx="10"/>
          </p:nvPr>
        </p:nvPicPr>
        <p:blipFill>
          <a:blip r:embed="rId3" cstate="screen">
            <a:extLst>
              <a:ext uri="{28A0092B-C50C-407E-A947-70E740481C1C}">
                <a14:useLocalDpi xmlns:a14="http://schemas.microsoft.com/office/drawing/2010/main"/>
              </a:ext>
            </a:extLst>
          </a:blip>
          <a:srcRect/>
          <a:stretch>
            <a:fillRect/>
          </a:stretch>
        </p:blipFill>
        <p:spPr/>
      </p:pic>
    </p:spTree>
    <p:extLst>
      <p:ext uri="{BB962C8B-B14F-4D97-AF65-F5344CB8AC3E}">
        <p14:creationId xmlns:p14="http://schemas.microsoft.com/office/powerpoint/2010/main" val="1592773285"/>
      </p:ext>
    </p:extLst>
  </p:cSld>
  <p:clrMapOvr>
    <a:masterClrMapping/>
  </p:clrMapOvr>
  <mc:AlternateContent xmlns:mc="http://schemas.openxmlformats.org/markup-compatibility/2006" xmlns:p14="http://schemas.microsoft.com/office/powerpoint/2010/main">
    <mc:Choice Requires="p14">
      <p:transition spd="slow" p14:dur="2000" advClick="0" advTm="0">
        <p14:honeycomb/>
      </p:transition>
    </mc:Choice>
    <mc:Fallback xmlns="">
      <p:transition spd="slow" advClick="0" advTm="0">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ed Rectangle 3"/>
          <p:cNvSpPr/>
          <p:nvPr/>
        </p:nvSpPr>
        <p:spPr>
          <a:xfrm>
            <a:off x="1796944" y="1866900"/>
            <a:ext cx="467832" cy="1668427"/>
          </a:xfrm>
          <a:prstGeom prst="roundRect">
            <a:avLst/>
          </a:prstGeom>
          <a:solidFill>
            <a:srgbClr val="CEB9A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Freeform 17"/>
          <p:cNvSpPr/>
          <p:nvPr/>
        </p:nvSpPr>
        <p:spPr>
          <a:xfrm>
            <a:off x="1796944" y="3444949"/>
            <a:ext cx="467832" cy="466344"/>
          </a:xfrm>
          <a:custGeom>
            <a:avLst/>
            <a:gdLst>
              <a:gd name="connsiteX0" fmla="*/ 0 w 606056"/>
              <a:gd name="connsiteY0" fmla="*/ 0 h 603504"/>
              <a:gd name="connsiteX1" fmla="*/ 100586 w 606056"/>
              <a:gd name="connsiteY1" fmla="*/ 0 h 603504"/>
              <a:gd name="connsiteX2" fmla="*/ 505470 w 606056"/>
              <a:gd name="connsiteY2" fmla="*/ 0 h 603504"/>
              <a:gd name="connsiteX3" fmla="*/ 606056 w 606056"/>
              <a:gd name="connsiteY3" fmla="*/ 0 h 603504"/>
              <a:gd name="connsiteX4" fmla="*/ 606056 w 606056"/>
              <a:gd name="connsiteY4" fmla="*/ 100586 h 603504"/>
              <a:gd name="connsiteX5" fmla="*/ 606056 w 606056"/>
              <a:gd name="connsiteY5" fmla="*/ 387202 h 603504"/>
              <a:gd name="connsiteX6" fmla="*/ 606056 w 606056"/>
              <a:gd name="connsiteY6" fmla="*/ 502918 h 603504"/>
              <a:gd name="connsiteX7" fmla="*/ 505470 w 606056"/>
              <a:gd name="connsiteY7" fmla="*/ 603504 h 603504"/>
              <a:gd name="connsiteX8" fmla="*/ 100586 w 606056"/>
              <a:gd name="connsiteY8" fmla="*/ 603504 h 603504"/>
              <a:gd name="connsiteX9" fmla="*/ 0 w 606056"/>
              <a:gd name="connsiteY9" fmla="*/ 502918 h 603504"/>
              <a:gd name="connsiteX10" fmla="*/ 0 w 606056"/>
              <a:gd name="connsiteY10" fmla="*/ 387202 h 603504"/>
              <a:gd name="connsiteX11" fmla="*/ 0 w 606056"/>
              <a:gd name="connsiteY11" fmla="*/ 100586 h 6035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606056" h="603504">
                <a:moveTo>
                  <a:pt x="0" y="0"/>
                </a:moveTo>
                <a:lnTo>
                  <a:pt x="100586" y="0"/>
                </a:lnTo>
                <a:lnTo>
                  <a:pt x="505470" y="0"/>
                </a:lnTo>
                <a:lnTo>
                  <a:pt x="606056" y="0"/>
                </a:lnTo>
                <a:lnTo>
                  <a:pt x="606056" y="100586"/>
                </a:lnTo>
                <a:lnTo>
                  <a:pt x="606056" y="387202"/>
                </a:lnTo>
                <a:lnTo>
                  <a:pt x="606056" y="502918"/>
                </a:lnTo>
                <a:cubicBezTo>
                  <a:pt x="606056" y="558470"/>
                  <a:pt x="561022" y="603504"/>
                  <a:pt x="505470" y="603504"/>
                </a:cubicBezTo>
                <a:lnTo>
                  <a:pt x="100586" y="603504"/>
                </a:lnTo>
                <a:cubicBezTo>
                  <a:pt x="45034" y="603504"/>
                  <a:pt x="0" y="558470"/>
                  <a:pt x="0" y="502918"/>
                </a:cubicBezTo>
                <a:lnTo>
                  <a:pt x="0" y="387202"/>
                </a:lnTo>
                <a:lnTo>
                  <a:pt x="0" y="10058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endParaRPr>
          </a:p>
        </p:txBody>
      </p:sp>
      <p:sp>
        <p:nvSpPr>
          <p:cNvPr id="20" name="Rounded Rectangle 19"/>
          <p:cNvSpPr/>
          <p:nvPr/>
        </p:nvSpPr>
        <p:spPr>
          <a:xfrm>
            <a:off x="3829515" y="2381694"/>
            <a:ext cx="467832" cy="1153633"/>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Freeform 20"/>
          <p:cNvSpPr/>
          <p:nvPr/>
        </p:nvSpPr>
        <p:spPr>
          <a:xfrm>
            <a:off x="3829515" y="3444951"/>
            <a:ext cx="467832" cy="466344"/>
          </a:xfrm>
          <a:custGeom>
            <a:avLst/>
            <a:gdLst>
              <a:gd name="connsiteX0" fmla="*/ 0 w 606056"/>
              <a:gd name="connsiteY0" fmla="*/ 0 h 603504"/>
              <a:gd name="connsiteX1" fmla="*/ 100586 w 606056"/>
              <a:gd name="connsiteY1" fmla="*/ 0 h 603504"/>
              <a:gd name="connsiteX2" fmla="*/ 505470 w 606056"/>
              <a:gd name="connsiteY2" fmla="*/ 0 h 603504"/>
              <a:gd name="connsiteX3" fmla="*/ 606056 w 606056"/>
              <a:gd name="connsiteY3" fmla="*/ 0 h 603504"/>
              <a:gd name="connsiteX4" fmla="*/ 606056 w 606056"/>
              <a:gd name="connsiteY4" fmla="*/ 100586 h 603504"/>
              <a:gd name="connsiteX5" fmla="*/ 606056 w 606056"/>
              <a:gd name="connsiteY5" fmla="*/ 387202 h 603504"/>
              <a:gd name="connsiteX6" fmla="*/ 606056 w 606056"/>
              <a:gd name="connsiteY6" fmla="*/ 502918 h 603504"/>
              <a:gd name="connsiteX7" fmla="*/ 505470 w 606056"/>
              <a:gd name="connsiteY7" fmla="*/ 603504 h 603504"/>
              <a:gd name="connsiteX8" fmla="*/ 100586 w 606056"/>
              <a:gd name="connsiteY8" fmla="*/ 603504 h 603504"/>
              <a:gd name="connsiteX9" fmla="*/ 0 w 606056"/>
              <a:gd name="connsiteY9" fmla="*/ 502918 h 603504"/>
              <a:gd name="connsiteX10" fmla="*/ 0 w 606056"/>
              <a:gd name="connsiteY10" fmla="*/ 387202 h 603504"/>
              <a:gd name="connsiteX11" fmla="*/ 0 w 606056"/>
              <a:gd name="connsiteY11" fmla="*/ 100586 h 6035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606056" h="603504">
                <a:moveTo>
                  <a:pt x="0" y="0"/>
                </a:moveTo>
                <a:lnTo>
                  <a:pt x="100586" y="0"/>
                </a:lnTo>
                <a:lnTo>
                  <a:pt x="505470" y="0"/>
                </a:lnTo>
                <a:lnTo>
                  <a:pt x="606056" y="0"/>
                </a:lnTo>
                <a:lnTo>
                  <a:pt x="606056" y="100586"/>
                </a:lnTo>
                <a:lnTo>
                  <a:pt x="606056" y="387202"/>
                </a:lnTo>
                <a:lnTo>
                  <a:pt x="606056" y="502918"/>
                </a:lnTo>
                <a:cubicBezTo>
                  <a:pt x="606056" y="558470"/>
                  <a:pt x="561022" y="603504"/>
                  <a:pt x="505470" y="603504"/>
                </a:cubicBezTo>
                <a:lnTo>
                  <a:pt x="100586" y="603504"/>
                </a:lnTo>
                <a:cubicBezTo>
                  <a:pt x="45034" y="603504"/>
                  <a:pt x="0" y="558470"/>
                  <a:pt x="0" y="502918"/>
                </a:cubicBezTo>
                <a:lnTo>
                  <a:pt x="0" y="387202"/>
                </a:lnTo>
                <a:lnTo>
                  <a:pt x="0" y="10058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endParaRPr>
          </a:p>
        </p:txBody>
      </p:sp>
      <p:sp>
        <p:nvSpPr>
          <p:cNvPr id="22" name="Rounded Rectangle 21"/>
          <p:cNvSpPr/>
          <p:nvPr/>
        </p:nvSpPr>
        <p:spPr>
          <a:xfrm>
            <a:off x="5862087" y="2764467"/>
            <a:ext cx="467832" cy="770860"/>
          </a:xfrm>
          <a:prstGeom prst="roundRect">
            <a:avLst/>
          </a:prstGeom>
          <a:solidFill>
            <a:srgbClr val="AF8E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Freeform 22"/>
          <p:cNvSpPr/>
          <p:nvPr/>
        </p:nvSpPr>
        <p:spPr>
          <a:xfrm>
            <a:off x="5862087" y="3444951"/>
            <a:ext cx="467832" cy="466344"/>
          </a:xfrm>
          <a:custGeom>
            <a:avLst/>
            <a:gdLst>
              <a:gd name="connsiteX0" fmla="*/ 0 w 606056"/>
              <a:gd name="connsiteY0" fmla="*/ 0 h 603504"/>
              <a:gd name="connsiteX1" fmla="*/ 100586 w 606056"/>
              <a:gd name="connsiteY1" fmla="*/ 0 h 603504"/>
              <a:gd name="connsiteX2" fmla="*/ 505470 w 606056"/>
              <a:gd name="connsiteY2" fmla="*/ 0 h 603504"/>
              <a:gd name="connsiteX3" fmla="*/ 606056 w 606056"/>
              <a:gd name="connsiteY3" fmla="*/ 0 h 603504"/>
              <a:gd name="connsiteX4" fmla="*/ 606056 w 606056"/>
              <a:gd name="connsiteY4" fmla="*/ 100586 h 603504"/>
              <a:gd name="connsiteX5" fmla="*/ 606056 w 606056"/>
              <a:gd name="connsiteY5" fmla="*/ 387202 h 603504"/>
              <a:gd name="connsiteX6" fmla="*/ 606056 w 606056"/>
              <a:gd name="connsiteY6" fmla="*/ 502918 h 603504"/>
              <a:gd name="connsiteX7" fmla="*/ 505470 w 606056"/>
              <a:gd name="connsiteY7" fmla="*/ 603504 h 603504"/>
              <a:gd name="connsiteX8" fmla="*/ 100586 w 606056"/>
              <a:gd name="connsiteY8" fmla="*/ 603504 h 603504"/>
              <a:gd name="connsiteX9" fmla="*/ 0 w 606056"/>
              <a:gd name="connsiteY9" fmla="*/ 502918 h 603504"/>
              <a:gd name="connsiteX10" fmla="*/ 0 w 606056"/>
              <a:gd name="connsiteY10" fmla="*/ 387202 h 603504"/>
              <a:gd name="connsiteX11" fmla="*/ 0 w 606056"/>
              <a:gd name="connsiteY11" fmla="*/ 100586 h 6035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606056" h="603504">
                <a:moveTo>
                  <a:pt x="0" y="0"/>
                </a:moveTo>
                <a:lnTo>
                  <a:pt x="100586" y="0"/>
                </a:lnTo>
                <a:lnTo>
                  <a:pt x="505470" y="0"/>
                </a:lnTo>
                <a:lnTo>
                  <a:pt x="606056" y="0"/>
                </a:lnTo>
                <a:lnTo>
                  <a:pt x="606056" y="100586"/>
                </a:lnTo>
                <a:lnTo>
                  <a:pt x="606056" y="387202"/>
                </a:lnTo>
                <a:lnTo>
                  <a:pt x="606056" y="502918"/>
                </a:lnTo>
                <a:cubicBezTo>
                  <a:pt x="606056" y="558470"/>
                  <a:pt x="561022" y="603504"/>
                  <a:pt x="505470" y="603504"/>
                </a:cubicBezTo>
                <a:lnTo>
                  <a:pt x="100586" y="603504"/>
                </a:lnTo>
                <a:cubicBezTo>
                  <a:pt x="45034" y="603504"/>
                  <a:pt x="0" y="558470"/>
                  <a:pt x="0" y="502918"/>
                </a:cubicBezTo>
                <a:lnTo>
                  <a:pt x="0" y="387202"/>
                </a:lnTo>
                <a:lnTo>
                  <a:pt x="0" y="10058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endParaRPr>
          </a:p>
        </p:txBody>
      </p:sp>
      <p:sp>
        <p:nvSpPr>
          <p:cNvPr id="24" name="Rounded Rectangle 23"/>
          <p:cNvSpPr/>
          <p:nvPr/>
        </p:nvSpPr>
        <p:spPr>
          <a:xfrm>
            <a:off x="7894657" y="2562449"/>
            <a:ext cx="467832" cy="972879"/>
          </a:xfrm>
          <a:prstGeom prst="round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Freeform 24"/>
          <p:cNvSpPr/>
          <p:nvPr/>
        </p:nvSpPr>
        <p:spPr>
          <a:xfrm>
            <a:off x="7894657" y="3444951"/>
            <a:ext cx="467832" cy="466344"/>
          </a:xfrm>
          <a:custGeom>
            <a:avLst/>
            <a:gdLst>
              <a:gd name="connsiteX0" fmla="*/ 0 w 606056"/>
              <a:gd name="connsiteY0" fmla="*/ 0 h 603504"/>
              <a:gd name="connsiteX1" fmla="*/ 100586 w 606056"/>
              <a:gd name="connsiteY1" fmla="*/ 0 h 603504"/>
              <a:gd name="connsiteX2" fmla="*/ 505470 w 606056"/>
              <a:gd name="connsiteY2" fmla="*/ 0 h 603504"/>
              <a:gd name="connsiteX3" fmla="*/ 606056 w 606056"/>
              <a:gd name="connsiteY3" fmla="*/ 0 h 603504"/>
              <a:gd name="connsiteX4" fmla="*/ 606056 w 606056"/>
              <a:gd name="connsiteY4" fmla="*/ 100586 h 603504"/>
              <a:gd name="connsiteX5" fmla="*/ 606056 w 606056"/>
              <a:gd name="connsiteY5" fmla="*/ 387202 h 603504"/>
              <a:gd name="connsiteX6" fmla="*/ 606056 w 606056"/>
              <a:gd name="connsiteY6" fmla="*/ 502918 h 603504"/>
              <a:gd name="connsiteX7" fmla="*/ 505470 w 606056"/>
              <a:gd name="connsiteY7" fmla="*/ 603504 h 603504"/>
              <a:gd name="connsiteX8" fmla="*/ 100586 w 606056"/>
              <a:gd name="connsiteY8" fmla="*/ 603504 h 603504"/>
              <a:gd name="connsiteX9" fmla="*/ 0 w 606056"/>
              <a:gd name="connsiteY9" fmla="*/ 502918 h 603504"/>
              <a:gd name="connsiteX10" fmla="*/ 0 w 606056"/>
              <a:gd name="connsiteY10" fmla="*/ 387202 h 603504"/>
              <a:gd name="connsiteX11" fmla="*/ 0 w 606056"/>
              <a:gd name="connsiteY11" fmla="*/ 100586 h 6035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606056" h="603504">
                <a:moveTo>
                  <a:pt x="0" y="0"/>
                </a:moveTo>
                <a:lnTo>
                  <a:pt x="100586" y="0"/>
                </a:lnTo>
                <a:lnTo>
                  <a:pt x="505470" y="0"/>
                </a:lnTo>
                <a:lnTo>
                  <a:pt x="606056" y="0"/>
                </a:lnTo>
                <a:lnTo>
                  <a:pt x="606056" y="100586"/>
                </a:lnTo>
                <a:lnTo>
                  <a:pt x="606056" y="387202"/>
                </a:lnTo>
                <a:lnTo>
                  <a:pt x="606056" y="502918"/>
                </a:lnTo>
                <a:cubicBezTo>
                  <a:pt x="606056" y="558470"/>
                  <a:pt x="561022" y="603504"/>
                  <a:pt x="505470" y="603504"/>
                </a:cubicBezTo>
                <a:lnTo>
                  <a:pt x="100586" y="603504"/>
                </a:lnTo>
                <a:cubicBezTo>
                  <a:pt x="45034" y="603504"/>
                  <a:pt x="0" y="558470"/>
                  <a:pt x="0" y="502918"/>
                </a:cubicBezTo>
                <a:lnTo>
                  <a:pt x="0" y="387202"/>
                </a:lnTo>
                <a:lnTo>
                  <a:pt x="0" y="10058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endParaRPr>
          </a:p>
        </p:txBody>
      </p:sp>
      <p:sp>
        <p:nvSpPr>
          <p:cNvPr id="26" name="Rounded Rectangle 25"/>
          <p:cNvSpPr/>
          <p:nvPr/>
        </p:nvSpPr>
        <p:spPr>
          <a:xfrm>
            <a:off x="9927228" y="3115342"/>
            <a:ext cx="467832" cy="419985"/>
          </a:xfrm>
          <a:prstGeom prst="roundRect">
            <a:avLst/>
          </a:prstGeom>
          <a:solidFill>
            <a:srgbClr val="CEB9A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Freeform 26"/>
          <p:cNvSpPr/>
          <p:nvPr/>
        </p:nvSpPr>
        <p:spPr>
          <a:xfrm>
            <a:off x="9927228" y="3444951"/>
            <a:ext cx="467832" cy="466344"/>
          </a:xfrm>
          <a:custGeom>
            <a:avLst/>
            <a:gdLst>
              <a:gd name="connsiteX0" fmla="*/ 0 w 606056"/>
              <a:gd name="connsiteY0" fmla="*/ 0 h 603504"/>
              <a:gd name="connsiteX1" fmla="*/ 100586 w 606056"/>
              <a:gd name="connsiteY1" fmla="*/ 0 h 603504"/>
              <a:gd name="connsiteX2" fmla="*/ 505470 w 606056"/>
              <a:gd name="connsiteY2" fmla="*/ 0 h 603504"/>
              <a:gd name="connsiteX3" fmla="*/ 606056 w 606056"/>
              <a:gd name="connsiteY3" fmla="*/ 0 h 603504"/>
              <a:gd name="connsiteX4" fmla="*/ 606056 w 606056"/>
              <a:gd name="connsiteY4" fmla="*/ 100586 h 603504"/>
              <a:gd name="connsiteX5" fmla="*/ 606056 w 606056"/>
              <a:gd name="connsiteY5" fmla="*/ 387202 h 603504"/>
              <a:gd name="connsiteX6" fmla="*/ 606056 w 606056"/>
              <a:gd name="connsiteY6" fmla="*/ 502918 h 603504"/>
              <a:gd name="connsiteX7" fmla="*/ 505470 w 606056"/>
              <a:gd name="connsiteY7" fmla="*/ 603504 h 603504"/>
              <a:gd name="connsiteX8" fmla="*/ 100586 w 606056"/>
              <a:gd name="connsiteY8" fmla="*/ 603504 h 603504"/>
              <a:gd name="connsiteX9" fmla="*/ 0 w 606056"/>
              <a:gd name="connsiteY9" fmla="*/ 502918 h 603504"/>
              <a:gd name="connsiteX10" fmla="*/ 0 w 606056"/>
              <a:gd name="connsiteY10" fmla="*/ 387202 h 603504"/>
              <a:gd name="connsiteX11" fmla="*/ 0 w 606056"/>
              <a:gd name="connsiteY11" fmla="*/ 100586 h 6035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606056" h="603504">
                <a:moveTo>
                  <a:pt x="0" y="0"/>
                </a:moveTo>
                <a:lnTo>
                  <a:pt x="100586" y="0"/>
                </a:lnTo>
                <a:lnTo>
                  <a:pt x="505470" y="0"/>
                </a:lnTo>
                <a:lnTo>
                  <a:pt x="606056" y="0"/>
                </a:lnTo>
                <a:lnTo>
                  <a:pt x="606056" y="100586"/>
                </a:lnTo>
                <a:lnTo>
                  <a:pt x="606056" y="387202"/>
                </a:lnTo>
                <a:lnTo>
                  <a:pt x="606056" y="502918"/>
                </a:lnTo>
                <a:cubicBezTo>
                  <a:pt x="606056" y="558470"/>
                  <a:pt x="561022" y="603504"/>
                  <a:pt x="505470" y="603504"/>
                </a:cubicBezTo>
                <a:lnTo>
                  <a:pt x="100586" y="603504"/>
                </a:lnTo>
                <a:cubicBezTo>
                  <a:pt x="45034" y="603504"/>
                  <a:pt x="0" y="558470"/>
                  <a:pt x="0" y="502918"/>
                </a:cubicBezTo>
                <a:lnTo>
                  <a:pt x="0" y="387202"/>
                </a:lnTo>
                <a:lnTo>
                  <a:pt x="0" y="10058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endParaRPr>
          </a:p>
        </p:txBody>
      </p:sp>
      <p:sp>
        <p:nvSpPr>
          <p:cNvPr id="28" name="Rectangle 27"/>
          <p:cNvSpPr/>
          <p:nvPr/>
        </p:nvSpPr>
        <p:spPr>
          <a:xfrm>
            <a:off x="1190888" y="4236691"/>
            <a:ext cx="1679945" cy="1932837"/>
          </a:xfrm>
          <a:prstGeom prst="rect">
            <a:avLst/>
          </a:prstGeom>
        </p:spPr>
        <p:txBody>
          <a:bodyPr wrap="square">
            <a:spAutoFit/>
          </a:bodyPr>
          <a:lstStyle/>
          <a:p>
            <a:pPr algn="ctr">
              <a:lnSpc>
                <a:spcPct val="130000"/>
              </a:lnSpc>
            </a:pPr>
            <a:r>
              <a:rPr lang="en-US" sz="2800" b="1" dirty="0">
                <a:solidFill>
                  <a:schemeClr val="bg1"/>
                </a:solidFill>
                <a:latin typeface="Open Sans" panose="020B0606030504020204" pitchFamily="34" charset="0"/>
                <a:ea typeface="Open Sans" panose="020B0606030504020204" pitchFamily="34" charset="0"/>
                <a:cs typeface="Open Sans" panose="020B0606030504020204" pitchFamily="34" charset="0"/>
              </a:rPr>
              <a:t>95%</a:t>
            </a:r>
          </a:p>
          <a:p>
            <a:pPr algn="ctr">
              <a:lnSpc>
                <a:spcPct val="130000"/>
              </a:lnSpc>
            </a:pPr>
            <a:r>
              <a:rPr lang="en-US" sz="1600" dirty="0">
                <a:solidFill>
                  <a:schemeClr val="bg1"/>
                </a:solidFill>
                <a:latin typeface="Open Sans" panose="020B0606030504020204" pitchFamily="34" charset="0"/>
                <a:ea typeface="Open Sans" panose="020B0606030504020204" pitchFamily="34" charset="0"/>
                <a:cs typeface="Open Sans" panose="020B0606030504020204" pitchFamily="34" charset="0"/>
              </a:rPr>
              <a:t>2,855,256,250</a:t>
            </a:r>
          </a:p>
          <a:p>
            <a:pPr algn="ctr">
              <a:lnSpc>
                <a:spcPct val="130000"/>
              </a:lnSpc>
            </a:pPr>
            <a:endParaRPr lang="en-US" sz="1600" b="1"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a:p>
            <a:pPr algn="ctr">
              <a:lnSpc>
                <a:spcPct val="130000"/>
              </a:lnSpc>
            </a:pPr>
            <a:r>
              <a:rPr lang="zh-CN" altLang="en-US" sz="1600" dirty="0">
                <a:solidFill>
                  <a:schemeClr val="bg1"/>
                </a:solidFill>
                <a:latin typeface="Open Sans" panose="020B0606030504020204" pitchFamily="34" charset="0"/>
                <a:ea typeface="Open Sans" panose="020B0606030504020204" pitchFamily="34" charset="0"/>
                <a:cs typeface="Open Sans" panose="020B0606030504020204" pitchFamily="34" charset="0"/>
              </a:rPr>
              <a:t>单击添加文本单击添加</a:t>
            </a:r>
            <a:endParaRPr lang="en-US" sz="1600"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6" name="Rectangle 35"/>
          <p:cNvSpPr/>
          <p:nvPr/>
        </p:nvSpPr>
        <p:spPr>
          <a:xfrm>
            <a:off x="3223460" y="4236691"/>
            <a:ext cx="1679945" cy="1932837"/>
          </a:xfrm>
          <a:prstGeom prst="rect">
            <a:avLst/>
          </a:prstGeom>
        </p:spPr>
        <p:txBody>
          <a:bodyPr wrap="square">
            <a:spAutoFit/>
          </a:bodyPr>
          <a:lstStyle/>
          <a:p>
            <a:pPr algn="ctr">
              <a:lnSpc>
                <a:spcPct val="130000"/>
              </a:lnSpc>
            </a:pPr>
            <a:r>
              <a:rPr lang="en-US" sz="2800" b="1" dirty="0">
                <a:solidFill>
                  <a:schemeClr val="bg1"/>
                </a:solidFill>
                <a:latin typeface="Open Sans" panose="020B0606030504020204" pitchFamily="34" charset="0"/>
                <a:ea typeface="Open Sans" panose="020B0606030504020204" pitchFamily="34" charset="0"/>
                <a:cs typeface="Open Sans" panose="020B0606030504020204" pitchFamily="34" charset="0"/>
              </a:rPr>
              <a:t>75%</a:t>
            </a:r>
          </a:p>
          <a:p>
            <a:pPr algn="ctr">
              <a:lnSpc>
                <a:spcPct val="130000"/>
              </a:lnSpc>
            </a:pPr>
            <a:r>
              <a:rPr lang="en-US" sz="1600" dirty="0">
                <a:solidFill>
                  <a:schemeClr val="bg1"/>
                </a:solidFill>
                <a:latin typeface="Open Sans" panose="020B0606030504020204" pitchFamily="34" charset="0"/>
                <a:ea typeface="Open Sans" panose="020B0606030504020204" pitchFamily="34" charset="0"/>
                <a:cs typeface="Open Sans" panose="020B0606030504020204" pitchFamily="34" charset="0"/>
              </a:rPr>
              <a:t>1,855,256,250</a:t>
            </a:r>
          </a:p>
          <a:p>
            <a:pPr algn="ctr">
              <a:lnSpc>
                <a:spcPct val="130000"/>
              </a:lnSpc>
            </a:pPr>
            <a:endParaRPr lang="en-US" sz="1600" b="1"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a:p>
            <a:pPr algn="ctr">
              <a:lnSpc>
                <a:spcPct val="130000"/>
              </a:lnSpc>
            </a:pPr>
            <a:r>
              <a:rPr lang="zh-CN" altLang="en-US" sz="1600" dirty="0">
                <a:solidFill>
                  <a:schemeClr val="bg1"/>
                </a:solidFill>
                <a:latin typeface="Open Sans" panose="020B0606030504020204" pitchFamily="34" charset="0"/>
                <a:ea typeface="Open Sans" panose="020B0606030504020204" pitchFamily="34" charset="0"/>
                <a:cs typeface="Open Sans" panose="020B0606030504020204" pitchFamily="34" charset="0"/>
              </a:rPr>
              <a:t>单击添加文本单击添加</a:t>
            </a:r>
            <a:endParaRPr lang="en-US" sz="1600"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7" name="Rectangle 36"/>
          <p:cNvSpPr/>
          <p:nvPr/>
        </p:nvSpPr>
        <p:spPr>
          <a:xfrm>
            <a:off x="5256032" y="4236691"/>
            <a:ext cx="1679945" cy="1932837"/>
          </a:xfrm>
          <a:prstGeom prst="rect">
            <a:avLst/>
          </a:prstGeom>
        </p:spPr>
        <p:txBody>
          <a:bodyPr wrap="square">
            <a:spAutoFit/>
          </a:bodyPr>
          <a:lstStyle/>
          <a:p>
            <a:pPr algn="ctr">
              <a:lnSpc>
                <a:spcPct val="130000"/>
              </a:lnSpc>
            </a:pPr>
            <a:r>
              <a:rPr lang="en-US" sz="2800" b="1" dirty="0">
                <a:solidFill>
                  <a:schemeClr val="bg1"/>
                </a:solidFill>
                <a:latin typeface="Open Sans" panose="020B0606030504020204" pitchFamily="34" charset="0"/>
                <a:ea typeface="Open Sans" panose="020B0606030504020204" pitchFamily="34" charset="0"/>
                <a:cs typeface="Open Sans" panose="020B0606030504020204" pitchFamily="34" charset="0"/>
              </a:rPr>
              <a:t>45%</a:t>
            </a:r>
          </a:p>
          <a:p>
            <a:pPr algn="ctr">
              <a:lnSpc>
                <a:spcPct val="130000"/>
              </a:lnSpc>
            </a:pPr>
            <a:r>
              <a:rPr lang="en-US" sz="1600" dirty="0">
                <a:solidFill>
                  <a:schemeClr val="bg1"/>
                </a:solidFill>
                <a:latin typeface="Open Sans" panose="020B0606030504020204" pitchFamily="34" charset="0"/>
                <a:ea typeface="Open Sans" panose="020B0606030504020204" pitchFamily="34" charset="0"/>
                <a:cs typeface="Open Sans" panose="020B0606030504020204" pitchFamily="34" charset="0"/>
              </a:rPr>
              <a:t>2,855,256,250</a:t>
            </a:r>
          </a:p>
          <a:p>
            <a:pPr algn="ctr">
              <a:lnSpc>
                <a:spcPct val="130000"/>
              </a:lnSpc>
            </a:pPr>
            <a:endParaRPr lang="en-US" sz="1600" b="1"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a:p>
            <a:pPr algn="ctr">
              <a:lnSpc>
                <a:spcPct val="130000"/>
              </a:lnSpc>
            </a:pPr>
            <a:r>
              <a:rPr lang="zh-CN" altLang="en-US" sz="1600" dirty="0">
                <a:solidFill>
                  <a:schemeClr val="bg1"/>
                </a:solidFill>
                <a:latin typeface="Open Sans" panose="020B0606030504020204" pitchFamily="34" charset="0"/>
                <a:ea typeface="Open Sans" panose="020B0606030504020204" pitchFamily="34" charset="0"/>
                <a:cs typeface="Open Sans" panose="020B0606030504020204" pitchFamily="34" charset="0"/>
              </a:rPr>
              <a:t>单击添加文本单击添加</a:t>
            </a:r>
            <a:endParaRPr lang="en-US" sz="1600"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8" name="Rectangle 37"/>
          <p:cNvSpPr/>
          <p:nvPr/>
        </p:nvSpPr>
        <p:spPr>
          <a:xfrm>
            <a:off x="7288601" y="4236691"/>
            <a:ext cx="1679945" cy="1932837"/>
          </a:xfrm>
          <a:prstGeom prst="rect">
            <a:avLst/>
          </a:prstGeom>
        </p:spPr>
        <p:txBody>
          <a:bodyPr wrap="square">
            <a:spAutoFit/>
          </a:bodyPr>
          <a:lstStyle/>
          <a:p>
            <a:pPr algn="ctr">
              <a:lnSpc>
                <a:spcPct val="130000"/>
              </a:lnSpc>
            </a:pPr>
            <a:r>
              <a:rPr lang="en-US" sz="2800" b="1" dirty="0">
                <a:solidFill>
                  <a:schemeClr val="bg1"/>
                </a:solidFill>
                <a:latin typeface="Open Sans" panose="020B0606030504020204" pitchFamily="34" charset="0"/>
                <a:ea typeface="Open Sans" panose="020B0606030504020204" pitchFamily="34" charset="0"/>
                <a:cs typeface="Open Sans" panose="020B0606030504020204" pitchFamily="34" charset="0"/>
              </a:rPr>
              <a:t>70%</a:t>
            </a:r>
          </a:p>
          <a:p>
            <a:pPr algn="ctr">
              <a:lnSpc>
                <a:spcPct val="130000"/>
              </a:lnSpc>
            </a:pPr>
            <a:r>
              <a:rPr lang="en-US" sz="1600" dirty="0">
                <a:solidFill>
                  <a:schemeClr val="bg1"/>
                </a:solidFill>
                <a:latin typeface="Open Sans" panose="020B0606030504020204" pitchFamily="34" charset="0"/>
                <a:ea typeface="Open Sans" panose="020B0606030504020204" pitchFamily="34" charset="0"/>
                <a:cs typeface="Open Sans" panose="020B0606030504020204" pitchFamily="34" charset="0"/>
              </a:rPr>
              <a:t>2,855,256,250</a:t>
            </a:r>
          </a:p>
          <a:p>
            <a:pPr algn="ctr">
              <a:lnSpc>
                <a:spcPct val="130000"/>
              </a:lnSpc>
            </a:pPr>
            <a:endParaRPr lang="en-US" sz="1600" b="1"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a:p>
            <a:pPr algn="ctr">
              <a:lnSpc>
                <a:spcPct val="130000"/>
              </a:lnSpc>
            </a:pPr>
            <a:r>
              <a:rPr lang="zh-CN" altLang="en-US" sz="1600" dirty="0">
                <a:solidFill>
                  <a:schemeClr val="bg1"/>
                </a:solidFill>
                <a:latin typeface="Open Sans" panose="020B0606030504020204" pitchFamily="34" charset="0"/>
                <a:ea typeface="Open Sans" panose="020B0606030504020204" pitchFamily="34" charset="0"/>
                <a:cs typeface="Open Sans" panose="020B0606030504020204" pitchFamily="34" charset="0"/>
              </a:rPr>
              <a:t>单击添加文本单击添加</a:t>
            </a:r>
            <a:endParaRPr lang="en-US" sz="1600"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9" name="Rectangle 38"/>
          <p:cNvSpPr/>
          <p:nvPr/>
        </p:nvSpPr>
        <p:spPr>
          <a:xfrm>
            <a:off x="9321172" y="4236691"/>
            <a:ext cx="1679945" cy="1932837"/>
          </a:xfrm>
          <a:prstGeom prst="rect">
            <a:avLst/>
          </a:prstGeom>
        </p:spPr>
        <p:txBody>
          <a:bodyPr wrap="square">
            <a:spAutoFit/>
          </a:bodyPr>
          <a:lstStyle/>
          <a:p>
            <a:pPr algn="ctr">
              <a:lnSpc>
                <a:spcPct val="130000"/>
              </a:lnSpc>
            </a:pPr>
            <a:r>
              <a:rPr lang="en-US" sz="2800" b="1" dirty="0">
                <a:solidFill>
                  <a:schemeClr val="bg1"/>
                </a:solidFill>
                <a:latin typeface="Open Sans" panose="020B0606030504020204" pitchFamily="34" charset="0"/>
                <a:ea typeface="Open Sans" panose="020B0606030504020204" pitchFamily="34" charset="0"/>
                <a:cs typeface="Open Sans" panose="020B0606030504020204" pitchFamily="34" charset="0"/>
              </a:rPr>
              <a:t>35%</a:t>
            </a:r>
          </a:p>
          <a:p>
            <a:pPr algn="ctr">
              <a:lnSpc>
                <a:spcPct val="130000"/>
              </a:lnSpc>
            </a:pPr>
            <a:r>
              <a:rPr lang="en-US" sz="1600" dirty="0">
                <a:solidFill>
                  <a:schemeClr val="bg1"/>
                </a:solidFill>
                <a:latin typeface="Open Sans" panose="020B0606030504020204" pitchFamily="34" charset="0"/>
                <a:ea typeface="Open Sans" panose="020B0606030504020204" pitchFamily="34" charset="0"/>
                <a:cs typeface="Open Sans" panose="020B0606030504020204" pitchFamily="34" charset="0"/>
              </a:rPr>
              <a:t>2,855,256,250</a:t>
            </a:r>
          </a:p>
          <a:p>
            <a:pPr algn="ctr">
              <a:lnSpc>
                <a:spcPct val="130000"/>
              </a:lnSpc>
            </a:pPr>
            <a:endParaRPr lang="en-US" sz="1600" b="1"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a:p>
            <a:pPr algn="ctr">
              <a:lnSpc>
                <a:spcPct val="130000"/>
              </a:lnSpc>
            </a:pPr>
            <a:r>
              <a:rPr lang="zh-CN" altLang="en-US" sz="1600" dirty="0">
                <a:solidFill>
                  <a:schemeClr val="bg1"/>
                </a:solidFill>
                <a:latin typeface="Open Sans" panose="020B0606030504020204" pitchFamily="34" charset="0"/>
                <a:ea typeface="Open Sans" panose="020B0606030504020204" pitchFamily="34" charset="0"/>
                <a:cs typeface="Open Sans" panose="020B0606030504020204" pitchFamily="34" charset="0"/>
              </a:rPr>
              <a:t>单击添加文本单击添加</a:t>
            </a:r>
            <a:endParaRPr lang="en-US" sz="1600"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9" name="TextBox 1"/>
          <p:cNvSpPr txBox="1"/>
          <p:nvPr/>
        </p:nvSpPr>
        <p:spPr>
          <a:xfrm>
            <a:off x="503275" y="601792"/>
            <a:ext cx="4288353" cy="707886"/>
          </a:xfrm>
          <a:prstGeom prst="rect">
            <a:avLst/>
          </a:prstGeom>
          <a:noFill/>
        </p:spPr>
        <p:txBody>
          <a:bodyPr wrap="none" rtlCol="0">
            <a:spAutoFit/>
          </a:bodyPr>
          <a:lstStyle/>
          <a:p>
            <a:pPr lvl="0"/>
            <a:r>
              <a:rPr lang="zh-CN" altLang="en-US" sz="4000" b="1" dirty="0">
                <a:gradFill flip="none" rotWithShape="1">
                  <a:gsLst>
                    <a:gs pos="0">
                      <a:srgbClr val="FBF1DC"/>
                    </a:gs>
                    <a:gs pos="21000">
                      <a:srgbClr val="BFA57B"/>
                    </a:gs>
                    <a:gs pos="0">
                      <a:srgbClr val="F1E4CC"/>
                    </a:gs>
                    <a:gs pos="55000">
                      <a:srgbClr val="AF8E69"/>
                    </a:gs>
                    <a:gs pos="76000">
                      <a:srgbClr val="CCB58C"/>
                    </a:gs>
                  </a:gsLst>
                  <a:lin ang="1200000" scaled="0"/>
                  <a:tileRect/>
                </a:gradFill>
                <a:latin typeface="微软雅黑" panose="020B0503020204020204" pitchFamily="34" charset="-122"/>
                <a:ea typeface="微软雅黑" panose="020B0503020204020204" pitchFamily="34" charset="-122"/>
              </a:rPr>
              <a:t>单击添加文本单击</a:t>
            </a:r>
            <a:endParaRPr lang="en-US" altLang="zh-CN" sz="4000" b="1" dirty="0">
              <a:gradFill flip="none" rotWithShape="1">
                <a:gsLst>
                  <a:gs pos="0">
                    <a:srgbClr val="FBF1DC"/>
                  </a:gs>
                  <a:gs pos="21000">
                    <a:srgbClr val="BFA57B"/>
                  </a:gs>
                  <a:gs pos="0">
                    <a:srgbClr val="F1E4CC"/>
                  </a:gs>
                  <a:gs pos="55000">
                    <a:srgbClr val="AF8E69"/>
                  </a:gs>
                  <a:gs pos="76000">
                    <a:srgbClr val="CCB58C"/>
                  </a:gs>
                </a:gsLst>
                <a:lin ang="1200000" scaled="0"/>
                <a:tileRect/>
              </a:gra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384991352"/>
      </p:ext>
    </p:extLst>
  </p:cSld>
  <p:clrMapOvr>
    <a:masterClrMapping/>
  </p:clrMapOvr>
  <mc:AlternateContent xmlns:mc="http://schemas.openxmlformats.org/markup-compatibility/2006" xmlns:p14="http://schemas.microsoft.com/office/powerpoint/2010/main">
    <mc:Choice Requires="p14">
      <p:transition spd="slow" p14:dur="2000" advClick="0" advTm="0">
        <p14:honeycomb/>
      </p:transition>
    </mc:Choice>
    <mc:Fallback xmlns="">
      <p:transition spd="slow" advClick="0" advTm="0">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03275" y="500192"/>
            <a:ext cx="4288353" cy="707886"/>
          </a:xfrm>
          <a:prstGeom prst="rect">
            <a:avLst/>
          </a:prstGeom>
          <a:noFill/>
        </p:spPr>
        <p:txBody>
          <a:bodyPr wrap="none" rtlCol="0">
            <a:spAutoFit/>
          </a:bodyPr>
          <a:lstStyle/>
          <a:p>
            <a:pPr lvl="0"/>
            <a:r>
              <a:rPr lang="zh-CN" altLang="en-US" sz="4000" b="1" dirty="0">
                <a:gradFill flip="none" rotWithShape="1">
                  <a:gsLst>
                    <a:gs pos="0">
                      <a:srgbClr val="FBF1DC"/>
                    </a:gs>
                    <a:gs pos="21000">
                      <a:srgbClr val="BFA57B"/>
                    </a:gs>
                    <a:gs pos="0">
                      <a:srgbClr val="F1E4CC"/>
                    </a:gs>
                    <a:gs pos="55000">
                      <a:srgbClr val="AF8E69"/>
                    </a:gs>
                    <a:gs pos="76000">
                      <a:srgbClr val="CCB58C"/>
                    </a:gs>
                  </a:gsLst>
                  <a:lin ang="1200000" scaled="0"/>
                  <a:tileRect/>
                </a:gradFill>
                <a:latin typeface="微软雅黑" panose="020B0503020204020204" pitchFamily="34" charset="-122"/>
                <a:ea typeface="微软雅黑" panose="020B0503020204020204" pitchFamily="34" charset="-122"/>
              </a:rPr>
              <a:t>单击添加文本单击</a:t>
            </a:r>
            <a:endParaRPr lang="en-US" altLang="zh-CN" sz="4000" b="1" dirty="0">
              <a:gradFill flip="none" rotWithShape="1">
                <a:gsLst>
                  <a:gs pos="0">
                    <a:srgbClr val="FBF1DC"/>
                  </a:gs>
                  <a:gs pos="21000">
                    <a:srgbClr val="BFA57B"/>
                  </a:gs>
                  <a:gs pos="0">
                    <a:srgbClr val="F1E4CC"/>
                  </a:gs>
                  <a:gs pos="55000">
                    <a:srgbClr val="AF8E69"/>
                  </a:gs>
                  <a:gs pos="76000">
                    <a:srgbClr val="CCB58C"/>
                  </a:gs>
                </a:gsLst>
                <a:lin ang="1200000" scaled="0"/>
                <a:tileRect/>
              </a:gradFill>
              <a:latin typeface="微软雅黑" panose="020B0503020204020204" pitchFamily="34" charset="-122"/>
              <a:ea typeface="微软雅黑" panose="020B0503020204020204" pitchFamily="34" charset="-122"/>
            </a:endParaRPr>
          </a:p>
        </p:txBody>
      </p:sp>
      <p:graphicFrame>
        <p:nvGraphicFramePr>
          <p:cNvPr id="16" name="Chart 15"/>
          <p:cNvGraphicFramePr/>
          <p:nvPr>
            <p:extLst>
              <p:ext uri="{D42A27DB-BD31-4B8C-83A1-F6EECF244321}">
                <p14:modId xmlns:p14="http://schemas.microsoft.com/office/powerpoint/2010/main" val="3243898101"/>
              </p:ext>
            </p:extLst>
          </p:nvPr>
        </p:nvGraphicFramePr>
        <p:xfrm>
          <a:off x="609600" y="1866901"/>
          <a:ext cx="5486400" cy="2471057"/>
        </p:xfrm>
        <a:graphic>
          <a:graphicData uri="http://schemas.openxmlformats.org/drawingml/2006/chart">
            <c:chart xmlns:c="http://schemas.openxmlformats.org/drawingml/2006/chart" xmlns:r="http://schemas.openxmlformats.org/officeDocument/2006/relationships" r:id="rId3"/>
          </a:graphicData>
        </a:graphic>
      </p:graphicFrame>
      <p:sp>
        <p:nvSpPr>
          <p:cNvPr id="21" name="Rectangle 20"/>
          <p:cNvSpPr/>
          <p:nvPr/>
        </p:nvSpPr>
        <p:spPr>
          <a:xfrm>
            <a:off x="503274" y="4693521"/>
            <a:ext cx="5486400" cy="1412694"/>
          </a:xfrm>
          <a:prstGeom prst="rect">
            <a:avLst/>
          </a:prstGeom>
        </p:spPr>
        <p:txBody>
          <a:bodyPr wrap="square">
            <a:spAutoFit/>
          </a:bodyPr>
          <a:lstStyle/>
          <a:p>
            <a:pPr>
              <a:lnSpc>
                <a:spcPct val="130000"/>
              </a:lnSpc>
            </a:pPr>
            <a:r>
              <a:rPr lang="en-US" sz="2400" dirty="0">
                <a:solidFill>
                  <a:schemeClr val="bg1"/>
                </a:solidFill>
                <a:latin typeface="Open Sans" panose="020B0606030504020204" pitchFamily="34" charset="0"/>
                <a:ea typeface="Open Sans" panose="020B0606030504020204" pitchFamily="34" charset="0"/>
                <a:cs typeface="Open Sans" panose="020B0606030504020204" pitchFamily="34" charset="0"/>
              </a:rPr>
              <a:t>Sales Graph</a:t>
            </a:r>
          </a:p>
          <a:p>
            <a:pPr>
              <a:lnSpc>
                <a:spcPct val="130000"/>
              </a:lnSpc>
            </a:pPr>
            <a:endParaRPr lang="en-US" sz="1400"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a:p>
            <a:pPr>
              <a:lnSpc>
                <a:spcPct val="130000"/>
              </a:lnSpc>
            </a:pPr>
            <a:r>
              <a:rPr lang="zh-CN" altLang="en-US" sz="1400" dirty="0">
                <a:solidFill>
                  <a:schemeClr val="bg1"/>
                </a:solidFill>
                <a:latin typeface="Open Sans" panose="020B0606030504020204" pitchFamily="34" charset="0"/>
                <a:ea typeface="Open Sans" panose="020B0606030504020204" pitchFamily="34" charset="0"/>
                <a:cs typeface="Open Sans" panose="020B0606030504020204" pitchFamily="34" charset="0"/>
              </a:rPr>
              <a:t>单击添加文本单击添加文本单击添加文本单击添加文本单击添加文本单击添加文本单击添加文本单击添加文本单击添加文本单击</a:t>
            </a:r>
          </a:p>
        </p:txBody>
      </p:sp>
      <p:sp>
        <p:nvSpPr>
          <p:cNvPr id="4" name="Rounded Rectangle 3"/>
          <p:cNvSpPr/>
          <p:nvPr/>
        </p:nvSpPr>
        <p:spPr>
          <a:xfrm>
            <a:off x="3514061" y="4890980"/>
            <a:ext cx="180755" cy="180755"/>
          </a:xfrm>
          <a:prstGeom prst="roundRect">
            <a:avLst/>
          </a:prstGeom>
          <a:solidFill>
            <a:srgbClr val="AF8E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22" name="TextBox 21"/>
          <p:cNvSpPr txBox="1"/>
          <p:nvPr/>
        </p:nvSpPr>
        <p:spPr>
          <a:xfrm>
            <a:off x="3734472" y="4865941"/>
            <a:ext cx="899605" cy="230832"/>
          </a:xfrm>
          <a:prstGeom prst="rect">
            <a:avLst/>
          </a:prstGeom>
          <a:noFill/>
        </p:spPr>
        <p:txBody>
          <a:bodyPr wrap="none" rtlCol="0">
            <a:spAutoFit/>
          </a:bodyPr>
          <a:lstStyle/>
          <a:p>
            <a:r>
              <a:rPr lang="en-US" sz="900">
                <a:solidFill>
                  <a:schemeClr val="bg1"/>
                </a:solidFill>
                <a:latin typeface="Open Sans" panose="020B0606030504020204" pitchFamily="34" charset="0"/>
                <a:ea typeface="Open Sans" panose="020B0606030504020204" pitchFamily="34" charset="0"/>
                <a:cs typeface="Open Sans" panose="020B0606030504020204" pitchFamily="34" charset="0"/>
              </a:rPr>
              <a:t>Chart Section</a:t>
            </a:r>
          </a:p>
        </p:txBody>
      </p:sp>
      <p:sp>
        <p:nvSpPr>
          <p:cNvPr id="23" name="Rounded Rectangle 22"/>
          <p:cNvSpPr/>
          <p:nvPr/>
        </p:nvSpPr>
        <p:spPr>
          <a:xfrm>
            <a:off x="4789967" y="4890980"/>
            <a:ext cx="180755" cy="180755"/>
          </a:xfrm>
          <a:prstGeom prst="roundRect">
            <a:avLst/>
          </a:prstGeom>
          <a:solidFill>
            <a:srgbClr val="CEB9A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24" name="TextBox 23"/>
          <p:cNvSpPr txBox="1"/>
          <p:nvPr/>
        </p:nvSpPr>
        <p:spPr>
          <a:xfrm>
            <a:off x="5010378" y="4865941"/>
            <a:ext cx="899605" cy="230832"/>
          </a:xfrm>
          <a:prstGeom prst="rect">
            <a:avLst/>
          </a:prstGeom>
          <a:noFill/>
        </p:spPr>
        <p:txBody>
          <a:bodyPr wrap="none" rtlCol="0">
            <a:spAutoFit/>
          </a:bodyPr>
          <a:lstStyle/>
          <a:p>
            <a:r>
              <a:rPr lang="en-US" sz="900">
                <a:solidFill>
                  <a:schemeClr val="bg1"/>
                </a:solidFill>
                <a:latin typeface="Open Sans" panose="020B0606030504020204" pitchFamily="34" charset="0"/>
                <a:ea typeface="Open Sans" panose="020B0606030504020204" pitchFamily="34" charset="0"/>
                <a:cs typeface="Open Sans" panose="020B0606030504020204" pitchFamily="34" charset="0"/>
              </a:rPr>
              <a:t>Chart Section</a:t>
            </a:r>
          </a:p>
        </p:txBody>
      </p:sp>
      <p:sp>
        <p:nvSpPr>
          <p:cNvPr id="25" name="Rectangle 24"/>
          <p:cNvSpPr/>
          <p:nvPr/>
        </p:nvSpPr>
        <p:spPr>
          <a:xfrm>
            <a:off x="6925341" y="2392192"/>
            <a:ext cx="4657059" cy="1612749"/>
          </a:xfrm>
          <a:prstGeom prst="rect">
            <a:avLst/>
          </a:prstGeom>
        </p:spPr>
        <p:txBody>
          <a:bodyPr wrap="square">
            <a:spAutoFit/>
          </a:bodyPr>
          <a:lstStyle/>
          <a:p>
            <a:pPr>
              <a:lnSpc>
                <a:spcPct val="130000"/>
              </a:lnSpc>
            </a:pPr>
            <a:r>
              <a:rPr lang="en-US" sz="2800" dirty="0">
                <a:solidFill>
                  <a:schemeClr val="bg1"/>
                </a:solidFill>
                <a:latin typeface="Open Sans" panose="020B0606030504020204" pitchFamily="34" charset="0"/>
                <a:ea typeface="Open Sans" panose="020B0606030504020204" pitchFamily="34" charset="0"/>
                <a:cs typeface="Open Sans" panose="020B0606030504020204" pitchFamily="34" charset="0"/>
              </a:rPr>
              <a:t>Sales Column</a:t>
            </a:r>
          </a:p>
          <a:p>
            <a:pPr>
              <a:lnSpc>
                <a:spcPct val="130000"/>
              </a:lnSpc>
            </a:pPr>
            <a:endParaRPr lang="en-US" sz="1600"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a:p>
            <a:pPr>
              <a:lnSpc>
                <a:spcPct val="130000"/>
              </a:lnSpc>
            </a:pPr>
            <a:r>
              <a:rPr lang="zh-CN" altLang="en-US" sz="1600" dirty="0">
                <a:solidFill>
                  <a:schemeClr val="bg1"/>
                </a:solidFill>
                <a:latin typeface="Open Sans" panose="020B0606030504020204" pitchFamily="34" charset="0"/>
                <a:ea typeface="Open Sans" panose="020B0606030504020204" pitchFamily="34" charset="0"/>
                <a:cs typeface="Open Sans" panose="020B0606030504020204" pitchFamily="34" charset="0"/>
              </a:rPr>
              <a:t>单击添加文本单击添加文本单击添加文本单击添加文本单击添加文本单击添加文本单击添加文本单击</a:t>
            </a:r>
            <a:endParaRPr lang="en-US" sz="1600"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6" name="TextBox 25"/>
          <p:cNvSpPr txBox="1"/>
          <p:nvPr/>
        </p:nvSpPr>
        <p:spPr>
          <a:xfrm>
            <a:off x="7021033" y="1866902"/>
            <a:ext cx="979098" cy="238363"/>
          </a:xfrm>
          <a:prstGeom prst="roundRect">
            <a:avLst/>
          </a:prstGeom>
          <a:solidFill>
            <a:srgbClr val="AF8E69"/>
          </a:solidFill>
        </p:spPr>
        <p:txBody>
          <a:bodyPr wrap="none" rtlCol="0">
            <a:spAutoFit/>
          </a:bodyPr>
          <a:lstStyle/>
          <a:p>
            <a:r>
              <a:rPr lang="en-US" sz="800">
                <a:solidFill>
                  <a:schemeClr val="bg1"/>
                </a:solidFill>
                <a:latin typeface="Open Sans" panose="020B0606030504020204" pitchFamily="34" charset="0"/>
                <a:ea typeface="Open Sans" panose="020B0606030504020204" pitchFamily="34" charset="0"/>
                <a:cs typeface="Open Sans" panose="020B0606030504020204" pitchFamily="34" charset="0"/>
              </a:rPr>
              <a:t>SALES ANALYSIS</a:t>
            </a:r>
          </a:p>
        </p:txBody>
      </p:sp>
      <p:sp>
        <p:nvSpPr>
          <p:cNvPr id="27" name="Rectangle 26"/>
          <p:cNvSpPr/>
          <p:nvPr/>
        </p:nvSpPr>
        <p:spPr>
          <a:xfrm>
            <a:off x="7032350" y="4413444"/>
            <a:ext cx="4443040" cy="1692771"/>
          </a:xfrm>
          <a:prstGeom prst="rect">
            <a:avLst/>
          </a:prstGeom>
        </p:spPr>
        <p:txBody>
          <a:bodyPr wrap="square">
            <a:spAutoFit/>
          </a:bodyPr>
          <a:lstStyle/>
          <a:p>
            <a:pPr marL="171446" indent="-171446">
              <a:lnSpc>
                <a:spcPct val="130000"/>
              </a:lnSpc>
              <a:buFont typeface="Wingdings" panose="05000000000000000000" pitchFamily="2" charset="2"/>
              <a:buChar char="ü"/>
            </a:pPr>
            <a:r>
              <a:rPr lang="zh-CN" altLang="en-US" sz="1600" dirty="0">
                <a:solidFill>
                  <a:schemeClr val="bg1"/>
                </a:solidFill>
                <a:latin typeface="Open Sans" panose="020B0606030504020204" pitchFamily="34" charset="0"/>
                <a:ea typeface="Open Sans" panose="020B0606030504020204" pitchFamily="34" charset="0"/>
                <a:cs typeface="Open Sans" panose="020B0606030504020204" pitchFamily="34" charset="0"/>
              </a:rPr>
              <a:t>单击添加文本单击添加</a:t>
            </a:r>
            <a:endParaRPr lang="en-US" altLang="zh-CN" sz="1600"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a:p>
            <a:pPr marL="171446" indent="-171446">
              <a:lnSpc>
                <a:spcPct val="130000"/>
              </a:lnSpc>
              <a:buFont typeface="Wingdings" panose="05000000000000000000" pitchFamily="2" charset="2"/>
              <a:buChar char="ü"/>
            </a:pPr>
            <a:endParaRPr lang="en-US" sz="1600"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a:p>
            <a:pPr marL="171446" indent="-171446">
              <a:lnSpc>
                <a:spcPct val="130000"/>
              </a:lnSpc>
              <a:buFont typeface="Wingdings" panose="05000000000000000000" pitchFamily="2" charset="2"/>
              <a:buChar char="ü"/>
            </a:pPr>
            <a:r>
              <a:rPr lang="zh-CN" altLang="en-US" sz="1600" dirty="0">
                <a:solidFill>
                  <a:schemeClr val="bg1"/>
                </a:solidFill>
                <a:latin typeface="Open Sans" panose="020B0606030504020204" pitchFamily="34" charset="0"/>
                <a:ea typeface="Open Sans" panose="020B0606030504020204" pitchFamily="34" charset="0"/>
                <a:cs typeface="Open Sans" panose="020B0606030504020204" pitchFamily="34" charset="0"/>
              </a:rPr>
              <a:t>单击添加文本单击添加单击</a:t>
            </a:r>
            <a:endParaRPr lang="en-US" altLang="zh-CN" sz="1600"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a:p>
            <a:pPr marL="171446" indent="-171446">
              <a:lnSpc>
                <a:spcPct val="130000"/>
              </a:lnSpc>
              <a:buFont typeface="Wingdings" panose="05000000000000000000" pitchFamily="2" charset="2"/>
              <a:buChar char="ü"/>
            </a:pPr>
            <a:endParaRPr lang="en-US" sz="1600"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a:p>
            <a:pPr marL="171446" indent="-171446">
              <a:lnSpc>
                <a:spcPct val="130000"/>
              </a:lnSpc>
              <a:buFont typeface="Wingdings" panose="05000000000000000000" pitchFamily="2" charset="2"/>
              <a:buChar char="ü"/>
            </a:pPr>
            <a:r>
              <a:rPr lang="zh-CN" altLang="en-US" sz="1600" dirty="0">
                <a:solidFill>
                  <a:schemeClr val="bg1"/>
                </a:solidFill>
                <a:latin typeface="Open Sans" panose="020B0606030504020204" pitchFamily="34" charset="0"/>
                <a:ea typeface="Open Sans" panose="020B0606030504020204" pitchFamily="34" charset="0"/>
                <a:cs typeface="Open Sans" panose="020B0606030504020204" pitchFamily="34" charset="0"/>
              </a:rPr>
              <a:t>单击添加文本单击添加单击</a:t>
            </a:r>
            <a:endParaRPr lang="en-US" sz="1600"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554768847"/>
      </p:ext>
    </p:extLst>
  </p:cSld>
  <p:clrMapOvr>
    <a:masterClrMapping/>
  </p:clrMapOvr>
  <mc:AlternateContent xmlns:mc="http://schemas.openxmlformats.org/markup-compatibility/2006" xmlns:p14="http://schemas.microsoft.com/office/powerpoint/2010/main">
    <mc:Choice Requires="p14">
      <p:transition spd="slow" p14:dur="2000" advClick="0" advTm="0">
        <p14:honeycomb/>
      </p:transition>
    </mc:Choice>
    <mc:Fallback xmlns="">
      <p:transition spd="slow" advClick="0" advTm="0">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Rectangle 33"/>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bwMode="white">
          <a:xfrm>
            <a:off x="0" y="0"/>
            <a:ext cx="12192000" cy="6858000"/>
          </a:xfrm>
          <a:prstGeom prst="rect">
            <a:avLst/>
          </a:prstGeom>
          <a:solidFill>
            <a:schemeClr val="bg1"/>
          </a:solidFill>
          <a:ln>
            <a:noFill/>
          </a:ln>
          <a:effectLst/>
        </p:spPr>
      </p:sp>
      <p:pic>
        <p:nvPicPr>
          <p:cNvPr id="6" name="图片 5"/>
          <p:cNvPicPr>
            <a:picLocks noChangeAspect="1"/>
          </p:cNvPicPr>
          <p:nvPr/>
        </p:nvPicPr>
        <p:blipFill rotWithShape="1">
          <a:blip r:embed="rId3" cstate="screen">
            <a:extLst>
              <a:ext uri="{28A0092B-C50C-407E-A947-70E740481C1C}">
                <a14:useLocalDpi xmlns:a14="http://schemas.microsoft.com/office/drawing/2010/main"/>
              </a:ext>
            </a:extLst>
          </a:blip>
          <a:srcRect r="-2" b="-1"/>
          <a:stretch/>
        </p:blipFill>
        <p:spPr>
          <a:xfrm>
            <a:off x="4818888" y="10"/>
            <a:ext cx="7373112" cy="6857989"/>
          </a:xfrm>
          <a:prstGeom prst="rect">
            <a:avLst/>
          </a:prstGeom>
        </p:spPr>
      </p:pic>
      <p:sp>
        <p:nvSpPr>
          <p:cNvPr id="36" name="Freeform 8"/>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851" y="-479"/>
            <a:ext cx="9468701" cy="6858478"/>
          </a:xfrm>
          <a:custGeom>
            <a:avLst/>
            <a:gdLst>
              <a:gd name="connsiteX0" fmla="*/ 0 w 8078051"/>
              <a:gd name="connsiteY0" fmla="*/ 0 h 5829300"/>
              <a:gd name="connsiteX1" fmla="*/ 4453793 w 8078051"/>
              <a:gd name="connsiteY1" fmla="*/ 0 h 5829300"/>
              <a:gd name="connsiteX2" fmla="*/ 5363426 w 8078051"/>
              <a:gd name="connsiteY2" fmla="*/ 0 h 5829300"/>
              <a:gd name="connsiteX3" fmla="*/ 5368184 w 8078051"/>
              <a:gd name="connsiteY3" fmla="*/ 0 h 5829300"/>
              <a:gd name="connsiteX4" fmla="*/ 8078051 w 8078051"/>
              <a:gd name="connsiteY4" fmla="*/ 5829300 h 5829300"/>
              <a:gd name="connsiteX5" fmla="*/ 1743926 w 8078051"/>
              <a:gd name="connsiteY5" fmla="*/ 5829300 h 5829300"/>
              <a:gd name="connsiteX6" fmla="*/ 1744148 w 8078051"/>
              <a:gd name="connsiteY6" fmla="*/ 5828822 h 5829300"/>
              <a:gd name="connsiteX7" fmla="*/ 0 w 8078051"/>
              <a:gd name="connsiteY7" fmla="*/ 5828822 h 5829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78051" h="5829300">
                <a:moveTo>
                  <a:pt x="0" y="0"/>
                </a:moveTo>
                <a:lnTo>
                  <a:pt x="4453793" y="0"/>
                </a:lnTo>
                <a:lnTo>
                  <a:pt x="5363426" y="0"/>
                </a:lnTo>
                <a:lnTo>
                  <a:pt x="5368184" y="0"/>
                </a:lnTo>
                <a:lnTo>
                  <a:pt x="8078051" y="5829300"/>
                </a:lnTo>
                <a:lnTo>
                  <a:pt x="1743926" y="5829300"/>
                </a:lnTo>
                <a:lnTo>
                  <a:pt x="1744148" y="5828822"/>
                </a:lnTo>
                <a:lnTo>
                  <a:pt x="0" y="5828822"/>
                </a:lnTo>
                <a:close/>
              </a:path>
            </a:pathLst>
          </a:custGeom>
          <a:solidFill>
            <a:schemeClr val="bg1">
              <a:lumMod val="85000"/>
              <a:lumOff val="1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等线" panose="020F0502020204030204"/>
              <a:ea typeface="+mn-ea"/>
              <a:cs typeface="+mn-cs"/>
            </a:endParaRPr>
          </a:p>
        </p:txBody>
      </p:sp>
      <p:sp>
        <p:nvSpPr>
          <p:cNvPr id="38" name="Freeform 11"/>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852" y="-479"/>
            <a:ext cx="8078052" cy="6858478"/>
          </a:xfrm>
          <a:custGeom>
            <a:avLst/>
            <a:gdLst>
              <a:gd name="connsiteX0" fmla="*/ 0 w 8078052"/>
              <a:gd name="connsiteY0" fmla="*/ 0 h 6858478"/>
              <a:gd name="connsiteX1" fmla="*/ 3829872 w 8078052"/>
              <a:gd name="connsiteY1" fmla="*/ 0 h 6858478"/>
              <a:gd name="connsiteX2" fmla="*/ 4896100 w 8078052"/>
              <a:gd name="connsiteY2" fmla="*/ 0 h 6858478"/>
              <a:gd name="connsiteX3" fmla="*/ 4901677 w 8078052"/>
              <a:gd name="connsiteY3" fmla="*/ 0 h 6858478"/>
              <a:gd name="connsiteX4" fmla="*/ 8078052 w 8078052"/>
              <a:gd name="connsiteY4" fmla="*/ 6858478 h 6858478"/>
              <a:gd name="connsiteX5" fmla="*/ 653497 w 8078052"/>
              <a:gd name="connsiteY5" fmla="*/ 6858478 h 6858478"/>
              <a:gd name="connsiteX6" fmla="*/ 653757 w 8078052"/>
              <a:gd name="connsiteY6" fmla="*/ 6857916 h 6858478"/>
              <a:gd name="connsiteX7" fmla="*/ 0 w 8078052"/>
              <a:gd name="connsiteY7" fmla="*/ 6857916 h 685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78052" h="6858478">
                <a:moveTo>
                  <a:pt x="0" y="0"/>
                </a:moveTo>
                <a:lnTo>
                  <a:pt x="3829872" y="0"/>
                </a:lnTo>
                <a:lnTo>
                  <a:pt x="4896100" y="0"/>
                </a:lnTo>
                <a:lnTo>
                  <a:pt x="4901677" y="0"/>
                </a:lnTo>
                <a:lnTo>
                  <a:pt x="8078052" y="6858478"/>
                </a:lnTo>
                <a:lnTo>
                  <a:pt x="653497" y="6858478"/>
                </a:lnTo>
                <a:lnTo>
                  <a:pt x="653757" y="6857916"/>
                </a:lnTo>
                <a:lnTo>
                  <a:pt x="0" y="6857916"/>
                </a:lnTo>
                <a:close/>
              </a:path>
            </a:pathLst>
          </a:cu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等线" panose="020F0502020204030204"/>
              <a:ea typeface="+mn-ea"/>
              <a:cs typeface="+mn-cs"/>
            </a:endParaRPr>
          </a:p>
        </p:txBody>
      </p:sp>
      <p:sp>
        <p:nvSpPr>
          <p:cNvPr id="22" name="文本框 21"/>
          <p:cNvSpPr txBox="1"/>
          <p:nvPr/>
        </p:nvSpPr>
        <p:spPr>
          <a:xfrm>
            <a:off x="631970" y="4583265"/>
            <a:ext cx="6354137" cy="771525"/>
          </a:xfrm>
          <a:prstGeom prst="ellipse">
            <a:avLst/>
          </a:prstGeom>
        </p:spPr>
        <p:txBody>
          <a:bodyPr vert="horz" lIns="91440" tIns="45720" rIns="91440" bIns="45720" rtlCol="0" anchor="t">
            <a:normAutofit/>
          </a:body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zh-CN" altLang="en-US" sz="2400" b="0" i="0" u="none" strike="noStrike" kern="1200" cap="none" spc="0" normalizeH="0" baseline="0" noProof="0" dirty="0">
                <a:ln>
                  <a:noFill/>
                </a:ln>
                <a:solidFill>
                  <a:prstClr val="white"/>
                </a:solidFill>
                <a:effectLst/>
                <a:uLnTx/>
                <a:uFillTx/>
                <a:latin typeface="方正小标宋简体" panose="03000509000000000000" pitchFamily="65" charset="-122"/>
                <a:ea typeface="方正小标宋简体" panose="03000509000000000000" pitchFamily="65" charset="-122"/>
                <a:cs typeface="+mn-cs"/>
              </a:rPr>
              <a:t>请插入您的小标题或相关的内容</a:t>
            </a:r>
          </a:p>
        </p:txBody>
      </p:sp>
      <p:sp>
        <p:nvSpPr>
          <p:cNvPr id="23" name="文本框 22"/>
          <p:cNvSpPr txBox="1"/>
          <p:nvPr/>
        </p:nvSpPr>
        <p:spPr>
          <a:xfrm>
            <a:off x="461699" y="316501"/>
            <a:ext cx="1947745" cy="822305"/>
          </a:xfrm>
          <a:prstGeom prst="ellipse">
            <a:avLst/>
          </a:prstGeom>
        </p:spPr>
        <p:txBody>
          <a:bodyPr wrap="none">
            <a:spAutoFit/>
          </a:bodyPr>
          <a:lstStyle>
            <a:defPPr>
              <a:defRPr lang="en-US"/>
            </a:defPPr>
            <a:lvl1pPr>
              <a:defRPr sz="5400" b="1">
                <a:gradFill flip="none" rotWithShape="1">
                  <a:gsLst>
                    <a:gs pos="0">
                      <a:srgbClr val="FBF1DC"/>
                    </a:gs>
                    <a:gs pos="21000">
                      <a:srgbClr val="BFA57B"/>
                    </a:gs>
                    <a:gs pos="0">
                      <a:srgbClr val="F1E4CC"/>
                    </a:gs>
                    <a:gs pos="55000">
                      <a:srgbClr val="886A49"/>
                    </a:gs>
                    <a:gs pos="68000">
                      <a:srgbClr val="56422F"/>
                    </a:gs>
                    <a:gs pos="76000">
                      <a:srgbClr val="CCB58C"/>
                    </a:gs>
                  </a:gsLst>
                  <a:lin ang="1200000" scaled="0"/>
                  <a:tileRect/>
                </a:gradFill>
                <a:latin typeface="微软雅黑" panose="020B0503020204020204" pitchFamily="34" charset="-122"/>
                <a:ea typeface="微软雅黑" panose="020B0503020204020204" pitchFamily="34" charset="-122"/>
              </a:defRPr>
            </a:lvl1pPr>
            <a:lvl2pPr>
              <a:defRPr/>
            </a:lvl2pPr>
            <a:lvl3pPr>
              <a:defRPr/>
            </a:lvl3pPr>
            <a:lvl4pPr>
              <a:defRPr/>
            </a:lvl4pPr>
            <a:lvl5pPr>
              <a:defRPr/>
            </a:lvl5pPr>
            <a:lvl6pPr>
              <a:defRPr/>
            </a:lvl6pPr>
            <a:lvl7pPr>
              <a:defRPr/>
            </a:lvl7pPr>
            <a:lvl8pPr>
              <a:defRPr/>
            </a:lvl8pPr>
            <a:lvl9pPr>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3200" b="1" i="0" u="none" strike="noStrike" kern="1200" cap="none" spc="0" normalizeH="0" baseline="0" noProof="0" dirty="0">
                <a:ln>
                  <a:noFill/>
                </a:ln>
                <a:gradFill flip="none" rotWithShape="1">
                  <a:gsLst>
                    <a:gs pos="0">
                      <a:srgbClr val="FBF1DC"/>
                    </a:gs>
                    <a:gs pos="21000">
                      <a:srgbClr val="BFA57B"/>
                    </a:gs>
                    <a:gs pos="0">
                      <a:srgbClr val="F1E4CC"/>
                    </a:gs>
                    <a:gs pos="55000">
                      <a:srgbClr val="886A49"/>
                    </a:gs>
                    <a:gs pos="68000">
                      <a:srgbClr val="56422F"/>
                    </a:gs>
                    <a:gs pos="76000">
                      <a:srgbClr val="CCB58C"/>
                    </a:gs>
                  </a:gsLst>
                  <a:lin ang="1200000" scaled="0"/>
                  <a:tileRect/>
                </a:gradFill>
                <a:effectLst/>
                <a:uLnTx/>
                <a:uFillTx/>
                <a:latin typeface="微软雅黑" panose="020B0503020204020204" pitchFamily="34" charset="-122"/>
                <a:ea typeface="微软雅黑" panose="020B0503020204020204" pitchFamily="34" charset="-122"/>
                <a:cs typeface="+mn-cs"/>
              </a:rPr>
              <a:t>LOGO</a:t>
            </a:r>
            <a:endParaRPr kumimoji="0" lang="zh-CN" altLang="en-US" sz="3200" b="1" i="0" u="none" strike="noStrike" kern="1200" cap="none" spc="0" normalizeH="0" baseline="0" noProof="0" dirty="0">
              <a:ln>
                <a:noFill/>
              </a:ln>
              <a:gradFill flip="none" rotWithShape="1">
                <a:gsLst>
                  <a:gs pos="0">
                    <a:srgbClr val="FBF1DC"/>
                  </a:gs>
                  <a:gs pos="21000">
                    <a:srgbClr val="BFA57B"/>
                  </a:gs>
                  <a:gs pos="0">
                    <a:srgbClr val="F1E4CC"/>
                  </a:gs>
                  <a:gs pos="55000">
                    <a:srgbClr val="886A49"/>
                  </a:gs>
                  <a:gs pos="68000">
                    <a:srgbClr val="56422F"/>
                  </a:gs>
                  <a:gs pos="76000">
                    <a:srgbClr val="CCB58C"/>
                  </a:gs>
                </a:gsLst>
                <a:lin ang="1200000" scaled="0"/>
                <a:tileRect/>
              </a:gradFill>
              <a:effectLst/>
              <a:uLnTx/>
              <a:uFillTx/>
              <a:latin typeface="微软雅黑" panose="020B0503020204020204" pitchFamily="34" charset="-122"/>
              <a:ea typeface="微软雅黑" panose="020B0503020204020204" pitchFamily="34" charset="-122"/>
              <a:cs typeface="+mn-cs"/>
            </a:endParaRPr>
          </a:p>
        </p:txBody>
      </p:sp>
      <p:sp>
        <p:nvSpPr>
          <p:cNvPr id="25" name="矩形 24"/>
          <p:cNvSpPr/>
          <p:nvPr/>
        </p:nvSpPr>
        <p:spPr>
          <a:xfrm>
            <a:off x="1567726" y="3444469"/>
            <a:ext cx="4515339" cy="923330"/>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5400" b="1" i="0" u="none" strike="noStrike" kern="1200" cap="none" spc="0" normalizeH="0" baseline="0" noProof="0">
                <a:ln>
                  <a:noFill/>
                </a:ln>
                <a:gradFill flip="none" rotWithShape="1">
                  <a:gsLst>
                    <a:gs pos="0">
                      <a:srgbClr val="FBF1DC"/>
                    </a:gs>
                    <a:gs pos="21000">
                      <a:srgbClr val="BFA57B"/>
                    </a:gs>
                    <a:gs pos="0">
                      <a:srgbClr val="F1E4CC"/>
                    </a:gs>
                    <a:gs pos="55000">
                      <a:srgbClr val="886A49"/>
                    </a:gs>
                    <a:gs pos="76000">
                      <a:srgbClr val="CCB58C"/>
                    </a:gs>
                  </a:gsLst>
                  <a:lin ang="1200000" scaled="0"/>
                  <a:tileRect/>
                </a:gradFill>
                <a:effectLst/>
                <a:uLnTx/>
                <a:uFillTx/>
                <a:latin typeface="微软雅黑" panose="020B0503020204020204" pitchFamily="34" charset="-122"/>
                <a:ea typeface="微软雅黑" panose="020B0503020204020204" pitchFamily="34" charset="-122"/>
                <a:cs typeface="+mn-cs"/>
              </a:rPr>
              <a:t>THANK YOU</a:t>
            </a:r>
            <a:endParaRPr kumimoji="0" lang="zh-CN" altLang="en-US" sz="5400" b="1" i="0" u="none" strike="noStrike" kern="1200" cap="none" spc="0" normalizeH="0" baseline="0" noProof="0" dirty="0">
              <a:ln>
                <a:noFill/>
              </a:ln>
              <a:gradFill flip="none" rotWithShape="1">
                <a:gsLst>
                  <a:gs pos="0">
                    <a:srgbClr val="FBF1DC"/>
                  </a:gs>
                  <a:gs pos="21000">
                    <a:srgbClr val="BFA57B"/>
                  </a:gs>
                  <a:gs pos="0">
                    <a:srgbClr val="F1E4CC"/>
                  </a:gs>
                  <a:gs pos="55000">
                    <a:srgbClr val="886A49"/>
                  </a:gs>
                  <a:gs pos="76000">
                    <a:srgbClr val="CCB58C"/>
                  </a:gs>
                </a:gsLst>
                <a:lin ang="1200000" scaled="0"/>
                <a:tileRect/>
              </a:gradFill>
              <a:effectLst/>
              <a:uLnTx/>
              <a:uFillTx/>
              <a:latin typeface="微软雅黑" panose="020B0503020204020204" pitchFamily="34" charset="-122"/>
              <a:ea typeface="微软雅黑" panose="020B0503020204020204" pitchFamily="34" charset="-122"/>
              <a:cs typeface="+mn-cs"/>
            </a:endParaRPr>
          </a:p>
        </p:txBody>
      </p:sp>
      <p:cxnSp>
        <p:nvCxnSpPr>
          <p:cNvPr id="26" name="直接连接符 25"/>
          <p:cNvCxnSpPr>
            <a:cxnSpLocks/>
          </p:cNvCxnSpPr>
          <p:nvPr/>
        </p:nvCxnSpPr>
        <p:spPr>
          <a:xfrm>
            <a:off x="883194" y="3922122"/>
            <a:ext cx="604629" cy="0"/>
          </a:xfrm>
          <a:prstGeom prst="line">
            <a:avLst/>
          </a:prstGeom>
          <a:ln>
            <a:solidFill>
              <a:srgbClr val="D8C7A8"/>
            </a:solidFill>
          </a:ln>
        </p:spPr>
        <p:style>
          <a:lnRef idx="1">
            <a:schemeClr val="accent1"/>
          </a:lnRef>
          <a:fillRef idx="0">
            <a:schemeClr val="accent1"/>
          </a:fillRef>
          <a:effectRef idx="0">
            <a:schemeClr val="accent1"/>
          </a:effectRef>
          <a:fontRef idx="minor">
            <a:schemeClr val="tx1"/>
          </a:fontRef>
        </p:style>
      </p:cxnSp>
      <p:cxnSp>
        <p:nvCxnSpPr>
          <p:cNvPr id="27" name="直接连接符 26"/>
          <p:cNvCxnSpPr>
            <a:cxnSpLocks/>
          </p:cNvCxnSpPr>
          <p:nvPr/>
        </p:nvCxnSpPr>
        <p:spPr>
          <a:xfrm>
            <a:off x="5907376" y="3919768"/>
            <a:ext cx="605667" cy="0"/>
          </a:xfrm>
          <a:prstGeom prst="line">
            <a:avLst/>
          </a:prstGeom>
          <a:ln>
            <a:solidFill>
              <a:srgbClr val="D8C7A8"/>
            </a:solidFill>
          </a:ln>
        </p:spPr>
        <p:style>
          <a:lnRef idx="1">
            <a:schemeClr val="accent1"/>
          </a:lnRef>
          <a:fillRef idx="0">
            <a:schemeClr val="accent1"/>
          </a:fillRef>
          <a:effectRef idx="0">
            <a:schemeClr val="accent1"/>
          </a:effectRef>
          <a:fontRef idx="minor">
            <a:schemeClr val="tx1"/>
          </a:fontRef>
        </p:style>
      </p:cxnSp>
      <p:cxnSp>
        <p:nvCxnSpPr>
          <p:cNvPr id="28" name="直接连接符 27"/>
          <p:cNvCxnSpPr>
            <a:cxnSpLocks/>
          </p:cNvCxnSpPr>
          <p:nvPr/>
        </p:nvCxnSpPr>
        <p:spPr>
          <a:xfrm>
            <a:off x="882156" y="5619415"/>
            <a:ext cx="5630887" cy="0"/>
          </a:xfrm>
          <a:prstGeom prst="line">
            <a:avLst/>
          </a:prstGeom>
          <a:ln>
            <a:solidFill>
              <a:srgbClr val="D8C7A8"/>
            </a:solidFill>
          </a:ln>
        </p:spPr>
        <p:style>
          <a:lnRef idx="1">
            <a:schemeClr val="accent1"/>
          </a:lnRef>
          <a:fillRef idx="0">
            <a:schemeClr val="accent1"/>
          </a:fillRef>
          <a:effectRef idx="0">
            <a:schemeClr val="accent1"/>
          </a:effectRef>
          <a:fontRef idx="minor">
            <a:schemeClr val="tx1"/>
          </a:fontRef>
        </p:style>
      </p:cxnSp>
      <p:cxnSp>
        <p:nvCxnSpPr>
          <p:cNvPr id="30" name="直接连接符 29"/>
          <p:cNvCxnSpPr>
            <a:cxnSpLocks/>
          </p:cNvCxnSpPr>
          <p:nvPr/>
        </p:nvCxnSpPr>
        <p:spPr>
          <a:xfrm>
            <a:off x="882156" y="3919768"/>
            <a:ext cx="0" cy="1699647"/>
          </a:xfrm>
          <a:prstGeom prst="line">
            <a:avLst/>
          </a:prstGeom>
          <a:ln>
            <a:solidFill>
              <a:srgbClr val="D8C7A8"/>
            </a:solidFill>
          </a:ln>
        </p:spPr>
        <p:style>
          <a:lnRef idx="1">
            <a:schemeClr val="accent1"/>
          </a:lnRef>
          <a:fillRef idx="0">
            <a:schemeClr val="accent1"/>
          </a:fillRef>
          <a:effectRef idx="0">
            <a:schemeClr val="accent1"/>
          </a:effectRef>
          <a:fontRef idx="minor">
            <a:schemeClr val="tx1"/>
          </a:fontRef>
        </p:style>
      </p:cxnSp>
      <p:cxnSp>
        <p:nvCxnSpPr>
          <p:cNvPr id="31" name="直接连接符 30"/>
          <p:cNvCxnSpPr>
            <a:cxnSpLocks/>
          </p:cNvCxnSpPr>
          <p:nvPr/>
        </p:nvCxnSpPr>
        <p:spPr>
          <a:xfrm>
            <a:off x="6513043" y="3930541"/>
            <a:ext cx="0" cy="1688874"/>
          </a:xfrm>
          <a:prstGeom prst="line">
            <a:avLst/>
          </a:prstGeom>
          <a:ln>
            <a:solidFill>
              <a:srgbClr val="D8C7A8"/>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77722988"/>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2000" advClick="0" advTm="0">
        <p14:honeycomb/>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wd">
                                    <p:tmPct val="10000"/>
                                  </p:iterate>
                                  <p:childTnLst>
                                    <p:set>
                                      <p:cBhvr>
                                        <p:cTn id="6" dur="1" fill="hold">
                                          <p:stCondLst>
                                            <p:cond delay="0"/>
                                          </p:stCondLst>
                                        </p:cTn>
                                        <p:tgtEl>
                                          <p:spTgt spid="25"/>
                                        </p:tgtEl>
                                        <p:attrNameLst>
                                          <p:attrName>style.visibility</p:attrName>
                                        </p:attrNameLst>
                                      </p:cBhvr>
                                      <p:to>
                                        <p:strVal val="visible"/>
                                      </p:to>
                                    </p:set>
                                    <p:anim calcmode="lin" valueType="num">
                                      <p:cBhvr>
                                        <p:cTn id="7" dur="500" fill="hold"/>
                                        <p:tgtEl>
                                          <p:spTgt spid="25"/>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5"/>
                                        </p:tgtEl>
                                        <p:attrNameLst>
                                          <p:attrName>ppt_y</p:attrName>
                                        </p:attrNameLst>
                                      </p:cBhvr>
                                      <p:tavLst>
                                        <p:tav tm="0">
                                          <p:val>
                                            <p:strVal val="#ppt_y"/>
                                          </p:val>
                                        </p:tav>
                                        <p:tav tm="100000">
                                          <p:val>
                                            <p:strVal val="#ppt_y"/>
                                          </p:val>
                                        </p:tav>
                                      </p:tavLst>
                                    </p:anim>
                                    <p:anim calcmode="lin" valueType="num">
                                      <p:cBhvr>
                                        <p:cTn id="9" dur="500" fill="hold"/>
                                        <p:tgtEl>
                                          <p:spTgt spid="25"/>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5"/>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25"/>
                                        </p:tgtEl>
                                      </p:cBhvr>
                                    </p:animEffect>
                                  </p:childTnLst>
                                </p:cTn>
                              </p:par>
                            </p:childTnLst>
                          </p:cTn>
                        </p:par>
                        <p:par>
                          <p:cTn id="12" fill="hold">
                            <p:stCondLst>
                              <p:cond delay="550"/>
                            </p:stCondLst>
                            <p:childTnLst>
                              <p:par>
                                <p:cTn id="13" presetID="10" presetClass="entr" presetSubtype="0" fill="hold" nodeType="afterEffect">
                                  <p:stCondLst>
                                    <p:cond delay="0"/>
                                  </p:stCondLst>
                                  <p:childTnLst>
                                    <p:set>
                                      <p:cBhvr>
                                        <p:cTn id="14" dur="1" fill="hold">
                                          <p:stCondLst>
                                            <p:cond delay="0"/>
                                          </p:stCondLst>
                                        </p:cTn>
                                        <p:tgtEl>
                                          <p:spTgt spid="26"/>
                                        </p:tgtEl>
                                        <p:attrNameLst>
                                          <p:attrName>style.visibility</p:attrName>
                                        </p:attrNameLst>
                                      </p:cBhvr>
                                      <p:to>
                                        <p:strVal val="visible"/>
                                      </p:to>
                                    </p:set>
                                    <p:animEffect transition="in" filter="fade">
                                      <p:cBhvr>
                                        <p:cTn id="15" dur="350"/>
                                        <p:tgtEl>
                                          <p:spTgt spid="26"/>
                                        </p:tgtEl>
                                      </p:cBhvr>
                                    </p:animEffect>
                                  </p:childTnLst>
                                </p:cTn>
                              </p:par>
                            </p:childTnLst>
                          </p:cTn>
                        </p:par>
                        <p:par>
                          <p:cTn id="16" fill="hold">
                            <p:stCondLst>
                              <p:cond delay="900"/>
                            </p:stCondLst>
                            <p:childTnLst>
                              <p:par>
                                <p:cTn id="17" presetID="10" presetClass="entr" presetSubtype="0" fill="hold" nodeType="afterEffect">
                                  <p:stCondLst>
                                    <p:cond delay="0"/>
                                  </p:stCondLst>
                                  <p:childTnLst>
                                    <p:set>
                                      <p:cBhvr>
                                        <p:cTn id="18" dur="1" fill="hold">
                                          <p:stCondLst>
                                            <p:cond delay="0"/>
                                          </p:stCondLst>
                                        </p:cTn>
                                        <p:tgtEl>
                                          <p:spTgt spid="30"/>
                                        </p:tgtEl>
                                        <p:attrNameLst>
                                          <p:attrName>style.visibility</p:attrName>
                                        </p:attrNameLst>
                                      </p:cBhvr>
                                      <p:to>
                                        <p:strVal val="visible"/>
                                      </p:to>
                                    </p:set>
                                    <p:animEffect transition="in" filter="fade">
                                      <p:cBhvr>
                                        <p:cTn id="19" dur="350"/>
                                        <p:tgtEl>
                                          <p:spTgt spid="30"/>
                                        </p:tgtEl>
                                      </p:cBhvr>
                                    </p:animEffect>
                                  </p:childTnLst>
                                </p:cTn>
                              </p:par>
                            </p:childTnLst>
                          </p:cTn>
                        </p:par>
                        <p:par>
                          <p:cTn id="20" fill="hold">
                            <p:stCondLst>
                              <p:cond delay="1250"/>
                            </p:stCondLst>
                            <p:childTnLst>
                              <p:par>
                                <p:cTn id="21" presetID="10" presetClass="entr" presetSubtype="0" fill="hold" nodeType="afterEffect">
                                  <p:stCondLst>
                                    <p:cond delay="0"/>
                                  </p:stCondLst>
                                  <p:childTnLst>
                                    <p:set>
                                      <p:cBhvr>
                                        <p:cTn id="22" dur="1" fill="hold">
                                          <p:stCondLst>
                                            <p:cond delay="0"/>
                                          </p:stCondLst>
                                        </p:cTn>
                                        <p:tgtEl>
                                          <p:spTgt spid="28"/>
                                        </p:tgtEl>
                                        <p:attrNameLst>
                                          <p:attrName>style.visibility</p:attrName>
                                        </p:attrNameLst>
                                      </p:cBhvr>
                                      <p:to>
                                        <p:strVal val="visible"/>
                                      </p:to>
                                    </p:set>
                                    <p:animEffect transition="in" filter="fade">
                                      <p:cBhvr>
                                        <p:cTn id="23" dur="350"/>
                                        <p:tgtEl>
                                          <p:spTgt spid="28"/>
                                        </p:tgtEl>
                                      </p:cBhvr>
                                    </p:animEffect>
                                  </p:childTnLst>
                                </p:cTn>
                              </p:par>
                            </p:childTnLst>
                          </p:cTn>
                        </p:par>
                        <p:par>
                          <p:cTn id="24" fill="hold">
                            <p:stCondLst>
                              <p:cond delay="1600"/>
                            </p:stCondLst>
                            <p:childTnLst>
                              <p:par>
                                <p:cTn id="25" presetID="10" presetClass="entr" presetSubtype="0" fill="hold" nodeType="afterEffect">
                                  <p:stCondLst>
                                    <p:cond delay="0"/>
                                  </p:stCondLst>
                                  <p:childTnLst>
                                    <p:set>
                                      <p:cBhvr>
                                        <p:cTn id="26" dur="1" fill="hold">
                                          <p:stCondLst>
                                            <p:cond delay="0"/>
                                          </p:stCondLst>
                                        </p:cTn>
                                        <p:tgtEl>
                                          <p:spTgt spid="31"/>
                                        </p:tgtEl>
                                        <p:attrNameLst>
                                          <p:attrName>style.visibility</p:attrName>
                                        </p:attrNameLst>
                                      </p:cBhvr>
                                      <p:to>
                                        <p:strVal val="visible"/>
                                      </p:to>
                                    </p:set>
                                    <p:animEffect transition="in" filter="fade">
                                      <p:cBhvr>
                                        <p:cTn id="27" dur="350"/>
                                        <p:tgtEl>
                                          <p:spTgt spid="31"/>
                                        </p:tgtEl>
                                      </p:cBhvr>
                                    </p:animEffect>
                                  </p:childTnLst>
                                </p:cTn>
                              </p:par>
                            </p:childTnLst>
                          </p:cTn>
                        </p:par>
                        <p:par>
                          <p:cTn id="28" fill="hold">
                            <p:stCondLst>
                              <p:cond delay="1950"/>
                            </p:stCondLst>
                            <p:childTnLst>
                              <p:par>
                                <p:cTn id="29" presetID="10" presetClass="entr" presetSubtype="0" fill="hold" nodeType="afterEffect">
                                  <p:stCondLst>
                                    <p:cond delay="0"/>
                                  </p:stCondLst>
                                  <p:childTnLst>
                                    <p:set>
                                      <p:cBhvr>
                                        <p:cTn id="30" dur="1" fill="hold">
                                          <p:stCondLst>
                                            <p:cond delay="0"/>
                                          </p:stCondLst>
                                        </p:cTn>
                                        <p:tgtEl>
                                          <p:spTgt spid="27"/>
                                        </p:tgtEl>
                                        <p:attrNameLst>
                                          <p:attrName>style.visibility</p:attrName>
                                        </p:attrNameLst>
                                      </p:cBhvr>
                                      <p:to>
                                        <p:strVal val="visible"/>
                                      </p:to>
                                    </p:set>
                                    <p:animEffect transition="in" filter="fade">
                                      <p:cBhvr>
                                        <p:cTn id="31" dur="35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063554" y="4437115"/>
            <a:ext cx="8607439" cy="169277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998275"/>
            <a:ext cx="12192000" cy="1366829"/>
          </a:xfrm>
          <a:prstGeom prst="rect">
            <a:avLst/>
          </a:prstGeom>
          <a:solidFill>
            <a:schemeClr val="tx2">
              <a:lumMod val="75000"/>
            </a:schemeClr>
          </a:solidFill>
          <a:ln w="9525">
            <a:noFill/>
            <a:miter lim="800000"/>
            <a:headEnd/>
            <a:tailEnd/>
          </a:ln>
        </p:spPr>
        <p:txBody>
          <a:bodyPr wrap="none" anchor="ctr"/>
          <a:lstStyle/>
          <a:p>
            <a:pPr>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094403" y="315180"/>
            <a:ext cx="10282184" cy="2681772"/>
          </a:xfrm>
          <a:prstGeom prst="rect">
            <a:avLst/>
          </a:prstGeom>
          <a:noFill/>
          <a:ln>
            <a:noFill/>
          </a:ln>
        </p:spPr>
      </p:pic>
      <p:sp>
        <p:nvSpPr>
          <p:cNvPr id="15" name="Rectangle 3"/>
          <p:cNvSpPr>
            <a:spLocks noChangeArrowheads="1"/>
          </p:cNvSpPr>
          <p:nvPr/>
        </p:nvSpPr>
        <p:spPr bwMode="auto">
          <a:xfrm>
            <a:off x="624419" y="3097348"/>
            <a:ext cx="5471583" cy="161867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096000" y="3097348"/>
            <a:ext cx="5471584" cy="1546671"/>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88775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964533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50144151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pic>
        <p:nvPicPr>
          <p:cNvPr id="5" name="内容占位符 4" descr="图片包含 酒, 就坐, 餐桌, 眼镜&#10;&#10;已生成极高可信度的说明"/>
          <p:cNvPicPr>
            <a:picLocks noGrp="1" noChangeAspect="1"/>
          </p:cNvPicPr>
          <p:nvPr>
            <p:ph idx="1"/>
          </p:nvPr>
        </p:nvPicPr>
        <p:blipFill>
          <a:blip r:embed="rId3">
            <a:extLst>
              <a:ext uri="{28A0092B-C50C-407E-A947-70E740481C1C}">
                <a14:useLocalDpi xmlns:a14="http://schemas.microsoft.com/office/drawing/2010/main"/>
              </a:ext>
            </a:extLst>
          </a:blip>
          <a:stretch>
            <a:fillRect/>
          </a:stretch>
        </p:blipFill>
        <p:spPr>
          <a:xfrm>
            <a:off x="-37214" y="0"/>
            <a:ext cx="12266428" cy="6858000"/>
          </a:xfrm>
        </p:spPr>
      </p:pic>
      <p:sp>
        <p:nvSpPr>
          <p:cNvPr id="6" name="矩形 5"/>
          <p:cNvSpPr/>
          <p:nvPr/>
        </p:nvSpPr>
        <p:spPr>
          <a:xfrm>
            <a:off x="3467257" y="2889349"/>
            <a:ext cx="5032147" cy="923330"/>
          </a:xfrm>
          <a:prstGeom prst="rect">
            <a:avLst/>
          </a:prstGeom>
        </p:spPr>
        <p:txBody>
          <a:bodyPr wrap="none">
            <a:spAutoFit/>
          </a:bodyPr>
          <a:lstStyle/>
          <a:p>
            <a:r>
              <a:rPr lang="zh-CN" altLang="en-US" sz="5400" b="1" dirty="0">
                <a:gradFill flip="none" rotWithShape="1">
                  <a:gsLst>
                    <a:gs pos="0">
                      <a:srgbClr val="FBF1DC"/>
                    </a:gs>
                    <a:gs pos="21000">
                      <a:srgbClr val="BFA57B"/>
                    </a:gs>
                    <a:gs pos="0">
                      <a:srgbClr val="F1E4CC"/>
                    </a:gs>
                    <a:gs pos="55000">
                      <a:srgbClr val="886A49"/>
                    </a:gs>
                    <a:gs pos="76000">
                      <a:srgbClr val="CCB58C"/>
                    </a:gs>
                  </a:gsLst>
                  <a:lin ang="1200000" scaled="0"/>
                  <a:tileRect/>
                </a:gradFill>
                <a:latin typeface="微软雅黑" panose="020B0503020204020204" pitchFamily="34" charset="-122"/>
                <a:ea typeface="微软雅黑" panose="020B0503020204020204" pitchFamily="34" charset="-122"/>
                <a:sym typeface="Microsoft YaHei" panose="020B0503020204020204" pitchFamily="34" charset="-122"/>
              </a:rPr>
              <a:t>请插入您的标题</a:t>
            </a:r>
            <a:endParaRPr lang="zh-CN" altLang="en-US" sz="5400" b="1" dirty="0">
              <a:gradFill flip="none" rotWithShape="1">
                <a:gsLst>
                  <a:gs pos="0">
                    <a:srgbClr val="FBF1DC"/>
                  </a:gs>
                  <a:gs pos="21000">
                    <a:srgbClr val="BFA57B"/>
                  </a:gs>
                  <a:gs pos="0">
                    <a:srgbClr val="F1E4CC"/>
                  </a:gs>
                  <a:gs pos="55000">
                    <a:srgbClr val="886A49"/>
                  </a:gs>
                  <a:gs pos="76000">
                    <a:srgbClr val="CCB58C"/>
                  </a:gs>
                </a:gsLst>
                <a:lin ang="1200000" scaled="0"/>
                <a:tileRect/>
              </a:gradFill>
              <a:latin typeface="微软雅黑" panose="020B0503020204020204" pitchFamily="34" charset="-122"/>
              <a:ea typeface="微软雅黑" panose="020B0503020204020204" pitchFamily="34" charset="-122"/>
            </a:endParaRPr>
          </a:p>
        </p:txBody>
      </p:sp>
      <p:cxnSp>
        <p:nvCxnSpPr>
          <p:cNvPr id="7" name="直接连接符 6"/>
          <p:cNvCxnSpPr/>
          <p:nvPr/>
        </p:nvCxnSpPr>
        <p:spPr>
          <a:xfrm>
            <a:off x="2200594" y="3373526"/>
            <a:ext cx="968542" cy="0"/>
          </a:xfrm>
          <a:prstGeom prst="line">
            <a:avLst/>
          </a:prstGeom>
          <a:ln>
            <a:solidFill>
              <a:srgbClr val="D8C7A8"/>
            </a:solidFill>
          </a:ln>
        </p:spPr>
        <p:style>
          <a:lnRef idx="1">
            <a:schemeClr val="accent1"/>
          </a:lnRef>
          <a:fillRef idx="0">
            <a:schemeClr val="accent1"/>
          </a:fillRef>
          <a:effectRef idx="0">
            <a:schemeClr val="accent1"/>
          </a:effectRef>
          <a:fontRef idx="minor">
            <a:schemeClr val="tx1"/>
          </a:fontRef>
        </p:style>
      </p:cxnSp>
      <p:cxnSp>
        <p:nvCxnSpPr>
          <p:cNvPr id="8" name="直接连接符 7"/>
          <p:cNvCxnSpPr>
            <a:cxnSpLocks/>
          </p:cNvCxnSpPr>
          <p:nvPr/>
        </p:nvCxnSpPr>
        <p:spPr>
          <a:xfrm>
            <a:off x="8757804" y="3373526"/>
            <a:ext cx="968542" cy="0"/>
          </a:xfrm>
          <a:prstGeom prst="line">
            <a:avLst/>
          </a:prstGeom>
          <a:ln>
            <a:solidFill>
              <a:srgbClr val="D8C7A8"/>
            </a:solidFill>
          </a:ln>
        </p:spPr>
        <p:style>
          <a:lnRef idx="1">
            <a:schemeClr val="accent1"/>
          </a:lnRef>
          <a:fillRef idx="0">
            <a:schemeClr val="accent1"/>
          </a:fillRef>
          <a:effectRef idx="0">
            <a:schemeClr val="accent1"/>
          </a:effectRef>
          <a:fontRef idx="minor">
            <a:schemeClr val="tx1"/>
          </a:fontRef>
        </p:style>
      </p:cxnSp>
      <p:cxnSp>
        <p:nvCxnSpPr>
          <p:cNvPr id="9" name="直接连接符 8"/>
          <p:cNvCxnSpPr>
            <a:cxnSpLocks/>
          </p:cNvCxnSpPr>
          <p:nvPr/>
        </p:nvCxnSpPr>
        <p:spPr>
          <a:xfrm>
            <a:off x="2200594" y="4793369"/>
            <a:ext cx="7525752" cy="0"/>
          </a:xfrm>
          <a:prstGeom prst="line">
            <a:avLst/>
          </a:prstGeom>
          <a:ln>
            <a:solidFill>
              <a:srgbClr val="D8C7A8"/>
            </a:solidFill>
          </a:ln>
        </p:spPr>
        <p:style>
          <a:lnRef idx="1">
            <a:schemeClr val="accent1"/>
          </a:lnRef>
          <a:fillRef idx="0">
            <a:schemeClr val="accent1"/>
          </a:fillRef>
          <a:effectRef idx="0">
            <a:schemeClr val="accent1"/>
          </a:effectRef>
          <a:fontRef idx="minor">
            <a:schemeClr val="tx1"/>
          </a:fontRef>
        </p:style>
      </p:cxnSp>
      <p:cxnSp>
        <p:nvCxnSpPr>
          <p:cNvPr id="10" name="直接连接符 9"/>
          <p:cNvCxnSpPr>
            <a:cxnSpLocks/>
          </p:cNvCxnSpPr>
          <p:nvPr/>
        </p:nvCxnSpPr>
        <p:spPr>
          <a:xfrm>
            <a:off x="2200594" y="3373526"/>
            <a:ext cx="0" cy="1419843"/>
          </a:xfrm>
          <a:prstGeom prst="line">
            <a:avLst/>
          </a:prstGeom>
          <a:ln>
            <a:solidFill>
              <a:srgbClr val="D8C7A8"/>
            </a:solidFill>
          </a:ln>
        </p:spPr>
        <p:style>
          <a:lnRef idx="1">
            <a:schemeClr val="accent1"/>
          </a:lnRef>
          <a:fillRef idx="0">
            <a:schemeClr val="accent1"/>
          </a:fillRef>
          <a:effectRef idx="0">
            <a:schemeClr val="accent1"/>
          </a:effectRef>
          <a:fontRef idx="minor">
            <a:schemeClr val="tx1"/>
          </a:fontRef>
        </p:style>
      </p:cxnSp>
      <p:cxnSp>
        <p:nvCxnSpPr>
          <p:cNvPr id="11" name="直接连接符 10"/>
          <p:cNvCxnSpPr>
            <a:cxnSpLocks/>
          </p:cNvCxnSpPr>
          <p:nvPr/>
        </p:nvCxnSpPr>
        <p:spPr>
          <a:xfrm>
            <a:off x="9726346" y="3373526"/>
            <a:ext cx="0" cy="1419843"/>
          </a:xfrm>
          <a:prstGeom prst="line">
            <a:avLst/>
          </a:prstGeom>
          <a:ln>
            <a:solidFill>
              <a:srgbClr val="D8C7A8"/>
            </a:solidFill>
          </a:ln>
        </p:spPr>
        <p:style>
          <a:lnRef idx="1">
            <a:schemeClr val="accent1"/>
          </a:lnRef>
          <a:fillRef idx="0">
            <a:schemeClr val="accent1"/>
          </a:fillRef>
          <a:effectRef idx="0">
            <a:schemeClr val="accent1"/>
          </a:effectRef>
          <a:fontRef idx="minor">
            <a:schemeClr val="tx1"/>
          </a:fontRef>
        </p:style>
      </p:cxnSp>
      <p:sp>
        <p:nvSpPr>
          <p:cNvPr id="12" name="矩形 11">
            <a:extLst>
              <a:ext uri="{FF2B5EF4-FFF2-40B4-BE49-F238E27FC236}">
                <a16:creationId xmlns:a16="http://schemas.microsoft.com/office/drawing/2014/main" xmlns="" id="{D88B3DE7-B8D2-4DE7-BCFE-3268CE0601D5}"/>
              </a:ext>
            </a:extLst>
          </p:cNvPr>
          <p:cNvSpPr/>
          <p:nvPr/>
        </p:nvSpPr>
        <p:spPr>
          <a:xfrm>
            <a:off x="4235875" y="1722195"/>
            <a:ext cx="3720249" cy="1107996"/>
          </a:xfrm>
          <a:prstGeom prst="rect">
            <a:avLst/>
          </a:prstGeom>
        </p:spPr>
        <p:txBody>
          <a:bodyPr wrap="none">
            <a:spAutoFit/>
          </a:bodyPr>
          <a:lstStyle/>
          <a:p>
            <a:r>
              <a:rPr lang="en-US" altLang="zh-CN" sz="6600" b="1" dirty="0">
                <a:gradFill flip="none" rotWithShape="1">
                  <a:gsLst>
                    <a:gs pos="0">
                      <a:srgbClr val="FBF1DC"/>
                    </a:gs>
                    <a:gs pos="21000">
                      <a:srgbClr val="BFA57B"/>
                    </a:gs>
                    <a:gs pos="0">
                      <a:srgbClr val="F1E4CC"/>
                    </a:gs>
                    <a:gs pos="55000">
                      <a:srgbClr val="886A49"/>
                    </a:gs>
                    <a:gs pos="68000">
                      <a:srgbClr val="56422F"/>
                    </a:gs>
                    <a:gs pos="76000">
                      <a:srgbClr val="CCB58C"/>
                    </a:gs>
                  </a:gsLst>
                  <a:lin ang="1200000" scaled="0"/>
                  <a:tileRect/>
                </a:gradFill>
                <a:latin typeface="微软雅黑" panose="020B0503020204020204" pitchFamily="34" charset="-122"/>
                <a:ea typeface="微软雅黑" panose="020B0503020204020204" pitchFamily="34" charset="-122"/>
              </a:rPr>
              <a:t>PART 01</a:t>
            </a:r>
            <a:endParaRPr lang="zh-CN" altLang="en-US" sz="6600" b="1" dirty="0">
              <a:gradFill flip="none" rotWithShape="1">
                <a:gsLst>
                  <a:gs pos="0">
                    <a:srgbClr val="FBF1DC"/>
                  </a:gs>
                  <a:gs pos="21000">
                    <a:srgbClr val="BFA57B"/>
                  </a:gs>
                  <a:gs pos="0">
                    <a:srgbClr val="F1E4CC"/>
                  </a:gs>
                  <a:gs pos="55000">
                    <a:srgbClr val="886A49"/>
                  </a:gs>
                  <a:gs pos="68000">
                    <a:srgbClr val="56422F"/>
                  </a:gs>
                  <a:gs pos="76000">
                    <a:srgbClr val="CCB58C"/>
                  </a:gs>
                </a:gsLst>
                <a:lin ang="1200000" scaled="0"/>
                <a:tileRect/>
              </a:gradFill>
              <a:latin typeface="微软雅黑" panose="020B0503020204020204" pitchFamily="34" charset="-122"/>
              <a:ea typeface="微软雅黑" panose="020B0503020204020204" pitchFamily="34" charset="-122"/>
            </a:endParaRPr>
          </a:p>
        </p:txBody>
      </p:sp>
      <p:sp>
        <p:nvSpPr>
          <p:cNvPr id="14" name="文本框 13">
            <a:extLst>
              <a:ext uri="{FF2B5EF4-FFF2-40B4-BE49-F238E27FC236}">
                <a16:creationId xmlns:a16="http://schemas.microsoft.com/office/drawing/2014/main" xmlns="" id="{24E74F99-7308-489F-B67F-5AD9B288D47E}"/>
              </a:ext>
            </a:extLst>
          </p:cNvPr>
          <p:cNvSpPr txBox="1"/>
          <p:nvPr/>
        </p:nvSpPr>
        <p:spPr>
          <a:xfrm>
            <a:off x="2887938" y="4020079"/>
            <a:ext cx="6354137" cy="771525"/>
          </a:xfrm>
          <a:prstGeom prst="ellipse">
            <a:avLst/>
          </a:prstGeom>
        </p:spPr>
        <p:txBody>
          <a:bodyPr vert="horz" lIns="91440" tIns="45720" rIns="91440" bIns="45720" rtlCol="0" anchor="t">
            <a:normAutofit/>
          </a:bodyPr>
          <a:lstStyle/>
          <a:p>
            <a:pPr>
              <a:lnSpc>
                <a:spcPct val="90000"/>
              </a:lnSpc>
              <a:spcBef>
                <a:spcPct val="0"/>
              </a:spcBef>
            </a:pPr>
            <a:r>
              <a:rPr lang="zh-CN" altLang="en-US" sz="2400" dirty="0">
                <a:solidFill>
                  <a:prstClr val="white"/>
                </a:solidFill>
                <a:latin typeface="方正小标宋简体" panose="03000509000000000000" pitchFamily="65" charset="-122"/>
                <a:ea typeface="方正小标宋简体" panose="03000509000000000000" pitchFamily="65" charset="-122"/>
              </a:rPr>
              <a:t>请插入您的小标题或相关的内容</a:t>
            </a:r>
          </a:p>
        </p:txBody>
      </p:sp>
    </p:spTree>
    <p:extLst>
      <p:ext uri="{BB962C8B-B14F-4D97-AF65-F5344CB8AC3E}">
        <p14:creationId xmlns:p14="http://schemas.microsoft.com/office/powerpoint/2010/main" val="928981245"/>
      </p:ext>
    </p:extLst>
  </p:cSld>
  <p:clrMapOvr>
    <a:masterClrMapping/>
  </p:clrMapOvr>
  <mc:AlternateContent xmlns:mc="http://schemas.openxmlformats.org/markup-compatibility/2006" xmlns:p14="http://schemas.microsoft.com/office/powerpoint/2010/main">
    <mc:Choice Requires="p14">
      <p:transition spd="slow" p14:dur="2000" advClick="0" advTm="0">
        <p14:honeycomb/>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wd">
                                    <p:tmPct val="10000"/>
                                  </p:iterate>
                                  <p:childTnLst>
                                    <p:set>
                                      <p:cBhvr>
                                        <p:cTn id="6" dur="1" fill="hold">
                                          <p:stCondLst>
                                            <p:cond delay="0"/>
                                          </p:stCondLst>
                                        </p:cTn>
                                        <p:tgtEl>
                                          <p:spTgt spid="12"/>
                                        </p:tgtEl>
                                        <p:attrNameLst>
                                          <p:attrName>style.visibility</p:attrName>
                                        </p:attrNameLst>
                                      </p:cBhvr>
                                      <p:to>
                                        <p:strVal val="visible"/>
                                      </p:to>
                                    </p:set>
                                    <p:anim calcmode="lin" valueType="num">
                                      <p:cBhvr>
                                        <p:cTn id="7" dur="500" fill="hold"/>
                                        <p:tgtEl>
                                          <p:spTgt spid="12"/>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12"/>
                                        </p:tgtEl>
                                        <p:attrNameLst>
                                          <p:attrName>ppt_y</p:attrName>
                                        </p:attrNameLst>
                                      </p:cBhvr>
                                      <p:tavLst>
                                        <p:tav tm="0">
                                          <p:val>
                                            <p:strVal val="#ppt_y"/>
                                          </p:val>
                                        </p:tav>
                                        <p:tav tm="100000">
                                          <p:val>
                                            <p:strVal val="#ppt_y"/>
                                          </p:val>
                                        </p:tav>
                                      </p:tavLst>
                                    </p:anim>
                                    <p:anim calcmode="lin" valueType="num">
                                      <p:cBhvr>
                                        <p:cTn id="9" dur="500" fill="hold"/>
                                        <p:tgtEl>
                                          <p:spTgt spid="12"/>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12"/>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12"/>
                                        </p:tgtEl>
                                      </p:cBhvr>
                                    </p:animEffect>
                                  </p:childTnLst>
                                </p:cTn>
                              </p:par>
                            </p:childTnLst>
                          </p:cTn>
                        </p:par>
                        <p:par>
                          <p:cTn id="12" fill="hold">
                            <p:stCondLst>
                              <p:cond delay="550"/>
                            </p:stCondLst>
                            <p:childTnLst>
                              <p:par>
                                <p:cTn id="13" presetID="41" presetClass="entr" presetSubtype="0" fill="hold" grpId="0" nodeType="afterEffect">
                                  <p:stCondLst>
                                    <p:cond delay="0"/>
                                  </p:stCondLst>
                                  <p:iterate type="wd">
                                    <p:tmPct val="10000"/>
                                  </p:iterate>
                                  <p:childTnLst>
                                    <p:set>
                                      <p:cBhvr>
                                        <p:cTn id="14" dur="1" fill="hold">
                                          <p:stCondLst>
                                            <p:cond delay="0"/>
                                          </p:stCondLst>
                                        </p:cTn>
                                        <p:tgtEl>
                                          <p:spTgt spid="6"/>
                                        </p:tgtEl>
                                        <p:attrNameLst>
                                          <p:attrName>style.visibility</p:attrName>
                                        </p:attrNameLst>
                                      </p:cBhvr>
                                      <p:to>
                                        <p:strVal val="visible"/>
                                      </p:to>
                                    </p:set>
                                    <p:anim calcmode="lin" valueType="num">
                                      <p:cBhvr>
                                        <p:cTn id="15" dur="500" fill="hold"/>
                                        <p:tgtEl>
                                          <p:spTgt spid="6"/>
                                        </p:tgtEl>
                                        <p:attrNameLst>
                                          <p:attrName>ppt_x</p:attrName>
                                        </p:attrNameLst>
                                      </p:cBhvr>
                                      <p:tavLst>
                                        <p:tav tm="0">
                                          <p:val>
                                            <p:strVal val="#ppt_x"/>
                                          </p:val>
                                        </p:tav>
                                        <p:tav tm="50000">
                                          <p:val>
                                            <p:strVal val="#ppt_x+.1"/>
                                          </p:val>
                                        </p:tav>
                                        <p:tav tm="100000">
                                          <p:val>
                                            <p:strVal val="#ppt_x"/>
                                          </p:val>
                                        </p:tav>
                                      </p:tavLst>
                                    </p:anim>
                                    <p:anim calcmode="lin" valueType="num">
                                      <p:cBhvr>
                                        <p:cTn id="16" dur="500" fill="hold"/>
                                        <p:tgtEl>
                                          <p:spTgt spid="6"/>
                                        </p:tgtEl>
                                        <p:attrNameLst>
                                          <p:attrName>ppt_y</p:attrName>
                                        </p:attrNameLst>
                                      </p:cBhvr>
                                      <p:tavLst>
                                        <p:tav tm="0">
                                          <p:val>
                                            <p:strVal val="#ppt_y"/>
                                          </p:val>
                                        </p:tav>
                                        <p:tav tm="100000">
                                          <p:val>
                                            <p:strVal val="#ppt_y"/>
                                          </p:val>
                                        </p:tav>
                                      </p:tavLst>
                                    </p:anim>
                                    <p:anim calcmode="lin" valueType="num">
                                      <p:cBhvr>
                                        <p:cTn id="17" dur="500" fill="hold"/>
                                        <p:tgtEl>
                                          <p:spTgt spid="6"/>
                                        </p:tgtEl>
                                        <p:attrNameLst>
                                          <p:attrName>ppt_h</p:attrName>
                                        </p:attrNameLst>
                                      </p:cBhvr>
                                      <p:tavLst>
                                        <p:tav tm="0">
                                          <p:val>
                                            <p:strVal val="#ppt_h/10"/>
                                          </p:val>
                                        </p:tav>
                                        <p:tav tm="50000">
                                          <p:val>
                                            <p:strVal val="#ppt_h+.01"/>
                                          </p:val>
                                        </p:tav>
                                        <p:tav tm="100000">
                                          <p:val>
                                            <p:strVal val="#ppt_h"/>
                                          </p:val>
                                        </p:tav>
                                      </p:tavLst>
                                    </p:anim>
                                    <p:anim calcmode="lin" valueType="num">
                                      <p:cBhvr>
                                        <p:cTn id="18" dur="500" fill="hold"/>
                                        <p:tgtEl>
                                          <p:spTgt spid="6"/>
                                        </p:tgtEl>
                                        <p:attrNameLst>
                                          <p:attrName>ppt_w</p:attrName>
                                        </p:attrNameLst>
                                      </p:cBhvr>
                                      <p:tavLst>
                                        <p:tav tm="0">
                                          <p:val>
                                            <p:strVal val="#ppt_w/10"/>
                                          </p:val>
                                        </p:tav>
                                        <p:tav tm="50000">
                                          <p:val>
                                            <p:strVal val="#ppt_w+.01"/>
                                          </p:val>
                                        </p:tav>
                                        <p:tav tm="100000">
                                          <p:val>
                                            <p:strVal val="#ppt_w"/>
                                          </p:val>
                                        </p:tav>
                                      </p:tavLst>
                                    </p:anim>
                                    <p:animEffect transition="in" filter="fade">
                                      <p:cBhvr>
                                        <p:cTn id="19" dur="500" tmFilter="0,0; .5, 1; 1, 1"/>
                                        <p:tgtEl>
                                          <p:spTgt spid="6"/>
                                        </p:tgtEl>
                                      </p:cBhvr>
                                    </p:animEffect>
                                  </p:childTnLst>
                                </p:cTn>
                              </p:par>
                            </p:childTnLst>
                          </p:cTn>
                        </p:par>
                        <p:par>
                          <p:cTn id="20" fill="hold">
                            <p:stCondLst>
                              <p:cond delay="1250"/>
                            </p:stCondLst>
                            <p:childTnLst>
                              <p:par>
                                <p:cTn id="21" presetID="10" presetClass="entr" presetSubtype="0" fill="hold" nodeType="afterEffect">
                                  <p:stCondLst>
                                    <p:cond delay="0"/>
                                  </p:stCondLst>
                                  <p:childTnLst>
                                    <p:set>
                                      <p:cBhvr>
                                        <p:cTn id="22" dur="1" fill="hold">
                                          <p:stCondLst>
                                            <p:cond delay="0"/>
                                          </p:stCondLst>
                                        </p:cTn>
                                        <p:tgtEl>
                                          <p:spTgt spid="7"/>
                                        </p:tgtEl>
                                        <p:attrNameLst>
                                          <p:attrName>style.visibility</p:attrName>
                                        </p:attrNameLst>
                                      </p:cBhvr>
                                      <p:to>
                                        <p:strVal val="visible"/>
                                      </p:to>
                                    </p:set>
                                    <p:animEffect transition="in" filter="fade">
                                      <p:cBhvr>
                                        <p:cTn id="23" dur="350"/>
                                        <p:tgtEl>
                                          <p:spTgt spid="7"/>
                                        </p:tgtEl>
                                      </p:cBhvr>
                                    </p:animEffect>
                                  </p:childTnLst>
                                </p:cTn>
                              </p:par>
                            </p:childTnLst>
                          </p:cTn>
                        </p:par>
                        <p:par>
                          <p:cTn id="24" fill="hold">
                            <p:stCondLst>
                              <p:cond delay="1600"/>
                            </p:stCondLst>
                            <p:childTnLst>
                              <p:par>
                                <p:cTn id="25" presetID="10" presetClass="entr" presetSubtype="0" fill="hold" nodeType="after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fade">
                                      <p:cBhvr>
                                        <p:cTn id="27" dur="350"/>
                                        <p:tgtEl>
                                          <p:spTgt spid="10"/>
                                        </p:tgtEl>
                                      </p:cBhvr>
                                    </p:animEffect>
                                  </p:childTnLst>
                                </p:cTn>
                              </p:par>
                            </p:childTnLst>
                          </p:cTn>
                        </p:par>
                        <p:par>
                          <p:cTn id="28" fill="hold">
                            <p:stCondLst>
                              <p:cond delay="1950"/>
                            </p:stCondLst>
                            <p:childTnLst>
                              <p:par>
                                <p:cTn id="29" presetID="10" presetClass="entr" presetSubtype="0" fill="hold" nodeType="afterEffect">
                                  <p:stCondLst>
                                    <p:cond delay="0"/>
                                  </p:stCondLst>
                                  <p:childTnLst>
                                    <p:set>
                                      <p:cBhvr>
                                        <p:cTn id="30" dur="1" fill="hold">
                                          <p:stCondLst>
                                            <p:cond delay="0"/>
                                          </p:stCondLst>
                                        </p:cTn>
                                        <p:tgtEl>
                                          <p:spTgt spid="9"/>
                                        </p:tgtEl>
                                        <p:attrNameLst>
                                          <p:attrName>style.visibility</p:attrName>
                                        </p:attrNameLst>
                                      </p:cBhvr>
                                      <p:to>
                                        <p:strVal val="visible"/>
                                      </p:to>
                                    </p:set>
                                    <p:animEffect transition="in" filter="fade">
                                      <p:cBhvr>
                                        <p:cTn id="31" dur="350"/>
                                        <p:tgtEl>
                                          <p:spTgt spid="9"/>
                                        </p:tgtEl>
                                      </p:cBhvr>
                                    </p:animEffect>
                                  </p:childTnLst>
                                </p:cTn>
                              </p:par>
                            </p:childTnLst>
                          </p:cTn>
                        </p:par>
                        <p:par>
                          <p:cTn id="32" fill="hold">
                            <p:stCondLst>
                              <p:cond delay="2300"/>
                            </p:stCondLst>
                            <p:childTnLst>
                              <p:par>
                                <p:cTn id="33" presetID="10" presetClass="entr" presetSubtype="0" fill="hold" nodeType="afterEffect">
                                  <p:stCondLst>
                                    <p:cond delay="0"/>
                                  </p:stCondLst>
                                  <p:childTnLst>
                                    <p:set>
                                      <p:cBhvr>
                                        <p:cTn id="34" dur="1" fill="hold">
                                          <p:stCondLst>
                                            <p:cond delay="0"/>
                                          </p:stCondLst>
                                        </p:cTn>
                                        <p:tgtEl>
                                          <p:spTgt spid="11"/>
                                        </p:tgtEl>
                                        <p:attrNameLst>
                                          <p:attrName>style.visibility</p:attrName>
                                        </p:attrNameLst>
                                      </p:cBhvr>
                                      <p:to>
                                        <p:strVal val="visible"/>
                                      </p:to>
                                    </p:set>
                                    <p:animEffect transition="in" filter="fade">
                                      <p:cBhvr>
                                        <p:cTn id="35" dur="350"/>
                                        <p:tgtEl>
                                          <p:spTgt spid="11"/>
                                        </p:tgtEl>
                                      </p:cBhvr>
                                    </p:animEffect>
                                  </p:childTnLst>
                                </p:cTn>
                              </p:par>
                            </p:childTnLst>
                          </p:cTn>
                        </p:par>
                        <p:par>
                          <p:cTn id="36" fill="hold">
                            <p:stCondLst>
                              <p:cond delay="2650"/>
                            </p:stCondLst>
                            <p:childTnLst>
                              <p:par>
                                <p:cTn id="37" presetID="10" presetClass="entr" presetSubtype="0" fill="hold" nodeType="afterEffect">
                                  <p:stCondLst>
                                    <p:cond delay="0"/>
                                  </p:stCondLst>
                                  <p:childTnLst>
                                    <p:set>
                                      <p:cBhvr>
                                        <p:cTn id="38" dur="1" fill="hold">
                                          <p:stCondLst>
                                            <p:cond delay="0"/>
                                          </p:stCondLst>
                                        </p:cTn>
                                        <p:tgtEl>
                                          <p:spTgt spid="8"/>
                                        </p:tgtEl>
                                        <p:attrNameLst>
                                          <p:attrName>style.visibility</p:attrName>
                                        </p:attrNameLst>
                                      </p:cBhvr>
                                      <p:to>
                                        <p:strVal val="visible"/>
                                      </p:to>
                                    </p:set>
                                    <p:animEffect transition="in" filter="fade">
                                      <p:cBhvr>
                                        <p:cTn id="39" dur="350"/>
                                        <p:tgtEl>
                                          <p:spTgt spid="8"/>
                                        </p:tgtEl>
                                      </p:cBhvr>
                                    </p:animEffect>
                                  </p:childTnLst>
                                </p:cTn>
                              </p:par>
                            </p:childTnLst>
                          </p:cTn>
                        </p:par>
                        <p:par>
                          <p:cTn id="40" fill="hold">
                            <p:stCondLst>
                              <p:cond delay="3000"/>
                            </p:stCondLst>
                            <p:childTnLst>
                              <p:par>
                                <p:cTn id="41" presetID="10" presetClass="entr" presetSubtype="0" fill="hold" grpId="0" nodeType="afterEffect">
                                  <p:stCondLst>
                                    <p:cond delay="0"/>
                                  </p:stCondLst>
                                  <p:childTnLst>
                                    <p:set>
                                      <p:cBhvr>
                                        <p:cTn id="42" dur="1" fill="hold">
                                          <p:stCondLst>
                                            <p:cond delay="0"/>
                                          </p:stCondLst>
                                        </p:cTn>
                                        <p:tgtEl>
                                          <p:spTgt spid="14"/>
                                        </p:tgtEl>
                                        <p:attrNameLst>
                                          <p:attrName>style.visibility</p:attrName>
                                        </p:attrNameLst>
                                      </p:cBhvr>
                                      <p:to>
                                        <p:strVal val="visible"/>
                                      </p:to>
                                    </p:set>
                                    <p:animEffect transition="in" filter="fade">
                                      <p:cBhvr>
                                        <p:cTn id="43"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2" grpId="0"/>
      <p:bldP spid="14"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0" y="0"/>
            <a:ext cx="12258674" cy="6858000"/>
          </a:xfrm>
          <a:prstGeom prst="rect">
            <a:avLst/>
          </a:prstGeom>
        </p:spPr>
      </p:pic>
      <p:sp>
        <p:nvSpPr>
          <p:cNvPr id="4" name="Rectangle 3"/>
          <p:cNvSpPr/>
          <p:nvPr/>
        </p:nvSpPr>
        <p:spPr>
          <a:xfrm>
            <a:off x="6095999" y="0"/>
            <a:ext cx="6162675" cy="6858000"/>
          </a:xfrm>
          <a:prstGeom prst="rect">
            <a:avLst/>
          </a:prstGeom>
          <a:solidFill>
            <a:schemeClr val="tx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p:cNvSpPr/>
          <p:nvPr/>
        </p:nvSpPr>
        <p:spPr>
          <a:xfrm rot="5400000">
            <a:off x="4242000" y="3303000"/>
            <a:ext cx="3960000" cy="252000"/>
          </a:xfrm>
          <a:prstGeom prst="rect">
            <a:avLst/>
          </a:prstGeom>
          <a:solidFill>
            <a:srgbClr val="FFDC1B"/>
          </a:solidFill>
        </p:spPr>
        <p:txBody>
          <a:bodyPr vert="horz" lIns="91440" tIns="45720" rIns="91440" bIns="45720" rtlCol="0" anchor="b">
            <a:normAutofit fontScale="25000" lnSpcReduction="20000"/>
          </a:bodyPr>
          <a:lstStyle/>
          <a:p>
            <a:pPr algn="ctr">
              <a:lnSpc>
                <a:spcPct val="90000"/>
              </a:lnSpc>
              <a:spcBef>
                <a:spcPct val="0"/>
              </a:spcBef>
            </a:pPr>
            <a:endParaRPr lang="en-US" sz="6000">
              <a:solidFill>
                <a:schemeClr val="tx1"/>
              </a:solidFill>
              <a:latin typeface="+mj-lt"/>
              <a:ea typeface="+mj-ea"/>
              <a:cs typeface="+mj-cs"/>
            </a:endParaRPr>
          </a:p>
        </p:txBody>
      </p:sp>
      <p:sp>
        <p:nvSpPr>
          <p:cNvPr id="7" name="TextBox 6"/>
          <p:cNvSpPr txBox="1"/>
          <p:nvPr/>
        </p:nvSpPr>
        <p:spPr>
          <a:xfrm>
            <a:off x="6549060" y="1921548"/>
            <a:ext cx="3775393" cy="707886"/>
          </a:xfrm>
          <a:prstGeom prst="rect">
            <a:avLst/>
          </a:prstGeom>
          <a:noFill/>
        </p:spPr>
        <p:txBody>
          <a:bodyPr wrap="none" rtlCol="0">
            <a:spAutoFit/>
          </a:bodyPr>
          <a:lstStyle/>
          <a:p>
            <a:r>
              <a:rPr lang="zh-CN" altLang="en-US" sz="4000" b="1" dirty="0">
                <a:gradFill flip="none" rotWithShape="1">
                  <a:gsLst>
                    <a:gs pos="0">
                      <a:srgbClr val="FBF1DC"/>
                    </a:gs>
                    <a:gs pos="21000">
                      <a:srgbClr val="BFA57B"/>
                    </a:gs>
                    <a:gs pos="0">
                      <a:srgbClr val="F1E4CC"/>
                    </a:gs>
                    <a:gs pos="55000">
                      <a:srgbClr val="AF8E69"/>
                    </a:gs>
                    <a:gs pos="76000">
                      <a:srgbClr val="CCB58C"/>
                    </a:gs>
                  </a:gsLst>
                  <a:lin ang="1200000" scaled="0"/>
                  <a:tileRect/>
                </a:gradFill>
                <a:latin typeface="微软雅黑" panose="020B0503020204020204" pitchFamily="34" charset="-122"/>
                <a:ea typeface="微软雅黑" panose="020B0503020204020204" pitchFamily="34" charset="-122"/>
                <a:sym typeface="Microsoft YaHei" panose="020B0503020204020204" pitchFamily="34" charset="-122"/>
              </a:rPr>
              <a:t>请插入您的标题</a:t>
            </a:r>
            <a:endParaRPr lang="zh-CN" altLang="en-US" sz="4000" b="1" dirty="0">
              <a:gradFill flip="none" rotWithShape="1">
                <a:gsLst>
                  <a:gs pos="0">
                    <a:srgbClr val="FBF1DC"/>
                  </a:gs>
                  <a:gs pos="21000">
                    <a:srgbClr val="BFA57B"/>
                  </a:gs>
                  <a:gs pos="0">
                    <a:srgbClr val="F1E4CC"/>
                  </a:gs>
                  <a:gs pos="55000">
                    <a:srgbClr val="AF8E69"/>
                  </a:gs>
                  <a:gs pos="76000">
                    <a:srgbClr val="CCB58C"/>
                  </a:gs>
                </a:gsLst>
                <a:lin ang="1200000" scaled="0"/>
                <a:tileRect/>
              </a:gradFill>
              <a:latin typeface="微软雅黑" panose="020B0503020204020204" pitchFamily="34" charset="-122"/>
              <a:ea typeface="微软雅黑" panose="020B0503020204020204" pitchFamily="34" charset="-122"/>
            </a:endParaRPr>
          </a:p>
        </p:txBody>
      </p:sp>
      <p:sp>
        <p:nvSpPr>
          <p:cNvPr id="8" name="TextBox 7"/>
          <p:cNvSpPr txBox="1"/>
          <p:nvPr/>
        </p:nvSpPr>
        <p:spPr>
          <a:xfrm>
            <a:off x="6549060" y="2696609"/>
            <a:ext cx="5053923" cy="2543132"/>
          </a:xfrm>
          <a:prstGeom prst="rect">
            <a:avLst/>
          </a:prstGeom>
          <a:noFill/>
        </p:spPr>
        <p:txBody>
          <a:bodyPr wrap="square" rtlCol="0">
            <a:spAutoFit/>
          </a:bodyPr>
          <a:lstStyle/>
          <a:p>
            <a:pPr>
              <a:lnSpc>
                <a:spcPct val="150000"/>
              </a:lnSpc>
            </a:pPr>
            <a:r>
              <a:rPr lang="zh-CN" altLang="en-US" dirty="0">
                <a:solidFill>
                  <a:schemeClr val="bg1"/>
                </a:solidFill>
              </a:rPr>
              <a:t>单击添加文本单击添加文本单击添加文本单击添加文本单击添加文本单击添加文本单击添加文本单击添加文本单击添加文本单击添加文本单击添加文本单击添加文本单击添加文本单击添加文本单击添加单击添加文本单击添加文本单击添加文本单击添加文本单击</a:t>
            </a:r>
            <a:endParaRPr lang="en-US" dirty="0">
              <a:solidFill>
                <a:schemeClr val="bg1"/>
              </a:solidFill>
            </a:endParaRPr>
          </a:p>
        </p:txBody>
      </p:sp>
    </p:spTree>
    <p:extLst>
      <p:ext uri="{BB962C8B-B14F-4D97-AF65-F5344CB8AC3E}">
        <p14:creationId xmlns:p14="http://schemas.microsoft.com/office/powerpoint/2010/main" val="2789953960"/>
      </p:ext>
    </p:extLst>
  </p:cSld>
  <p:clrMapOvr>
    <a:masterClrMapping/>
  </p:clrMapOvr>
  <mc:AlternateContent xmlns:mc="http://schemas.openxmlformats.org/markup-compatibility/2006" xmlns:p14="http://schemas.microsoft.com/office/powerpoint/2010/main">
    <mc:Choice Requires="p14">
      <p:transition spd="slow" p14:dur="2000" advClick="0" advTm="0">
        <p14:honeycomb/>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grpId="0" nodeType="after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fade">
                                      <p:cBhvr>
                                        <p:cTn id="13" dur="1000"/>
                                        <p:tgtEl>
                                          <p:spTgt spid="8"/>
                                        </p:tgtEl>
                                      </p:cBhvr>
                                    </p:animEffect>
                                    <p:anim calcmode="lin" valueType="num">
                                      <p:cBhvr>
                                        <p:cTn id="14" dur="1000" fill="hold"/>
                                        <p:tgtEl>
                                          <p:spTgt spid="8"/>
                                        </p:tgtEl>
                                        <p:attrNameLst>
                                          <p:attrName>ppt_x</p:attrName>
                                        </p:attrNameLst>
                                      </p:cBhvr>
                                      <p:tavLst>
                                        <p:tav tm="0">
                                          <p:val>
                                            <p:strVal val="#ppt_x"/>
                                          </p:val>
                                        </p:tav>
                                        <p:tav tm="100000">
                                          <p:val>
                                            <p:strVal val="#ppt_x"/>
                                          </p:val>
                                        </p:tav>
                                      </p:tavLst>
                                    </p:anim>
                                    <p:anim calcmode="lin" valueType="num">
                                      <p:cBhvr>
                                        <p:cTn id="15" dur="10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图片占位符 11"/>
          <p:cNvPicPr>
            <a:picLocks noGrp="1" noChangeAspect="1"/>
          </p:cNvPicPr>
          <p:nvPr>
            <p:ph type="pic" sz="quarter" idx="10"/>
          </p:nvPr>
        </p:nvPicPr>
        <p:blipFill>
          <a:blip r:embed="rId3" cstate="screen">
            <a:extLst>
              <a:ext uri="{28A0092B-C50C-407E-A947-70E740481C1C}">
                <a14:useLocalDpi xmlns:a14="http://schemas.microsoft.com/office/drawing/2010/main"/>
              </a:ext>
            </a:extLst>
          </a:blip>
          <a:srcRect/>
          <a:stretch>
            <a:fillRect/>
          </a:stretch>
        </p:blipFill>
        <p:spPr/>
      </p:pic>
      <p:pic>
        <p:nvPicPr>
          <p:cNvPr id="7" name="图片占位符 6"/>
          <p:cNvPicPr>
            <a:picLocks noGrp="1" noChangeAspect="1"/>
          </p:cNvPicPr>
          <p:nvPr>
            <p:ph type="pic" sz="quarter" idx="11"/>
          </p:nvPr>
        </p:nvPicPr>
        <p:blipFill>
          <a:blip r:embed="rId4" cstate="screen">
            <a:extLst>
              <a:ext uri="{28A0092B-C50C-407E-A947-70E740481C1C}">
                <a14:useLocalDpi xmlns:a14="http://schemas.microsoft.com/office/drawing/2010/main"/>
              </a:ext>
            </a:extLst>
          </a:blip>
          <a:srcRect/>
          <a:stretch>
            <a:fillRect/>
          </a:stretch>
        </p:blipFill>
        <p:spPr/>
      </p:pic>
      <p:pic>
        <p:nvPicPr>
          <p:cNvPr id="4" name="图片占位符 3"/>
          <p:cNvPicPr>
            <a:picLocks noGrp="1" noChangeAspect="1"/>
          </p:cNvPicPr>
          <p:nvPr>
            <p:ph type="pic" sz="quarter" idx="12"/>
          </p:nvPr>
        </p:nvPicPr>
        <p:blipFill>
          <a:blip r:embed="rId5" cstate="screen">
            <a:extLst>
              <a:ext uri="{28A0092B-C50C-407E-A947-70E740481C1C}">
                <a14:useLocalDpi xmlns:a14="http://schemas.microsoft.com/office/drawing/2010/main"/>
              </a:ext>
            </a:extLst>
          </a:blip>
          <a:srcRect/>
          <a:stretch>
            <a:fillRect/>
          </a:stretch>
        </p:blipFill>
        <p:spPr/>
      </p:pic>
      <p:pic>
        <p:nvPicPr>
          <p:cNvPr id="6" name="图片占位符 5"/>
          <p:cNvPicPr>
            <a:picLocks noGrp="1" noChangeAspect="1"/>
          </p:cNvPicPr>
          <p:nvPr>
            <p:ph type="pic" sz="quarter" idx="13"/>
          </p:nvPr>
        </p:nvPicPr>
        <p:blipFill>
          <a:blip r:embed="rId6" cstate="screen">
            <a:extLst>
              <a:ext uri="{28A0092B-C50C-407E-A947-70E740481C1C}">
                <a14:useLocalDpi xmlns:a14="http://schemas.microsoft.com/office/drawing/2010/main"/>
              </a:ext>
            </a:extLst>
          </a:blip>
          <a:srcRect/>
          <a:stretch>
            <a:fillRect/>
          </a:stretch>
        </p:blipFill>
        <p:spPr/>
      </p:pic>
      <p:sp>
        <p:nvSpPr>
          <p:cNvPr id="2" name="TextBox 1"/>
          <p:cNvSpPr txBox="1"/>
          <p:nvPr/>
        </p:nvSpPr>
        <p:spPr>
          <a:xfrm>
            <a:off x="503273" y="662752"/>
            <a:ext cx="4801314" cy="707886"/>
          </a:xfrm>
          <a:prstGeom prst="rect">
            <a:avLst/>
          </a:prstGeom>
          <a:noFill/>
        </p:spPr>
        <p:txBody>
          <a:bodyPr wrap="none" rtlCol="0">
            <a:spAutoFit/>
          </a:bodyPr>
          <a:lstStyle/>
          <a:p>
            <a:pPr lvl="0"/>
            <a:r>
              <a:rPr lang="zh-CN" altLang="en-US" sz="4000" b="1" dirty="0">
                <a:gradFill flip="none" rotWithShape="1">
                  <a:gsLst>
                    <a:gs pos="0">
                      <a:srgbClr val="FBF1DC"/>
                    </a:gs>
                    <a:gs pos="21000">
                      <a:srgbClr val="BFA57B"/>
                    </a:gs>
                    <a:gs pos="0">
                      <a:srgbClr val="F1E4CC"/>
                    </a:gs>
                    <a:gs pos="55000">
                      <a:srgbClr val="AF8E69"/>
                    </a:gs>
                    <a:gs pos="76000">
                      <a:srgbClr val="CCB58C"/>
                    </a:gs>
                  </a:gsLst>
                  <a:lin ang="1200000" scaled="0"/>
                  <a:tileRect/>
                </a:gradFill>
                <a:latin typeface="微软雅黑" panose="020B0503020204020204" pitchFamily="34" charset="-122"/>
                <a:ea typeface="微软雅黑" panose="020B0503020204020204" pitchFamily="34" charset="-122"/>
                <a:sym typeface="Microsoft YaHei" panose="020B0503020204020204" pitchFamily="34" charset="-122"/>
              </a:rPr>
              <a:t>请插入您的标题内容</a:t>
            </a:r>
            <a:endParaRPr lang="zh-CN" altLang="en-US" sz="4000" b="1" dirty="0">
              <a:gradFill flip="none" rotWithShape="1">
                <a:gsLst>
                  <a:gs pos="0">
                    <a:srgbClr val="FBF1DC"/>
                  </a:gs>
                  <a:gs pos="21000">
                    <a:srgbClr val="BFA57B"/>
                  </a:gs>
                  <a:gs pos="0">
                    <a:srgbClr val="F1E4CC"/>
                  </a:gs>
                  <a:gs pos="55000">
                    <a:srgbClr val="AF8E69"/>
                  </a:gs>
                  <a:gs pos="76000">
                    <a:srgbClr val="CCB58C"/>
                  </a:gs>
                </a:gsLst>
                <a:lin ang="1200000" scaled="0"/>
                <a:tileRect/>
              </a:gradFill>
              <a:latin typeface="微软雅黑" panose="020B0503020204020204" pitchFamily="34" charset="-122"/>
              <a:ea typeface="微软雅黑" panose="020B0503020204020204" pitchFamily="34" charset="-122"/>
            </a:endParaRPr>
          </a:p>
        </p:txBody>
      </p:sp>
      <p:sp>
        <p:nvSpPr>
          <p:cNvPr id="39" name="Rectangle 38"/>
          <p:cNvSpPr/>
          <p:nvPr/>
        </p:nvSpPr>
        <p:spPr>
          <a:xfrm>
            <a:off x="609601" y="4922874"/>
            <a:ext cx="2724151" cy="792127"/>
          </a:xfrm>
          <a:prstGeom prst="rect">
            <a:avLst/>
          </a:prstGeom>
          <a:solidFill>
            <a:srgbClr val="AF8E69">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Rectangle 39"/>
          <p:cNvSpPr/>
          <p:nvPr/>
        </p:nvSpPr>
        <p:spPr>
          <a:xfrm>
            <a:off x="3355975" y="4922874"/>
            <a:ext cx="2724151" cy="792127"/>
          </a:xfrm>
          <a:prstGeom prst="rect">
            <a:avLst/>
          </a:prstGeom>
          <a:solidFill>
            <a:srgbClr val="57442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Rectangle 40"/>
          <p:cNvSpPr/>
          <p:nvPr/>
        </p:nvSpPr>
        <p:spPr>
          <a:xfrm>
            <a:off x="6102350" y="4922874"/>
            <a:ext cx="2724151" cy="792127"/>
          </a:xfrm>
          <a:prstGeom prst="rect">
            <a:avLst/>
          </a:prstGeom>
          <a:solidFill>
            <a:schemeClr val="accent4">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p:cNvSpPr/>
          <p:nvPr/>
        </p:nvSpPr>
        <p:spPr>
          <a:xfrm>
            <a:off x="8848726" y="4922874"/>
            <a:ext cx="2724151" cy="792127"/>
          </a:xfrm>
          <a:prstGeom prst="rect">
            <a:avLst/>
          </a:prstGeom>
          <a:solidFill>
            <a:schemeClr val="tx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p:cNvSpPr/>
          <p:nvPr/>
        </p:nvSpPr>
        <p:spPr>
          <a:xfrm>
            <a:off x="840290" y="4908912"/>
            <a:ext cx="2258769" cy="783741"/>
          </a:xfrm>
          <a:prstGeom prst="rect">
            <a:avLst/>
          </a:prstGeom>
        </p:spPr>
        <p:txBody>
          <a:bodyPr wrap="square">
            <a:spAutoFit/>
          </a:bodyPr>
          <a:lstStyle/>
          <a:p>
            <a:pPr>
              <a:lnSpc>
                <a:spcPct val="130000"/>
              </a:lnSpc>
            </a:pPr>
            <a:r>
              <a:rPr lang="zh-CN" altLang="en-US" dirty="0">
                <a:solidFill>
                  <a:prstClr val="white"/>
                </a:solidFill>
              </a:rPr>
              <a:t>单击添加文本单击添加文本单击添加文本</a:t>
            </a:r>
            <a:endParaRPr lang="en-US" sz="900"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4" name="Rectangle 43"/>
          <p:cNvSpPr/>
          <p:nvPr/>
        </p:nvSpPr>
        <p:spPr>
          <a:xfrm>
            <a:off x="3588666" y="4908912"/>
            <a:ext cx="2258769" cy="783741"/>
          </a:xfrm>
          <a:prstGeom prst="rect">
            <a:avLst/>
          </a:prstGeom>
        </p:spPr>
        <p:txBody>
          <a:bodyPr wrap="square">
            <a:spAutoFit/>
          </a:bodyPr>
          <a:lstStyle/>
          <a:p>
            <a:pPr lvl="0">
              <a:lnSpc>
                <a:spcPct val="130000"/>
              </a:lnSpc>
            </a:pPr>
            <a:r>
              <a:rPr lang="zh-CN" altLang="en-US" dirty="0">
                <a:solidFill>
                  <a:prstClr val="white"/>
                </a:solidFill>
              </a:rPr>
              <a:t>单击添加文本单击添加文本单击添加文本</a:t>
            </a:r>
            <a:endParaRPr lang="en-US" altLang="zh-CN" sz="900" dirty="0">
              <a:solidFill>
                <a:prstClr val="white"/>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5" name="Rectangle 44"/>
          <p:cNvSpPr/>
          <p:nvPr/>
        </p:nvSpPr>
        <p:spPr>
          <a:xfrm>
            <a:off x="6335041" y="4908912"/>
            <a:ext cx="2258769" cy="783741"/>
          </a:xfrm>
          <a:prstGeom prst="rect">
            <a:avLst/>
          </a:prstGeom>
        </p:spPr>
        <p:txBody>
          <a:bodyPr wrap="square">
            <a:spAutoFit/>
          </a:bodyPr>
          <a:lstStyle/>
          <a:p>
            <a:pPr lvl="0">
              <a:lnSpc>
                <a:spcPct val="130000"/>
              </a:lnSpc>
            </a:pPr>
            <a:r>
              <a:rPr lang="zh-CN" altLang="en-US" dirty="0">
                <a:solidFill>
                  <a:prstClr val="white"/>
                </a:solidFill>
              </a:rPr>
              <a:t>单击添加文本单击添加文本单击添加文本</a:t>
            </a:r>
            <a:endParaRPr lang="en-US" altLang="zh-CN" sz="900" dirty="0">
              <a:solidFill>
                <a:prstClr val="white"/>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6" name="Rectangle 45"/>
          <p:cNvSpPr/>
          <p:nvPr/>
        </p:nvSpPr>
        <p:spPr>
          <a:xfrm>
            <a:off x="9081417" y="4908912"/>
            <a:ext cx="2258769" cy="783741"/>
          </a:xfrm>
          <a:prstGeom prst="rect">
            <a:avLst/>
          </a:prstGeom>
        </p:spPr>
        <p:txBody>
          <a:bodyPr wrap="square">
            <a:spAutoFit/>
          </a:bodyPr>
          <a:lstStyle/>
          <a:p>
            <a:pPr lvl="0">
              <a:lnSpc>
                <a:spcPct val="130000"/>
              </a:lnSpc>
            </a:pPr>
            <a:r>
              <a:rPr lang="zh-CN" altLang="en-US" dirty="0">
                <a:solidFill>
                  <a:prstClr val="white"/>
                </a:solidFill>
              </a:rPr>
              <a:t>单击添加文本单击添加文本单击添加文本</a:t>
            </a:r>
            <a:endParaRPr lang="en-US" altLang="zh-CN" sz="900" dirty="0">
              <a:solidFill>
                <a:prstClr val="white"/>
              </a:solidFill>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1799735053"/>
      </p:ext>
    </p:extLst>
  </p:cSld>
  <p:clrMapOvr>
    <a:masterClrMapping/>
  </p:clrMapOvr>
  <mc:AlternateContent xmlns:mc="http://schemas.openxmlformats.org/markup-compatibility/2006" xmlns:p14="http://schemas.microsoft.com/office/powerpoint/2010/main">
    <mc:Choice Requires="p14">
      <p:transition spd="slow" p14:dur="2000" advClick="0" advTm="0">
        <p14:honeycomb/>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1000"/>
                                        <p:tgtEl>
                                          <p:spTgt spid="12"/>
                                        </p:tgtEl>
                                      </p:cBhvr>
                                    </p:animEffect>
                                    <p:anim calcmode="lin" valueType="num">
                                      <p:cBhvr>
                                        <p:cTn id="8" dur="1000" fill="hold"/>
                                        <p:tgtEl>
                                          <p:spTgt spid="12"/>
                                        </p:tgtEl>
                                        <p:attrNameLst>
                                          <p:attrName>ppt_x</p:attrName>
                                        </p:attrNameLst>
                                      </p:cBhvr>
                                      <p:tavLst>
                                        <p:tav tm="0">
                                          <p:val>
                                            <p:strVal val="#ppt_x"/>
                                          </p:val>
                                        </p:tav>
                                        <p:tav tm="100000">
                                          <p:val>
                                            <p:strVal val="#ppt_x"/>
                                          </p:val>
                                        </p:tav>
                                      </p:tavLst>
                                    </p:anim>
                                    <p:anim calcmode="lin" valueType="num">
                                      <p:cBhvr>
                                        <p:cTn id="9" dur="1000" fill="hold"/>
                                        <p:tgtEl>
                                          <p:spTgt spid="12"/>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39"/>
                                        </p:tgtEl>
                                        <p:attrNameLst>
                                          <p:attrName>style.visibility</p:attrName>
                                        </p:attrNameLst>
                                      </p:cBhvr>
                                      <p:to>
                                        <p:strVal val="visible"/>
                                      </p:to>
                                    </p:set>
                                    <p:animEffect transition="in" filter="fade">
                                      <p:cBhvr>
                                        <p:cTn id="12" dur="1000"/>
                                        <p:tgtEl>
                                          <p:spTgt spid="39"/>
                                        </p:tgtEl>
                                      </p:cBhvr>
                                    </p:animEffect>
                                    <p:anim calcmode="lin" valueType="num">
                                      <p:cBhvr>
                                        <p:cTn id="13" dur="1000" fill="hold"/>
                                        <p:tgtEl>
                                          <p:spTgt spid="39"/>
                                        </p:tgtEl>
                                        <p:attrNameLst>
                                          <p:attrName>ppt_x</p:attrName>
                                        </p:attrNameLst>
                                      </p:cBhvr>
                                      <p:tavLst>
                                        <p:tav tm="0">
                                          <p:val>
                                            <p:strVal val="#ppt_x"/>
                                          </p:val>
                                        </p:tav>
                                        <p:tav tm="100000">
                                          <p:val>
                                            <p:strVal val="#ppt_x"/>
                                          </p:val>
                                        </p:tav>
                                      </p:tavLst>
                                    </p:anim>
                                    <p:anim calcmode="lin" valueType="num">
                                      <p:cBhvr>
                                        <p:cTn id="14" dur="1000" fill="hold"/>
                                        <p:tgtEl>
                                          <p:spTgt spid="39"/>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43"/>
                                        </p:tgtEl>
                                        <p:attrNameLst>
                                          <p:attrName>style.visibility</p:attrName>
                                        </p:attrNameLst>
                                      </p:cBhvr>
                                      <p:to>
                                        <p:strVal val="visible"/>
                                      </p:to>
                                    </p:set>
                                    <p:animEffect transition="in" filter="fade">
                                      <p:cBhvr>
                                        <p:cTn id="17" dur="1000"/>
                                        <p:tgtEl>
                                          <p:spTgt spid="43"/>
                                        </p:tgtEl>
                                      </p:cBhvr>
                                    </p:animEffect>
                                    <p:anim calcmode="lin" valueType="num">
                                      <p:cBhvr>
                                        <p:cTn id="18" dur="1000" fill="hold"/>
                                        <p:tgtEl>
                                          <p:spTgt spid="43"/>
                                        </p:tgtEl>
                                        <p:attrNameLst>
                                          <p:attrName>ppt_x</p:attrName>
                                        </p:attrNameLst>
                                      </p:cBhvr>
                                      <p:tavLst>
                                        <p:tav tm="0">
                                          <p:val>
                                            <p:strVal val="#ppt_x"/>
                                          </p:val>
                                        </p:tav>
                                        <p:tav tm="100000">
                                          <p:val>
                                            <p:strVal val="#ppt_x"/>
                                          </p:val>
                                        </p:tav>
                                      </p:tavLst>
                                    </p:anim>
                                    <p:anim calcmode="lin" valueType="num">
                                      <p:cBhvr>
                                        <p:cTn id="19" dur="1000" fill="hold"/>
                                        <p:tgtEl>
                                          <p:spTgt spid="43"/>
                                        </p:tgtEl>
                                        <p:attrNameLst>
                                          <p:attrName>ppt_y</p:attrName>
                                        </p:attrNameLst>
                                      </p:cBhvr>
                                      <p:tavLst>
                                        <p:tav tm="0">
                                          <p:val>
                                            <p:strVal val="#ppt_y+.1"/>
                                          </p:val>
                                        </p:tav>
                                        <p:tav tm="100000">
                                          <p:val>
                                            <p:strVal val="#ppt_y"/>
                                          </p:val>
                                        </p:tav>
                                      </p:tavLst>
                                    </p:anim>
                                  </p:childTnLst>
                                </p:cTn>
                              </p:par>
                              <p:par>
                                <p:cTn id="20" presetID="47" presetClass="entr" presetSubtype="0" fill="hold" nodeType="withEffect">
                                  <p:stCondLst>
                                    <p:cond delay="500"/>
                                  </p:stCondLst>
                                  <p:childTnLst>
                                    <p:set>
                                      <p:cBhvr>
                                        <p:cTn id="21" dur="1" fill="hold">
                                          <p:stCondLst>
                                            <p:cond delay="0"/>
                                          </p:stCondLst>
                                        </p:cTn>
                                        <p:tgtEl>
                                          <p:spTgt spid="7"/>
                                        </p:tgtEl>
                                        <p:attrNameLst>
                                          <p:attrName>style.visibility</p:attrName>
                                        </p:attrNameLst>
                                      </p:cBhvr>
                                      <p:to>
                                        <p:strVal val="visible"/>
                                      </p:to>
                                    </p:set>
                                    <p:animEffect transition="in" filter="fade">
                                      <p:cBhvr>
                                        <p:cTn id="22" dur="1000"/>
                                        <p:tgtEl>
                                          <p:spTgt spid="7"/>
                                        </p:tgtEl>
                                      </p:cBhvr>
                                    </p:animEffect>
                                    <p:anim calcmode="lin" valueType="num">
                                      <p:cBhvr>
                                        <p:cTn id="23" dur="1000" fill="hold"/>
                                        <p:tgtEl>
                                          <p:spTgt spid="7"/>
                                        </p:tgtEl>
                                        <p:attrNameLst>
                                          <p:attrName>ppt_x</p:attrName>
                                        </p:attrNameLst>
                                      </p:cBhvr>
                                      <p:tavLst>
                                        <p:tav tm="0">
                                          <p:val>
                                            <p:strVal val="#ppt_x"/>
                                          </p:val>
                                        </p:tav>
                                        <p:tav tm="100000">
                                          <p:val>
                                            <p:strVal val="#ppt_x"/>
                                          </p:val>
                                        </p:tav>
                                      </p:tavLst>
                                    </p:anim>
                                    <p:anim calcmode="lin" valueType="num">
                                      <p:cBhvr>
                                        <p:cTn id="24" dur="1000" fill="hold"/>
                                        <p:tgtEl>
                                          <p:spTgt spid="7"/>
                                        </p:tgtEl>
                                        <p:attrNameLst>
                                          <p:attrName>ppt_y</p:attrName>
                                        </p:attrNameLst>
                                      </p:cBhvr>
                                      <p:tavLst>
                                        <p:tav tm="0">
                                          <p:val>
                                            <p:strVal val="#ppt_y-.1"/>
                                          </p:val>
                                        </p:tav>
                                        <p:tav tm="100000">
                                          <p:val>
                                            <p:strVal val="#ppt_y"/>
                                          </p:val>
                                        </p:tav>
                                      </p:tavLst>
                                    </p:anim>
                                  </p:childTnLst>
                                </p:cTn>
                              </p:par>
                              <p:par>
                                <p:cTn id="25" presetID="47" presetClass="entr" presetSubtype="0" fill="hold" grpId="0" nodeType="withEffect">
                                  <p:stCondLst>
                                    <p:cond delay="500"/>
                                  </p:stCondLst>
                                  <p:childTnLst>
                                    <p:set>
                                      <p:cBhvr>
                                        <p:cTn id="26" dur="1" fill="hold">
                                          <p:stCondLst>
                                            <p:cond delay="0"/>
                                          </p:stCondLst>
                                        </p:cTn>
                                        <p:tgtEl>
                                          <p:spTgt spid="40"/>
                                        </p:tgtEl>
                                        <p:attrNameLst>
                                          <p:attrName>style.visibility</p:attrName>
                                        </p:attrNameLst>
                                      </p:cBhvr>
                                      <p:to>
                                        <p:strVal val="visible"/>
                                      </p:to>
                                    </p:set>
                                    <p:animEffect transition="in" filter="fade">
                                      <p:cBhvr>
                                        <p:cTn id="27" dur="1000"/>
                                        <p:tgtEl>
                                          <p:spTgt spid="40"/>
                                        </p:tgtEl>
                                      </p:cBhvr>
                                    </p:animEffect>
                                    <p:anim calcmode="lin" valueType="num">
                                      <p:cBhvr>
                                        <p:cTn id="28" dur="1000" fill="hold"/>
                                        <p:tgtEl>
                                          <p:spTgt spid="40"/>
                                        </p:tgtEl>
                                        <p:attrNameLst>
                                          <p:attrName>ppt_x</p:attrName>
                                        </p:attrNameLst>
                                      </p:cBhvr>
                                      <p:tavLst>
                                        <p:tav tm="0">
                                          <p:val>
                                            <p:strVal val="#ppt_x"/>
                                          </p:val>
                                        </p:tav>
                                        <p:tav tm="100000">
                                          <p:val>
                                            <p:strVal val="#ppt_x"/>
                                          </p:val>
                                        </p:tav>
                                      </p:tavLst>
                                    </p:anim>
                                    <p:anim calcmode="lin" valueType="num">
                                      <p:cBhvr>
                                        <p:cTn id="29" dur="1000" fill="hold"/>
                                        <p:tgtEl>
                                          <p:spTgt spid="40"/>
                                        </p:tgtEl>
                                        <p:attrNameLst>
                                          <p:attrName>ppt_y</p:attrName>
                                        </p:attrNameLst>
                                      </p:cBhvr>
                                      <p:tavLst>
                                        <p:tav tm="0">
                                          <p:val>
                                            <p:strVal val="#ppt_y-.1"/>
                                          </p:val>
                                        </p:tav>
                                        <p:tav tm="100000">
                                          <p:val>
                                            <p:strVal val="#ppt_y"/>
                                          </p:val>
                                        </p:tav>
                                      </p:tavLst>
                                    </p:anim>
                                  </p:childTnLst>
                                </p:cTn>
                              </p:par>
                              <p:par>
                                <p:cTn id="30" presetID="47" presetClass="entr" presetSubtype="0" fill="hold" grpId="0" nodeType="withEffect">
                                  <p:stCondLst>
                                    <p:cond delay="500"/>
                                  </p:stCondLst>
                                  <p:childTnLst>
                                    <p:set>
                                      <p:cBhvr>
                                        <p:cTn id="31" dur="1" fill="hold">
                                          <p:stCondLst>
                                            <p:cond delay="0"/>
                                          </p:stCondLst>
                                        </p:cTn>
                                        <p:tgtEl>
                                          <p:spTgt spid="44"/>
                                        </p:tgtEl>
                                        <p:attrNameLst>
                                          <p:attrName>style.visibility</p:attrName>
                                        </p:attrNameLst>
                                      </p:cBhvr>
                                      <p:to>
                                        <p:strVal val="visible"/>
                                      </p:to>
                                    </p:set>
                                    <p:animEffect transition="in" filter="fade">
                                      <p:cBhvr>
                                        <p:cTn id="32" dur="1000"/>
                                        <p:tgtEl>
                                          <p:spTgt spid="44"/>
                                        </p:tgtEl>
                                      </p:cBhvr>
                                    </p:animEffect>
                                    <p:anim calcmode="lin" valueType="num">
                                      <p:cBhvr>
                                        <p:cTn id="33" dur="1000" fill="hold"/>
                                        <p:tgtEl>
                                          <p:spTgt spid="44"/>
                                        </p:tgtEl>
                                        <p:attrNameLst>
                                          <p:attrName>ppt_x</p:attrName>
                                        </p:attrNameLst>
                                      </p:cBhvr>
                                      <p:tavLst>
                                        <p:tav tm="0">
                                          <p:val>
                                            <p:strVal val="#ppt_x"/>
                                          </p:val>
                                        </p:tav>
                                        <p:tav tm="100000">
                                          <p:val>
                                            <p:strVal val="#ppt_x"/>
                                          </p:val>
                                        </p:tav>
                                      </p:tavLst>
                                    </p:anim>
                                    <p:anim calcmode="lin" valueType="num">
                                      <p:cBhvr>
                                        <p:cTn id="34" dur="1000" fill="hold"/>
                                        <p:tgtEl>
                                          <p:spTgt spid="44"/>
                                        </p:tgtEl>
                                        <p:attrNameLst>
                                          <p:attrName>ppt_y</p:attrName>
                                        </p:attrNameLst>
                                      </p:cBhvr>
                                      <p:tavLst>
                                        <p:tav tm="0">
                                          <p:val>
                                            <p:strVal val="#ppt_y-.1"/>
                                          </p:val>
                                        </p:tav>
                                        <p:tav tm="100000">
                                          <p:val>
                                            <p:strVal val="#ppt_y"/>
                                          </p:val>
                                        </p:tav>
                                      </p:tavLst>
                                    </p:anim>
                                  </p:childTnLst>
                                </p:cTn>
                              </p:par>
                              <p:par>
                                <p:cTn id="35" presetID="42" presetClass="entr" presetSubtype="0" fill="hold" nodeType="withEffect">
                                  <p:stCondLst>
                                    <p:cond delay="1000"/>
                                  </p:stCondLst>
                                  <p:childTnLst>
                                    <p:set>
                                      <p:cBhvr>
                                        <p:cTn id="36" dur="1" fill="hold">
                                          <p:stCondLst>
                                            <p:cond delay="0"/>
                                          </p:stCondLst>
                                        </p:cTn>
                                        <p:tgtEl>
                                          <p:spTgt spid="4"/>
                                        </p:tgtEl>
                                        <p:attrNameLst>
                                          <p:attrName>style.visibility</p:attrName>
                                        </p:attrNameLst>
                                      </p:cBhvr>
                                      <p:to>
                                        <p:strVal val="visible"/>
                                      </p:to>
                                    </p:set>
                                    <p:animEffect transition="in" filter="fade">
                                      <p:cBhvr>
                                        <p:cTn id="37" dur="1000"/>
                                        <p:tgtEl>
                                          <p:spTgt spid="4"/>
                                        </p:tgtEl>
                                      </p:cBhvr>
                                    </p:animEffect>
                                    <p:anim calcmode="lin" valueType="num">
                                      <p:cBhvr>
                                        <p:cTn id="38" dur="1000" fill="hold"/>
                                        <p:tgtEl>
                                          <p:spTgt spid="4"/>
                                        </p:tgtEl>
                                        <p:attrNameLst>
                                          <p:attrName>ppt_x</p:attrName>
                                        </p:attrNameLst>
                                      </p:cBhvr>
                                      <p:tavLst>
                                        <p:tav tm="0">
                                          <p:val>
                                            <p:strVal val="#ppt_x"/>
                                          </p:val>
                                        </p:tav>
                                        <p:tav tm="100000">
                                          <p:val>
                                            <p:strVal val="#ppt_x"/>
                                          </p:val>
                                        </p:tav>
                                      </p:tavLst>
                                    </p:anim>
                                    <p:anim calcmode="lin" valueType="num">
                                      <p:cBhvr>
                                        <p:cTn id="39" dur="1000" fill="hold"/>
                                        <p:tgtEl>
                                          <p:spTgt spid="4"/>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1000"/>
                                  </p:stCondLst>
                                  <p:childTnLst>
                                    <p:set>
                                      <p:cBhvr>
                                        <p:cTn id="41" dur="1" fill="hold">
                                          <p:stCondLst>
                                            <p:cond delay="0"/>
                                          </p:stCondLst>
                                        </p:cTn>
                                        <p:tgtEl>
                                          <p:spTgt spid="41"/>
                                        </p:tgtEl>
                                        <p:attrNameLst>
                                          <p:attrName>style.visibility</p:attrName>
                                        </p:attrNameLst>
                                      </p:cBhvr>
                                      <p:to>
                                        <p:strVal val="visible"/>
                                      </p:to>
                                    </p:set>
                                    <p:animEffect transition="in" filter="fade">
                                      <p:cBhvr>
                                        <p:cTn id="42" dur="1000"/>
                                        <p:tgtEl>
                                          <p:spTgt spid="41"/>
                                        </p:tgtEl>
                                      </p:cBhvr>
                                    </p:animEffect>
                                    <p:anim calcmode="lin" valueType="num">
                                      <p:cBhvr>
                                        <p:cTn id="43" dur="1000" fill="hold"/>
                                        <p:tgtEl>
                                          <p:spTgt spid="41"/>
                                        </p:tgtEl>
                                        <p:attrNameLst>
                                          <p:attrName>ppt_x</p:attrName>
                                        </p:attrNameLst>
                                      </p:cBhvr>
                                      <p:tavLst>
                                        <p:tav tm="0">
                                          <p:val>
                                            <p:strVal val="#ppt_x"/>
                                          </p:val>
                                        </p:tav>
                                        <p:tav tm="100000">
                                          <p:val>
                                            <p:strVal val="#ppt_x"/>
                                          </p:val>
                                        </p:tav>
                                      </p:tavLst>
                                    </p:anim>
                                    <p:anim calcmode="lin" valueType="num">
                                      <p:cBhvr>
                                        <p:cTn id="44" dur="1000" fill="hold"/>
                                        <p:tgtEl>
                                          <p:spTgt spid="41"/>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1000"/>
                                  </p:stCondLst>
                                  <p:childTnLst>
                                    <p:set>
                                      <p:cBhvr>
                                        <p:cTn id="46" dur="1" fill="hold">
                                          <p:stCondLst>
                                            <p:cond delay="0"/>
                                          </p:stCondLst>
                                        </p:cTn>
                                        <p:tgtEl>
                                          <p:spTgt spid="45"/>
                                        </p:tgtEl>
                                        <p:attrNameLst>
                                          <p:attrName>style.visibility</p:attrName>
                                        </p:attrNameLst>
                                      </p:cBhvr>
                                      <p:to>
                                        <p:strVal val="visible"/>
                                      </p:to>
                                    </p:set>
                                    <p:animEffect transition="in" filter="fade">
                                      <p:cBhvr>
                                        <p:cTn id="47" dur="1000"/>
                                        <p:tgtEl>
                                          <p:spTgt spid="45"/>
                                        </p:tgtEl>
                                      </p:cBhvr>
                                    </p:animEffect>
                                    <p:anim calcmode="lin" valueType="num">
                                      <p:cBhvr>
                                        <p:cTn id="48" dur="1000" fill="hold"/>
                                        <p:tgtEl>
                                          <p:spTgt spid="45"/>
                                        </p:tgtEl>
                                        <p:attrNameLst>
                                          <p:attrName>ppt_x</p:attrName>
                                        </p:attrNameLst>
                                      </p:cBhvr>
                                      <p:tavLst>
                                        <p:tav tm="0">
                                          <p:val>
                                            <p:strVal val="#ppt_x"/>
                                          </p:val>
                                        </p:tav>
                                        <p:tav tm="100000">
                                          <p:val>
                                            <p:strVal val="#ppt_x"/>
                                          </p:val>
                                        </p:tav>
                                      </p:tavLst>
                                    </p:anim>
                                    <p:anim calcmode="lin" valueType="num">
                                      <p:cBhvr>
                                        <p:cTn id="49" dur="1000" fill="hold"/>
                                        <p:tgtEl>
                                          <p:spTgt spid="45"/>
                                        </p:tgtEl>
                                        <p:attrNameLst>
                                          <p:attrName>ppt_y</p:attrName>
                                        </p:attrNameLst>
                                      </p:cBhvr>
                                      <p:tavLst>
                                        <p:tav tm="0">
                                          <p:val>
                                            <p:strVal val="#ppt_y+.1"/>
                                          </p:val>
                                        </p:tav>
                                        <p:tav tm="100000">
                                          <p:val>
                                            <p:strVal val="#ppt_y"/>
                                          </p:val>
                                        </p:tav>
                                      </p:tavLst>
                                    </p:anim>
                                  </p:childTnLst>
                                </p:cTn>
                              </p:par>
                              <p:par>
                                <p:cTn id="50" presetID="47" presetClass="entr" presetSubtype="0" fill="hold" nodeType="withEffect">
                                  <p:stCondLst>
                                    <p:cond delay="1500"/>
                                  </p:stCondLst>
                                  <p:childTnLst>
                                    <p:set>
                                      <p:cBhvr>
                                        <p:cTn id="51" dur="1" fill="hold">
                                          <p:stCondLst>
                                            <p:cond delay="0"/>
                                          </p:stCondLst>
                                        </p:cTn>
                                        <p:tgtEl>
                                          <p:spTgt spid="6"/>
                                        </p:tgtEl>
                                        <p:attrNameLst>
                                          <p:attrName>style.visibility</p:attrName>
                                        </p:attrNameLst>
                                      </p:cBhvr>
                                      <p:to>
                                        <p:strVal val="visible"/>
                                      </p:to>
                                    </p:set>
                                    <p:animEffect transition="in" filter="fade">
                                      <p:cBhvr>
                                        <p:cTn id="52" dur="1000"/>
                                        <p:tgtEl>
                                          <p:spTgt spid="6"/>
                                        </p:tgtEl>
                                      </p:cBhvr>
                                    </p:animEffect>
                                    <p:anim calcmode="lin" valueType="num">
                                      <p:cBhvr>
                                        <p:cTn id="53" dur="1000" fill="hold"/>
                                        <p:tgtEl>
                                          <p:spTgt spid="6"/>
                                        </p:tgtEl>
                                        <p:attrNameLst>
                                          <p:attrName>ppt_x</p:attrName>
                                        </p:attrNameLst>
                                      </p:cBhvr>
                                      <p:tavLst>
                                        <p:tav tm="0">
                                          <p:val>
                                            <p:strVal val="#ppt_x"/>
                                          </p:val>
                                        </p:tav>
                                        <p:tav tm="100000">
                                          <p:val>
                                            <p:strVal val="#ppt_x"/>
                                          </p:val>
                                        </p:tav>
                                      </p:tavLst>
                                    </p:anim>
                                    <p:anim calcmode="lin" valueType="num">
                                      <p:cBhvr>
                                        <p:cTn id="54" dur="1000" fill="hold"/>
                                        <p:tgtEl>
                                          <p:spTgt spid="6"/>
                                        </p:tgtEl>
                                        <p:attrNameLst>
                                          <p:attrName>ppt_y</p:attrName>
                                        </p:attrNameLst>
                                      </p:cBhvr>
                                      <p:tavLst>
                                        <p:tav tm="0">
                                          <p:val>
                                            <p:strVal val="#ppt_y-.1"/>
                                          </p:val>
                                        </p:tav>
                                        <p:tav tm="100000">
                                          <p:val>
                                            <p:strVal val="#ppt_y"/>
                                          </p:val>
                                        </p:tav>
                                      </p:tavLst>
                                    </p:anim>
                                  </p:childTnLst>
                                </p:cTn>
                              </p:par>
                              <p:par>
                                <p:cTn id="55" presetID="47" presetClass="entr" presetSubtype="0" fill="hold" grpId="0" nodeType="withEffect">
                                  <p:stCondLst>
                                    <p:cond delay="1500"/>
                                  </p:stCondLst>
                                  <p:childTnLst>
                                    <p:set>
                                      <p:cBhvr>
                                        <p:cTn id="56" dur="1" fill="hold">
                                          <p:stCondLst>
                                            <p:cond delay="0"/>
                                          </p:stCondLst>
                                        </p:cTn>
                                        <p:tgtEl>
                                          <p:spTgt spid="42"/>
                                        </p:tgtEl>
                                        <p:attrNameLst>
                                          <p:attrName>style.visibility</p:attrName>
                                        </p:attrNameLst>
                                      </p:cBhvr>
                                      <p:to>
                                        <p:strVal val="visible"/>
                                      </p:to>
                                    </p:set>
                                    <p:animEffect transition="in" filter="fade">
                                      <p:cBhvr>
                                        <p:cTn id="57" dur="1000"/>
                                        <p:tgtEl>
                                          <p:spTgt spid="42"/>
                                        </p:tgtEl>
                                      </p:cBhvr>
                                    </p:animEffect>
                                    <p:anim calcmode="lin" valueType="num">
                                      <p:cBhvr>
                                        <p:cTn id="58" dur="1000" fill="hold"/>
                                        <p:tgtEl>
                                          <p:spTgt spid="42"/>
                                        </p:tgtEl>
                                        <p:attrNameLst>
                                          <p:attrName>ppt_x</p:attrName>
                                        </p:attrNameLst>
                                      </p:cBhvr>
                                      <p:tavLst>
                                        <p:tav tm="0">
                                          <p:val>
                                            <p:strVal val="#ppt_x"/>
                                          </p:val>
                                        </p:tav>
                                        <p:tav tm="100000">
                                          <p:val>
                                            <p:strVal val="#ppt_x"/>
                                          </p:val>
                                        </p:tav>
                                      </p:tavLst>
                                    </p:anim>
                                    <p:anim calcmode="lin" valueType="num">
                                      <p:cBhvr>
                                        <p:cTn id="59" dur="1000" fill="hold"/>
                                        <p:tgtEl>
                                          <p:spTgt spid="42"/>
                                        </p:tgtEl>
                                        <p:attrNameLst>
                                          <p:attrName>ppt_y</p:attrName>
                                        </p:attrNameLst>
                                      </p:cBhvr>
                                      <p:tavLst>
                                        <p:tav tm="0">
                                          <p:val>
                                            <p:strVal val="#ppt_y-.1"/>
                                          </p:val>
                                        </p:tav>
                                        <p:tav tm="100000">
                                          <p:val>
                                            <p:strVal val="#ppt_y"/>
                                          </p:val>
                                        </p:tav>
                                      </p:tavLst>
                                    </p:anim>
                                  </p:childTnLst>
                                </p:cTn>
                              </p:par>
                              <p:par>
                                <p:cTn id="60" presetID="47" presetClass="entr" presetSubtype="0" fill="hold" grpId="0" nodeType="withEffect">
                                  <p:stCondLst>
                                    <p:cond delay="1500"/>
                                  </p:stCondLst>
                                  <p:childTnLst>
                                    <p:set>
                                      <p:cBhvr>
                                        <p:cTn id="61" dur="1" fill="hold">
                                          <p:stCondLst>
                                            <p:cond delay="0"/>
                                          </p:stCondLst>
                                        </p:cTn>
                                        <p:tgtEl>
                                          <p:spTgt spid="46"/>
                                        </p:tgtEl>
                                        <p:attrNameLst>
                                          <p:attrName>style.visibility</p:attrName>
                                        </p:attrNameLst>
                                      </p:cBhvr>
                                      <p:to>
                                        <p:strVal val="visible"/>
                                      </p:to>
                                    </p:set>
                                    <p:animEffect transition="in" filter="fade">
                                      <p:cBhvr>
                                        <p:cTn id="62" dur="1000"/>
                                        <p:tgtEl>
                                          <p:spTgt spid="46"/>
                                        </p:tgtEl>
                                      </p:cBhvr>
                                    </p:animEffect>
                                    <p:anim calcmode="lin" valueType="num">
                                      <p:cBhvr>
                                        <p:cTn id="63" dur="1000" fill="hold"/>
                                        <p:tgtEl>
                                          <p:spTgt spid="46"/>
                                        </p:tgtEl>
                                        <p:attrNameLst>
                                          <p:attrName>ppt_x</p:attrName>
                                        </p:attrNameLst>
                                      </p:cBhvr>
                                      <p:tavLst>
                                        <p:tav tm="0">
                                          <p:val>
                                            <p:strVal val="#ppt_x"/>
                                          </p:val>
                                        </p:tav>
                                        <p:tav tm="100000">
                                          <p:val>
                                            <p:strVal val="#ppt_x"/>
                                          </p:val>
                                        </p:tav>
                                      </p:tavLst>
                                    </p:anim>
                                    <p:anim calcmode="lin" valueType="num">
                                      <p:cBhvr>
                                        <p:cTn id="64" dur="1000" fill="hold"/>
                                        <p:tgtEl>
                                          <p:spTgt spid="4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animBg="1"/>
      <p:bldP spid="40" grpId="0" animBg="1"/>
      <p:bldP spid="41" grpId="0" animBg="1"/>
      <p:bldP spid="42" grpId="0" animBg="1"/>
      <p:bldP spid="43" grpId="0"/>
      <p:bldP spid="44" grpId="0"/>
      <p:bldP spid="45" grpId="0"/>
      <p:bldP spid="46"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03275" y="683072"/>
            <a:ext cx="4801314" cy="707886"/>
          </a:xfrm>
          <a:prstGeom prst="rect">
            <a:avLst/>
          </a:prstGeom>
          <a:noFill/>
        </p:spPr>
        <p:txBody>
          <a:bodyPr wrap="none" rtlCol="0">
            <a:spAutoFit/>
          </a:bodyPr>
          <a:lstStyle/>
          <a:p>
            <a:pPr lvl="0"/>
            <a:r>
              <a:rPr lang="zh-CN" altLang="en-US" sz="4000" b="1" dirty="0">
                <a:gradFill flip="none" rotWithShape="1">
                  <a:gsLst>
                    <a:gs pos="0">
                      <a:srgbClr val="FBF1DC"/>
                    </a:gs>
                    <a:gs pos="21000">
                      <a:srgbClr val="BFA57B"/>
                    </a:gs>
                    <a:gs pos="0">
                      <a:srgbClr val="F1E4CC"/>
                    </a:gs>
                    <a:gs pos="55000">
                      <a:srgbClr val="AF8E69"/>
                    </a:gs>
                    <a:gs pos="76000">
                      <a:srgbClr val="CCB58C"/>
                    </a:gs>
                  </a:gsLst>
                  <a:lin ang="1200000" scaled="0"/>
                  <a:tileRect/>
                </a:gradFill>
                <a:latin typeface="微软雅黑" panose="020B0503020204020204" pitchFamily="34" charset="-122"/>
                <a:ea typeface="微软雅黑" panose="020B0503020204020204" pitchFamily="34" charset="-122"/>
                <a:sym typeface="Microsoft YaHei" panose="020B0503020204020204" pitchFamily="34" charset="-122"/>
              </a:rPr>
              <a:t>请插入您的标题内容</a:t>
            </a:r>
            <a:endParaRPr lang="zh-CN" altLang="en-US" sz="4000" b="1" dirty="0">
              <a:gradFill flip="none" rotWithShape="1">
                <a:gsLst>
                  <a:gs pos="0">
                    <a:srgbClr val="FBF1DC"/>
                  </a:gs>
                  <a:gs pos="21000">
                    <a:srgbClr val="BFA57B"/>
                  </a:gs>
                  <a:gs pos="0">
                    <a:srgbClr val="F1E4CC"/>
                  </a:gs>
                  <a:gs pos="55000">
                    <a:srgbClr val="AF8E69"/>
                  </a:gs>
                  <a:gs pos="76000">
                    <a:srgbClr val="CCB58C"/>
                  </a:gs>
                </a:gsLst>
                <a:lin ang="1200000" scaled="0"/>
                <a:tileRect/>
              </a:gradFill>
              <a:latin typeface="微软雅黑" panose="020B0503020204020204" pitchFamily="34" charset="-122"/>
              <a:ea typeface="微软雅黑" panose="020B0503020204020204" pitchFamily="34" charset="-122"/>
            </a:endParaRPr>
          </a:p>
        </p:txBody>
      </p:sp>
      <p:grpSp>
        <p:nvGrpSpPr>
          <p:cNvPr id="4" name="组合 3">
            <a:extLst>
              <a:ext uri="{FF2B5EF4-FFF2-40B4-BE49-F238E27FC236}">
                <a16:creationId xmlns:a16="http://schemas.microsoft.com/office/drawing/2014/main" xmlns="" id="{EE256232-C944-493C-B7BE-DD8E0CF8A585}"/>
              </a:ext>
            </a:extLst>
          </p:cNvPr>
          <p:cNvGrpSpPr/>
          <p:nvPr/>
        </p:nvGrpSpPr>
        <p:grpSpPr>
          <a:xfrm>
            <a:off x="6697887" y="1835424"/>
            <a:ext cx="4873258" cy="1024704"/>
            <a:chOff x="6697887" y="1835424"/>
            <a:chExt cx="4873258" cy="1024704"/>
          </a:xfrm>
        </p:grpSpPr>
        <p:sp>
          <p:nvSpPr>
            <p:cNvPr id="125" name="Oval 124"/>
            <p:cNvSpPr/>
            <p:nvPr/>
          </p:nvSpPr>
          <p:spPr>
            <a:xfrm>
              <a:off x="6697887" y="1947795"/>
              <a:ext cx="614916" cy="614916"/>
            </a:xfrm>
            <a:prstGeom prst="ellipse">
              <a:avLst/>
            </a:prstGeom>
            <a:solidFill>
              <a:srgbClr val="AF8E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bg1"/>
                  </a:solidFill>
                  <a:latin typeface="Simple-Line-Icons" panose="02000503000000000000" pitchFamily="2" charset="2"/>
                </a:rPr>
                <a:t>01</a:t>
              </a:r>
              <a:endParaRPr lang="en-US" dirty="0">
                <a:solidFill>
                  <a:schemeClr val="bg1"/>
                </a:solidFill>
              </a:endParaRPr>
            </a:p>
          </p:txBody>
        </p:sp>
        <p:sp>
          <p:nvSpPr>
            <p:cNvPr id="126" name="Rectangle 125"/>
            <p:cNvSpPr/>
            <p:nvPr/>
          </p:nvSpPr>
          <p:spPr>
            <a:xfrm>
              <a:off x="7568898" y="1835424"/>
              <a:ext cx="4002247" cy="1024704"/>
            </a:xfrm>
            <a:prstGeom prst="rect">
              <a:avLst/>
            </a:prstGeom>
          </p:spPr>
          <p:txBody>
            <a:bodyPr wrap="square">
              <a:spAutoFit/>
            </a:bodyPr>
            <a:lstStyle/>
            <a:p>
              <a:pPr>
                <a:lnSpc>
                  <a:spcPct val="130000"/>
                </a:lnSpc>
              </a:pPr>
              <a:r>
                <a:rPr lang="zh-CN" altLang="en-US" sz="1600" dirty="0">
                  <a:solidFill>
                    <a:schemeClr val="bg1"/>
                  </a:solidFill>
                  <a:latin typeface="Open Sans" panose="020B0606030504020204" pitchFamily="34" charset="0"/>
                  <a:ea typeface="Open Sans" panose="020B0606030504020204" pitchFamily="34" charset="0"/>
                  <a:cs typeface="Open Sans" panose="020B0606030504020204" pitchFamily="34" charset="0"/>
                </a:rPr>
                <a:t>单击添加文本单击添加文本单击添加文本单击添加文本单击添加文本单击添加文本单击添加文本</a:t>
              </a:r>
              <a:endParaRPr lang="en-US" sz="1600"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grpSp>
      <p:grpSp>
        <p:nvGrpSpPr>
          <p:cNvPr id="5" name="组合 4">
            <a:extLst>
              <a:ext uri="{FF2B5EF4-FFF2-40B4-BE49-F238E27FC236}">
                <a16:creationId xmlns:a16="http://schemas.microsoft.com/office/drawing/2014/main" xmlns="" id="{7955E20F-A855-4BF2-B660-C194D70191D0}"/>
              </a:ext>
            </a:extLst>
          </p:cNvPr>
          <p:cNvGrpSpPr/>
          <p:nvPr/>
        </p:nvGrpSpPr>
        <p:grpSpPr>
          <a:xfrm>
            <a:off x="6697887" y="2873416"/>
            <a:ext cx="4873258" cy="1024704"/>
            <a:chOff x="6697887" y="2873416"/>
            <a:chExt cx="4873258" cy="1024704"/>
          </a:xfrm>
        </p:grpSpPr>
        <p:sp>
          <p:nvSpPr>
            <p:cNvPr id="135" name="Oval 134"/>
            <p:cNvSpPr/>
            <p:nvPr/>
          </p:nvSpPr>
          <p:spPr>
            <a:xfrm>
              <a:off x="6697887" y="2985789"/>
              <a:ext cx="614916" cy="614916"/>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bg1"/>
                  </a:solidFill>
                  <a:latin typeface="Simple-Line-Icons" panose="02000503000000000000" pitchFamily="2" charset="2"/>
                </a:rPr>
                <a:t>02</a:t>
              </a:r>
              <a:endParaRPr lang="en-US" dirty="0">
                <a:solidFill>
                  <a:schemeClr val="bg1"/>
                </a:solidFill>
              </a:endParaRPr>
            </a:p>
          </p:txBody>
        </p:sp>
        <p:sp>
          <p:nvSpPr>
            <p:cNvPr id="136" name="Rectangle 135"/>
            <p:cNvSpPr/>
            <p:nvPr/>
          </p:nvSpPr>
          <p:spPr>
            <a:xfrm>
              <a:off x="7568898" y="2873416"/>
              <a:ext cx="4002247" cy="1024704"/>
            </a:xfrm>
            <a:prstGeom prst="rect">
              <a:avLst/>
            </a:prstGeom>
          </p:spPr>
          <p:txBody>
            <a:bodyPr wrap="square">
              <a:spAutoFit/>
            </a:bodyPr>
            <a:lstStyle/>
            <a:p>
              <a:pPr>
                <a:lnSpc>
                  <a:spcPct val="130000"/>
                </a:lnSpc>
              </a:pPr>
              <a:r>
                <a:rPr lang="zh-CN" altLang="en-US" sz="1600" dirty="0">
                  <a:solidFill>
                    <a:schemeClr val="bg1"/>
                  </a:solidFill>
                  <a:latin typeface="Open Sans" panose="020B0606030504020204" pitchFamily="34" charset="0"/>
                  <a:ea typeface="Open Sans" panose="020B0606030504020204" pitchFamily="34" charset="0"/>
                  <a:cs typeface="Open Sans" panose="020B0606030504020204" pitchFamily="34" charset="0"/>
                </a:rPr>
                <a:t>单击添加文本单击添加文本单击添加文本单击添加文本单击添加文本单击添加文本单击添加文本</a:t>
              </a:r>
              <a:endParaRPr lang="en-US" sz="1600"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grpSp>
      <p:grpSp>
        <p:nvGrpSpPr>
          <p:cNvPr id="7" name="组合 6">
            <a:extLst>
              <a:ext uri="{FF2B5EF4-FFF2-40B4-BE49-F238E27FC236}">
                <a16:creationId xmlns:a16="http://schemas.microsoft.com/office/drawing/2014/main" xmlns="" id="{358EAD11-9B55-4F2B-A277-76062A82C969}"/>
              </a:ext>
            </a:extLst>
          </p:cNvPr>
          <p:cNvGrpSpPr/>
          <p:nvPr/>
        </p:nvGrpSpPr>
        <p:grpSpPr>
          <a:xfrm>
            <a:off x="6697887" y="3911409"/>
            <a:ext cx="4873258" cy="1024704"/>
            <a:chOff x="6697887" y="3911409"/>
            <a:chExt cx="4873258" cy="1024704"/>
          </a:xfrm>
        </p:grpSpPr>
        <p:sp>
          <p:nvSpPr>
            <p:cNvPr id="138" name="Oval 137"/>
            <p:cNvSpPr/>
            <p:nvPr/>
          </p:nvSpPr>
          <p:spPr>
            <a:xfrm>
              <a:off x="6697887" y="4023782"/>
              <a:ext cx="614916" cy="614916"/>
            </a:xfrm>
            <a:prstGeom prst="ellipse">
              <a:avLst/>
            </a:prstGeom>
            <a:solidFill>
              <a:srgbClr val="AF8E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bg1"/>
                  </a:solidFill>
                  <a:latin typeface="Simple-Line-Icons" panose="02000503000000000000" pitchFamily="2" charset="2"/>
                </a:rPr>
                <a:t>03</a:t>
              </a:r>
              <a:endParaRPr lang="en-US" dirty="0">
                <a:solidFill>
                  <a:schemeClr val="bg1"/>
                </a:solidFill>
              </a:endParaRPr>
            </a:p>
          </p:txBody>
        </p:sp>
        <p:sp>
          <p:nvSpPr>
            <p:cNvPr id="139" name="Rectangle 138"/>
            <p:cNvSpPr/>
            <p:nvPr/>
          </p:nvSpPr>
          <p:spPr>
            <a:xfrm>
              <a:off x="7568898" y="3911409"/>
              <a:ext cx="4002247" cy="1024704"/>
            </a:xfrm>
            <a:prstGeom prst="rect">
              <a:avLst/>
            </a:prstGeom>
          </p:spPr>
          <p:txBody>
            <a:bodyPr wrap="square">
              <a:spAutoFit/>
            </a:bodyPr>
            <a:lstStyle/>
            <a:p>
              <a:pPr>
                <a:lnSpc>
                  <a:spcPct val="130000"/>
                </a:lnSpc>
              </a:pPr>
              <a:r>
                <a:rPr lang="zh-CN" altLang="en-US" sz="1600" dirty="0">
                  <a:solidFill>
                    <a:schemeClr val="bg1"/>
                  </a:solidFill>
                  <a:latin typeface="Open Sans" panose="020B0606030504020204" pitchFamily="34" charset="0"/>
                  <a:ea typeface="Open Sans" panose="020B0606030504020204" pitchFamily="34" charset="0"/>
                  <a:cs typeface="Open Sans" panose="020B0606030504020204" pitchFamily="34" charset="0"/>
                </a:rPr>
                <a:t>单击添加文本单击添加文本单击添加文本单击添加文本单击添加文本单击添加文本单击添加文本</a:t>
              </a:r>
              <a:endParaRPr lang="en-US" sz="1600"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grpSp>
      <p:grpSp>
        <p:nvGrpSpPr>
          <p:cNvPr id="8" name="组合 7">
            <a:extLst>
              <a:ext uri="{FF2B5EF4-FFF2-40B4-BE49-F238E27FC236}">
                <a16:creationId xmlns:a16="http://schemas.microsoft.com/office/drawing/2014/main" xmlns="" id="{8A91DEEE-6C60-4B28-933E-40C52EA659F7}"/>
              </a:ext>
            </a:extLst>
          </p:cNvPr>
          <p:cNvGrpSpPr/>
          <p:nvPr/>
        </p:nvGrpSpPr>
        <p:grpSpPr>
          <a:xfrm>
            <a:off x="6697887" y="4949404"/>
            <a:ext cx="4873258" cy="1024704"/>
            <a:chOff x="6697887" y="4949404"/>
            <a:chExt cx="4873258" cy="1024704"/>
          </a:xfrm>
        </p:grpSpPr>
        <p:sp>
          <p:nvSpPr>
            <p:cNvPr id="141" name="Oval 140"/>
            <p:cNvSpPr/>
            <p:nvPr/>
          </p:nvSpPr>
          <p:spPr>
            <a:xfrm>
              <a:off x="6697887" y="5061775"/>
              <a:ext cx="614916" cy="614916"/>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bg1"/>
                  </a:solidFill>
                  <a:latin typeface="Simple-Line-Icons" panose="02000503000000000000" pitchFamily="2" charset="2"/>
                </a:rPr>
                <a:t>04</a:t>
              </a:r>
              <a:endParaRPr lang="en-US" dirty="0">
                <a:solidFill>
                  <a:schemeClr val="bg1"/>
                </a:solidFill>
              </a:endParaRPr>
            </a:p>
          </p:txBody>
        </p:sp>
        <p:sp>
          <p:nvSpPr>
            <p:cNvPr id="142" name="Rectangle 141"/>
            <p:cNvSpPr/>
            <p:nvPr/>
          </p:nvSpPr>
          <p:spPr>
            <a:xfrm>
              <a:off x="7568898" y="4949404"/>
              <a:ext cx="4002247" cy="1024704"/>
            </a:xfrm>
            <a:prstGeom prst="rect">
              <a:avLst/>
            </a:prstGeom>
          </p:spPr>
          <p:txBody>
            <a:bodyPr wrap="square">
              <a:spAutoFit/>
            </a:bodyPr>
            <a:lstStyle/>
            <a:p>
              <a:pPr>
                <a:lnSpc>
                  <a:spcPct val="130000"/>
                </a:lnSpc>
              </a:pPr>
              <a:r>
                <a:rPr lang="zh-CN" altLang="en-US" sz="1600" dirty="0">
                  <a:solidFill>
                    <a:schemeClr val="bg1"/>
                  </a:solidFill>
                  <a:latin typeface="Open Sans" panose="020B0606030504020204" pitchFamily="34" charset="0"/>
                  <a:ea typeface="Open Sans" panose="020B0606030504020204" pitchFamily="34" charset="0"/>
                  <a:cs typeface="Open Sans" panose="020B0606030504020204" pitchFamily="34" charset="0"/>
                </a:rPr>
                <a:t>单击添加文本单击添加文本单击添加文本单击添加文本单击添加文本单击添加文本单击添加文本</a:t>
              </a:r>
              <a:endParaRPr lang="en-US" sz="1600"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grpSp>
      <p:pic>
        <p:nvPicPr>
          <p:cNvPr id="6" name="图片占位符 5"/>
          <p:cNvPicPr>
            <a:picLocks noGrp="1" noChangeAspect="1"/>
          </p:cNvPicPr>
          <p:nvPr>
            <p:ph type="pic" sz="quarter" idx="10"/>
          </p:nvPr>
        </p:nvPicPr>
        <p:blipFill>
          <a:blip r:embed="rId3" cstate="screen">
            <a:extLst>
              <a:ext uri="{28A0092B-C50C-407E-A947-70E740481C1C}">
                <a14:useLocalDpi xmlns:a14="http://schemas.microsoft.com/office/drawing/2010/main"/>
              </a:ext>
            </a:extLst>
          </a:blip>
          <a:srcRect/>
          <a:stretch>
            <a:fillRect/>
          </a:stretch>
        </p:blipFill>
        <p:spPr/>
      </p:pic>
    </p:spTree>
    <p:extLst>
      <p:ext uri="{BB962C8B-B14F-4D97-AF65-F5344CB8AC3E}">
        <p14:creationId xmlns:p14="http://schemas.microsoft.com/office/powerpoint/2010/main" val="3993042210"/>
      </p:ext>
    </p:extLst>
  </p:cSld>
  <p:clrMapOvr>
    <a:masterClrMapping/>
  </p:clrMapOvr>
  <mc:AlternateContent xmlns:mc="http://schemas.openxmlformats.org/markup-compatibility/2006" xmlns:p14="http://schemas.microsoft.com/office/powerpoint/2010/main">
    <mc:Choice Requires="p14">
      <p:transition spd="slow" p14:dur="2000" advClick="0" advTm="0">
        <p14:honeycomb/>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1+#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2" fill="hold" nodeType="after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additive="base">
                                        <p:cTn id="12" dur="500" fill="hold"/>
                                        <p:tgtEl>
                                          <p:spTgt spid="5"/>
                                        </p:tgtEl>
                                        <p:attrNameLst>
                                          <p:attrName>ppt_x</p:attrName>
                                        </p:attrNameLst>
                                      </p:cBhvr>
                                      <p:tavLst>
                                        <p:tav tm="0">
                                          <p:val>
                                            <p:strVal val="1+#ppt_w/2"/>
                                          </p:val>
                                        </p:tav>
                                        <p:tav tm="100000">
                                          <p:val>
                                            <p:strVal val="#ppt_x"/>
                                          </p:val>
                                        </p:tav>
                                      </p:tavLst>
                                    </p:anim>
                                    <p:anim calcmode="lin" valueType="num">
                                      <p:cBhvr additive="base">
                                        <p:cTn id="13" dur="500" fill="hold"/>
                                        <p:tgtEl>
                                          <p:spTgt spid="5"/>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2" fill="hold" nodeType="afterEffect">
                                  <p:stCondLst>
                                    <p:cond delay="0"/>
                                  </p:stCondLst>
                                  <p:childTnLst>
                                    <p:set>
                                      <p:cBhvr>
                                        <p:cTn id="16" dur="1" fill="hold">
                                          <p:stCondLst>
                                            <p:cond delay="0"/>
                                          </p:stCondLst>
                                        </p:cTn>
                                        <p:tgtEl>
                                          <p:spTgt spid="7"/>
                                        </p:tgtEl>
                                        <p:attrNameLst>
                                          <p:attrName>style.visibility</p:attrName>
                                        </p:attrNameLst>
                                      </p:cBhvr>
                                      <p:to>
                                        <p:strVal val="visible"/>
                                      </p:to>
                                    </p:set>
                                    <p:anim calcmode="lin" valueType="num">
                                      <p:cBhvr additive="base">
                                        <p:cTn id="17" dur="500" fill="hold"/>
                                        <p:tgtEl>
                                          <p:spTgt spid="7"/>
                                        </p:tgtEl>
                                        <p:attrNameLst>
                                          <p:attrName>ppt_x</p:attrName>
                                        </p:attrNameLst>
                                      </p:cBhvr>
                                      <p:tavLst>
                                        <p:tav tm="0">
                                          <p:val>
                                            <p:strVal val="1+#ppt_w/2"/>
                                          </p:val>
                                        </p:tav>
                                        <p:tav tm="100000">
                                          <p:val>
                                            <p:strVal val="#ppt_x"/>
                                          </p:val>
                                        </p:tav>
                                      </p:tavLst>
                                    </p:anim>
                                    <p:anim calcmode="lin" valueType="num">
                                      <p:cBhvr additive="base">
                                        <p:cTn id="18" dur="500" fill="hold"/>
                                        <p:tgtEl>
                                          <p:spTgt spid="7"/>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2" presetClass="entr" presetSubtype="2" fill="hold" nodeType="afterEffect">
                                  <p:stCondLst>
                                    <p:cond delay="0"/>
                                  </p:stCondLst>
                                  <p:childTnLst>
                                    <p:set>
                                      <p:cBhvr>
                                        <p:cTn id="21" dur="1" fill="hold">
                                          <p:stCondLst>
                                            <p:cond delay="0"/>
                                          </p:stCondLst>
                                        </p:cTn>
                                        <p:tgtEl>
                                          <p:spTgt spid="8"/>
                                        </p:tgtEl>
                                        <p:attrNameLst>
                                          <p:attrName>style.visibility</p:attrName>
                                        </p:attrNameLst>
                                      </p:cBhvr>
                                      <p:to>
                                        <p:strVal val="visible"/>
                                      </p:to>
                                    </p:set>
                                    <p:anim calcmode="lin" valueType="num">
                                      <p:cBhvr additive="base">
                                        <p:cTn id="22" dur="500" fill="hold"/>
                                        <p:tgtEl>
                                          <p:spTgt spid="8"/>
                                        </p:tgtEl>
                                        <p:attrNameLst>
                                          <p:attrName>ppt_x</p:attrName>
                                        </p:attrNameLst>
                                      </p:cBhvr>
                                      <p:tavLst>
                                        <p:tav tm="0">
                                          <p:val>
                                            <p:strVal val="1+#ppt_w/2"/>
                                          </p:val>
                                        </p:tav>
                                        <p:tav tm="100000">
                                          <p:val>
                                            <p:strVal val="#ppt_x"/>
                                          </p:val>
                                        </p:tav>
                                      </p:tavLst>
                                    </p:anim>
                                    <p:anim calcmode="lin" valueType="num">
                                      <p:cBhvr additive="base">
                                        <p:cTn id="23" dur="500" fill="hold"/>
                                        <p:tgtEl>
                                          <p:spTgt spid="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占位符 3"/>
          <p:cNvPicPr>
            <a:picLocks noGrp="1" noChangeAspect="1"/>
          </p:cNvPicPr>
          <p:nvPr>
            <p:ph type="pic" sz="quarter" idx="11"/>
          </p:nvPr>
        </p:nvPicPr>
        <p:blipFill rotWithShape="1">
          <a:blip r:embed="rId3" cstate="screen">
            <a:extLst>
              <a:ext uri="{28A0092B-C50C-407E-A947-70E740481C1C}">
                <a14:useLocalDpi xmlns:a14="http://schemas.microsoft.com/office/drawing/2010/main"/>
              </a:ext>
            </a:extLst>
          </a:blip>
          <a:srcRect/>
          <a:stretch/>
        </p:blipFill>
        <p:spPr>
          <a:xfrm>
            <a:off x="620232" y="2521691"/>
            <a:ext cx="5440680" cy="3657918"/>
          </a:xfrm>
          <a:ln>
            <a:gradFill>
              <a:gsLst>
                <a:gs pos="0">
                  <a:schemeClr val="accent1">
                    <a:lumMod val="5000"/>
                    <a:lumOff val="95000"/>
                  </a:schemeClr>
                </a:gs>
                <a:gs pos="74000">
                  <a:srgbClr val="AF8E69"/>
                </a:gs>
                <a:gs pos="83000">
                  <a:srgbClr val="57442F"/>
                </a:gs>
                <a:gs pos="100000">
                  <a:srgbClr val="AF8E69"/>
                </a:gs>
              </a:gsLst>
              <a:lin ang="5400000" scaled="1"/>
            </a:gradFill>
          </a:ln>
        </p:spPr>
      </p:pic>
      <p:pic>
        <p:nvPicPr>
          <p:cNvPr id="10" name="图片占位符 9"/>
          <p:cNvPicPr>
            <a:picLocks noGrp="1" noChangeAspect="1"/>
          </p:cNvPicPr>
          <p:nvPr>
            <p:ph type="pic" sz="quarter" idx="12"/>
          </p:nvPr>
        </p:nvPicPr>
        <p:blipFill>
          <a:blip r:embed="rId4" cstate="screen">
            <a:extLst>
              <a:ext uri="{28A0092B-C50C-407E-A947-70E740481C1C}">
                <a14:useLocalDpi xmlns:a14="http://schemas.microsoft.com/office/drawing/2010/main"/>
              </a:ext>
            </a:extLst>
          </a:blip>
          <a:srcRect/>
          <a:stretch>
            <a:fillRect/>
          </a:stretch>
        </p:blipFill>
        <p:spPr>
          <a:ln>
            <a:gradFill>
              <a:gsLst>
                <a:gs pos="0">
                  <a:schemeClr val="accent1">
                    <a:lumMod val="5000"/>
                    <a:lumOff val="95000"/>
                  </a:schemeClr>
                </a:gs>
                <a:gs pos="74000">
                  <a:srgbClr val="AF8E69"/>
                </a:gs>
                <a:gs pos="83000">
                  <a:srgbClr val="57442F"/>
                </a:gs>
                <a:gs pos="100000">
                  <a:srgbClr val="AF8E69"/>
                </a:gs>
              </a:gsLst>
              <a:lin ang="5400000" scaled="1"/>
            </a:gradFill>
          </a:ln>
        </p:spPr>
      </p:pic>
      <p:pic>
        <p:nvPicPr>
          <p:cNvPr id="11" name="图片占位符 10"/>
          <p:cNvPicPr>
            <a:picLocks noGrp="1" noChangeAspect="1"/>
          </p:cNvPicPr>
          <p:nvPr>
            <p:ph type="pic" sz="quarter" idx="13"/>
          </p:nvPr>
        </p:nvPicPr>
        <p:blipFill>
          <a:blip r:embed="rId5" cstate="screen">
            <a:extLst>
              <a:ext uri="{28A0092B-C50C-407E-A947-70E740481C1C}">
                <a14:useLocalDpi xmlns:a14="http://schemas.microsoft.com/office/drawing/2010/main"/>
              </a:ext>
            </a:extLst>
          </a:blip>
          <a:srcRect/>
          <a:stretch>
            <a:fillRect/>
          </a:stretch>
        </p:blipFill>
        <p:spPr>
          <a:ln>
            <a:gradFill>
              <a:gsLst>
                <a:gs pos="0">
                  <a:schemeClr val="accent1">
                    <a:lumMod val="5000"/>
                    <a:lumOff val="95000"/>
                  </a:schemeClr>
                </a:gs>
                <a:gs pos="74000">
                  <a:srgbClr val="AF8E69"/>
                </a:gs>
                <a:gs pos="83000">
                  <a:srgbClr val="57442F"/>
                </a:gs>
                <a:gs pos="100000">
                  <a:srgbClr val="AF8E69"/>
                </a:gs>
              </a:gsLst>
              <a:lin ang="5400000" scaled="1"/>
            </a:gradFill>
          </a:ln>
        </p:spPr>
      </p:pic>
      <p:pic>
        <p:nvPicPr>
          <p:cNvPr id="12" name="图片占位符 11"/>
          <p:cNvPicPr>
            <a:picLocks noGrp="1" noChangeAspect="1"/>
          </p:cNvPicPr>
          <p:nvPr>
            <p:ph type="pic" sz="quarter" idx="14"/>
          </p:nvPr>
        </p:nvPicPr>
        <p:blipFill>
          <a:blip r:embed="rId6" cstate="screen">
            <a:extLst>
              <a:ext uri="{28A0092B-C50C-407E-A947-70E740481C1C}">
                <a14:useLocalDpi xmlns:a14="http://schemas.microsoft.com/office/drawing/2010/main"/>
              </a:ext>
            </a:extLst>
          </a:blip>
          <a:srcRect/>
          <a:stretch>
            <a:fillRect/>
          </a:stretch>
        </p:blipFill>
        <p:spPr>
          <a:ln>
            <a:gradFill>
              <a:gsLst>
                <a:gs pos="0">
                  <a:schemeClr val="accent1">
                    <a:lumMod val="5000"/>
                    <a:lumOff val="95000"/>
                  </a:schemeClr>
                </a:gs>
                <a:gs pos="74000">
                  <a:srgbClr val="AF8E69"/>
                </a:gs>
                <a:gs pos="83000">
                  <a:srgbClr val="57442F"/>
                </a:gs>
                <a:gs pos="100000">
                  <a:srgbClr val="AF8E69"/>
                </a:gs>
              </a:gsLst>
              <a:lin ang="5400000" scaled="1"/>
            </a:gradFill>
          </a:ln>
        </p:spPr>
      </p:pic>
      <p:sp>
        <p:nvSpPr>
          <p:cNvPr id="2" name="TextBox 1"/>
          <p:cNvSpPr txBox="1"/>
          <p:nvPr/>
        </p:nvSpPr>
        <p:spPr>
          <a:xfrm>
            <a:off x="503275" y="804992"/>
            <a:ext cx="4801314" cy="707886"/>
          </a:xfrm>
          <a:prstGeom prst="rect">
            <a:avLst/>
          </a:prstGeom>
          <a:noFill/>
        </p:spPr>
        <p:txBody>
          <a:bodyPr wrap="none" rtlCol="0">
            <a:spAutoFit/>
          </a:bodyPr>
          <a:lstStyle/>
          <a:p>
            <a:pPr lvl="0"/>
            <a:r>
              <a:rPr lang="zh-CN" altLang="en-US" sz="4000" b="1" dirty="0">
                <a:gradFill flip="none" rotWithShape="1">
                  <a:gsLst>
                    <a:gs pos="0">
                      <a:srgbClr val="FBF1DC"/>
                    </a:gs>
                    <a:gs pos="21000">
                      <a:srgbClr val="BFA57B"/>
                    </a:gs>
                    <a:gs pos="0">
                      <a:srgbClr val="F1E4CC"/>
                    </a:gs>
                    <a:gs pos="55000">
                      <a:srgbClr val="AF8E69"/>
                    </a:gs>
                    <a:gs pos="76000">
                      <a:srgbClr val="CCB58C"/>
                    </a:gs>
                  </a:gsLst>
                  <a:lin ang="1200000" scaled="0"/>
                  <a:tileRect/>
                </a:gradFill>
                <a:latin typeface="微软雅黑" panose="020B0503020204020204" pitchFamily="34" charset="-122"/>
                <a:ea typeface="微软雅黑" panose="020B0503020204020204" pitchFamily="34" charset="-122"/>
                <a:sym typeface="Microsoft YaHei" panose="020B0503020204020204" pitchFamily="34" charset="-122"/>
              </a:rPr>
              <a:t>请插入您的标题内容</a:t>
            </a:r>
            <a:endParaRPr lang="zh-CN" altLang="en-US" sz="4000" b="1" dirty="0">
              <a:gradFill flip="none" rotWithShape="1">
                <a:gsLst>
                  <a:gs pos="0">
                    <a:srgbClr val="FBF1DC"/>
                  </a:gs>
                  <a:gs pos="21000">
                    <a:srgbClr val="BFA57B"/>
                  </a:gs>
                  <a:gs pos="0">
                    <a:srgbClr val="F1E4CC"/>
                  </a:gs>
                  <a:gs pos="55000">
                    <a:srgbClr val="AF8E69"/>
                  </a:gs>
                  <a:gs pos="76000">
                    <a:srgbClr val="CCB58C"/>
                  </a:gs>
                </a:gsLst>
                <a:lin ang="1200000" scaled="0"/>
                <a:tileRect/>
              </a:gradFill>
              <a:latin typeface="微软雅黑" panose="020B0503020204020204" pitchFamily="34" charset="-122"/>
              <a:ea typeface="微软雅黑" panose="020B0503020204020204" pitchFamily="34" charset="-122"/>
            </a:endParaRPr>
          </a:p>
        </p:txBody>
      </p:sp>
      <p:sp>
        <p:nvSpPr>
          <p:cNvPr id="38" name="Rectangle 37"/>
          <p:cNvSpPr/>
          <p:nvPr/>
        </p:nvSpPr>
        <p:spPr>
          <a:xfrm>
            <a:off x="503275" y="1820186"/>
            <a:ext cx="7148256" cy="732508"/>
          </a:xfrm>
          <a:prstGeom prst="rect">
            <a:avLst/>
          </a:prstGeom>
        </p:spPr>
        <p:txBody>
          <a:bodyPr wrap="square">
            <a:spAutoFit/>
          </a:bodyPr>
          <a:lstStyle/>
          <a:p>
            <a:pPr>
              <a:lnSpc>
                <a:spcPct val="130000"/>
              </a:lnSpc>
            </a:pPr>
            <a:r>
              <a:rPr lang="zh-CN" altLang="en-US" sz="1600" dirty="0">
                <a:solidFill>
                  <a:schemeClr val="bg1"/>
                </a:solidFill>
                <a:latin typeface="Open Sans" panose="020B0606030504020204" pitchFamily="34" charset="0"/>
                <a:ea typeface="Open Sans" panose="020B0606030504020204" pitchFamily="34" charset="0"/>
                <a:cs typeface="Open Sans" panose="020B0606030504020204" pitchFamily="34" charset="0"/>
              </a:rPr>
              <a:t>单击添加文本单击添加文本单击添加文本单击添加文本单击添加文本单击添加文本单击添加文本单击添加文本单击添加文本单击添加文本单击添加文本</a:t>
            </a:r>
            <a:endParaRPr lang="en-US" sz="1600"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1" name="Rectangle 40"/>
          <p:cNvSpPr/>
          <p:nvPr/>
        </p:nvSpPr>
        <p:spPr>
          <a:xfrm>
            <a:off x="933421" y="4902471"/>
            <a:ext cx="4074515" cy="812530"/>
          </a:xfrm>
          <a:prstGeom prst="rect">
            <a:avLst/>
          </a:prstGeom>
        </p:spPr>
        <p:txBody>
          <a:bodyPr wrap="square">
            <a:spAutoFit/>
          </a:bodyPr>
          <a:lstStyle/>
          <a:p>
            <a:pPr>
              <a:lnSpc>
                <a:spcPct val="130000"/>
              </a:lnSpc>
            </a:pPr>
            <a:r>
              <a:rPr lang="en-US" sz="900" b="1" dirty="0">
                <a:solidFill>
                  <a:schemeClr val="bg1"/>
                </a:solidFill>
                <a:latin typeface="Open Sans" panose="020B0606030504020204" pitchFamily="34" charset="0"/>
                <a:ea typeface="Open Sans" panose="020B0606030504020204" pitchFamily="34" charset="0"/>
                <a:cs typeface="Open Sans" panose="020B0606030504020204" pitchFamily="34" charset="0"/>
              </a:rPr>
              <a:t>WE ARE CREATIVE COMPANY</a:t>
            </a:r>
          </a:p>
          <a:p>
            <a:pPr>
              <a:lnSpc>
                <a:spcPct val="130000"/>
              </a:lnSpc>
            </a:pPr>
            <a:endParaRPr lang="en-US" sz="900"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a:p>
            <a:pPr>
              <a:lnSpc>
                <a:spcPct val="130000"/>
              </a:lnSpc>
            </a:pPr>
            <a:r>
              <a:rPr lang="en-US" sz="900" dirty="0">
                <a:solidFill>
                  <a:schemeClr val="bg1"/>
                </a:solidFill>
                <a:latin typeface="Open Sans" panose="020B0606030504020204" pitchFamily="34" charset="0"/>
                <a:ea typeface="Open Sans" panose="020B0606030504020204" pitchFamily="34" charset="0"/>
                <a:cs typeface="Open Sans" panose="020B0606030504020204" pitchFamily="34" charset="0"/>
              </a:rPr>
              <a:t>Assertively unleash flexible technology whereas equity invested internal or "organic" sources. Collaboratively disintermediate</a:t>
            </a:r>
          </a:p>
        </p:txBody>
      </p:sp>
    </p:spTree>
    <p:extLst>
      <p:ext uri="{BB962C8B-B14F-4D97-AF65-F5344CB8AC3E}">
        <p14:creationId xmlns:p14="http://schemas.microsoft.com/office/powerpoint/2010/main" val="3395670755"/>
      </p:ext>
    </p:extLst>
  </p:cSld>
  <p:clrMapOvr>
    <a:masterClrMapping/>
  </p:clrMapOvr>
  <mc:AlternateContent xmlns:mc="http://schemas.openxmlformats.org/markup-compatibility/2006" xmlns:p14="http://schemas.microsoft.com/office/powerpoint/2010/main">
    <mc:Choice Requires="p14">
      <p:transition spd="slow" p14:dur="2000" advClick="0" advTm="0">
        <p14:honeycomb/>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528"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anim calcmode="lin" valueType="num">
                                      <p:cBhvr>
                                        <p:cTn id="10" dur="500" fill="hold"/>
                                        <p:tgtEl>
                                          <p:spTgt spid="4"/>
                                        </p:tgtEl>
                                        <p:attrNameLst>
                                          <p:attrName>ppt_x</p:attrName>
                                        </p:attrNameLst>
                                      </p:cBhvr>
                                      <p:tavLst>
                                        <p:tav tm="0">
                                          <p:val>
                                            <p:fltVal val="0.5"/>
                                          </p:val>
                                        </p:tav>
                                        <p:tav tm="100000">
                                          <p:val>
                                            <p:strVal val="#ppt_x"/>
                                          </p:val>
                                        </p:tav>
                                      </p:tavLst>
                                    </p:anim>
                                    <p:anim calcmode="lin" valueType="num">
                                      <p:cBhvr>
                                        <p:cTn id="11" dur="500" fill="hold"/>
                                        <p:tgtEl>
                                          <p:spTgt spid="4"/>
                                        </p:tgtEl>
                                        <p:attrNameLst>
                                          <p:attrName>ppt_y</p:attrName>
                                        </p:attrNameLst>
                                      </p:cBhvr>
                                      <p:tavLst>
                                        <p:tav tm="0">
                                          <p:val>
                                            <p:fltVal val="0.5"/>
                                          </p:val>
                                        </p:tav>
                                        <p:tav tm="100000">
                                          <p:val>
                                            <p:strVal val="#ppt_y"/>
                                          </p:val>
                                        </p:tav>
                                      </p:tavLst>
                                    </p:anim>
                                  </p:childTnLst>
                                </p:cTn>
                              </p:par>
                            </p:childTnLst>
                          </p:cTn>
                        </p:par>
                        <p:par>
                          <p:cTn id="12" fill="hold">
                            <p:stCondLst>
                              <p:cond delay="500"/>
                            </p:stCondLst>
                            <p:childTnLst>
                              <p:par>
                                <p:cTn id="13" presetID="53" presetClass="entr" presetSubtype="528" fill="hold" nodeType="afterEffect">
                                  <p:stCondLst>
                                    <p:cond delay="0"/>
                                  </p:stCondLst>
                                  <p:childTnLst>
                                    <p:set>
                                      <p:cBhvr>
                                        <p:cTn id="14" dur="1" fill="hold">
                                          <p:stCondLst>
                                            <p:cond delay="0"/>
                                          </p:stCondLst>
                                        </p:cTn>
                                        <p:tgtEl>
                                          <p:spTgt spid="10"/>
                                        </p:tgtEl>
                                        <p:attrNameLst>
                                          <p:attrName>style.visibility</p:attrName>
                                        </p:attrNameLst>
                                      </p:cBhvr>
                                      <p:to>
                                        <p:strVal val="visible"/>
                                      </p:to>
                                    </p:set>
                                    <p:anim calcmode="lin" valueType="num">
                                      <p:cBhvr>
                                        <p:cTn id="15" dur="500" fill="hold"/>
                                        <p:tgtEl>
                                          <p:spTgt spid="10"/>
                                        </p:tgtEl>
                                        <p:attrNameLst>
                                          <p:attrName>ppt_w</p:attrName>
                                        </p:attrNameLst>
                                      </p:cBhvr>
                                      <p:tavLst>
                                        <p:tav tm="0">
                                          <p:val>
                                            <p:fltVal val="0"/>
                                          </p:val>
                                        </p:tav>
                                        <p:tav tm="100000">
                                          <p:val>
                                            <p:strVal val="#ppt_w"/>
                                          </p:val>
                                        </p:tav>
                                      </p:tavLst>
                                    </p:anim>
                                    <p:anim calcmode="lin" valueType="num">
                                      <p:cBhvr>
                                        <p:cTn id="16" dur="500" fill="hold"/>
                                        <p:tgtEl>
                                          <p:spTgt spid="10"/>
                                        </p:tgtEl>
                                        <p:attrNameLst>
                                          <p:attrName>ppt_h</p:attrName>
                                        </p:attrNameLst>
                                      </p:cBhvr>
                                      <p:tavLst>
                                        <p:tav tm="0">
                                          <p:val>
                                            <p:fltVal val="0"/>
                                          </p:val>
                                        </p:tav>
                                        <p:tav tm="100000">
                                          <p:val>
                                            <p:strVal val="#ppt_h"/>
                                          </p:val>
                                        </p:tav>
                                      </p:tavLst>
                                    </p:anim>
                                    <p:animEffect transition="in" filter="fade">
                                      <p:cBhvr>
                                        <p:cTn id="17" dur="500"/>
                                        <p:tgtEl>
                                          <p:spTgt spid="10"/>
                                        </p:tgtEl>
                                      </p:cBhvr>
                                    </p:animEffect>
                                    <p:anim calcmode="lin" valueType="num">
                                      <p:cBhvr>
                                        <p:cTn id="18" dur="500" fill="hold"/>
                                        <p:tgtEl>
                                          <p:spTgt spid="10"/>
                                        </p:tgtEl>
                                        <p:attrNameLst>
                                          <p:attrName>ppt_x</p:attrName>
                                        </p:attrNameLst>
                                      </p:cBhvr>
                                      <p:tavLst>
                                        <p:tav tm="0">
                                          <p:val>
                                            <p:fltVal val="0.5"/>
                                          </p:val>
                                        </p:tav>
                                        <p:tav tm="100000">
                                          <p:val>
                                            <p:strVal val="#ppt_x"/>
                                          </p:val>
                                        </p:tav>
                                      </p:tavLst>
                                    </p:anim>
                                    <p:anim calcmode="lin" valueType="num">
                                      <p:cBhvr>
                                        <p:cTn id="19" dur="500" fill="hold"/>
                                        <p:tgtEl>
                                          <p:spTgt spid="10"/>
                                        </p:tgtEl>
                                        <p:attrNameLst>
                                          <p:attrName>ppt_y</p:attrName>
                                        </p:attrNameLst>
                                      </p:cBhvr>
                                      <p:tavLst>
                                        <p:tav tm="0">
                                          <p:val>
                                            <p:fltVal val="0.5"/>
                                          </p:val>
                                        </p:tav>
                                        <p:tav tm="100000">
                                          <p:val>
                                            <p:strVal val="#ppt_y"/>
                                          </p:val>
                                        </p:tav>
                                      </p:tavLst>
                                    </p:anim>
                                  </p:childTnLst>
                                </p:cTn>
                              </p:par>
                            </p:childTnLst>
                          </p:cTn>
                        </p:par>
                        <p:par>
                          <p:cTn id="20" fill="hold">
                            <p:stCondLst>
                              <p:cond delay="1000"/>
                            </p:stCondLst>
                            <p:childTnLst>
                              <p:par>
                                <p:cTn id="21" presetID="53" presetClass="entr" presetSubtype="528" fill="hold" nodeType="afterEffect">
                                  <p:stCondLst>
                                    <p:cond delay="0"/>
                                  </p:stCondLst>
                                  <p:childTnLst>
                                    <p:set>
                                      <p:cBhvr>
                                        <p:cTn id="22" dur="1" fill="hold">
                                          <p:stCondLst>
                                            <p:cond delay="0"/>
                                          </p:stCondLst>
                                        </p:cTn>
                                        <p:tgtEl>
                                          <p:spTgt spid="11"/>
                                        </p:tgtEl>
                                        <p:attrNameLst>
                                          <p:attrName>style.visibility</p:attrName>
                                        </p:attrNameLst>
                                      </p:cBhvr>
                                      <p:to>
                                        <p:strVal val="visible"/>
                                      </p:to>
                                    </p:set>
                                    <p:anim calcmode="lin" valueType="num">
                                      <p:cBhvr>
                                        <p:cTn id="23" dur="500" fill="hold"/>
                                        <p:tgtEl>
                                          <p:spTgt spid="11"/>
                                        </p:tgtEl>
                                        <p:attrNameLst>
                                          <p:attrName>ppt_w</p:attrName>
                                        </p:attrNameLst>
                                      </p:cBhvr>
                                      <p:tavLst>
                                        <p:tav tm="0">
                                          <p:val>
                                            <p:fltVal val="0"/>
                                          </p:val>
                                        </p:tav>
                                        <p:tav tm="100000">
                                          <p:val>
                                            <p:strVal val="#ppt_w"/>
                                          </p:val>
                                        </p:tav>
                                      </p:tavLst>
                                    </p:anim>
                                    <p:anim calcmode="lin" valueType="num">
                                      <p:cBhvr>
                                        <p:cTn id="24" dur="500" fill="hold"/>
                                        <p:tgtEl>
                                          <p:spTgt spid="11"/>
                                        </p:tgtEl>
                                        <p:attrNameLst>
                                          <p:attrName>ppt_h</p:attrName>
                                        </p:attrNameLst>
                                      </p:cBhvr>
                                      <p:tavLst>
                                        <p:tav tm="0">
                                          <p:val>
                                            <p:fltVal val="0"/>
                                          </p:val>
                                        </p:tav>
                                        <p:tav tm="100000">
                                          <p:val>
                                            <p:strVal val="#ppt_h"/>
                                          </p:val>
                                        </p:tav>
                                      </p:tavLst>
                                    </p:anim>
                                    <p:animEffect transition="in" filter="fade">
                                      <p:cBhvr>
                                        <p:cTn id="25" dur="500"/>
                                        <p:tgtEl>
                                          <p:spTgt spid="11"/>
                                        </p:tgtEl>
                                      </p:cBhvr>
                                    </p:animEffect>
                                    <p:anim calcmode="lin" valueType="num">
                                      <p:cBhvr>
                                        <p:cTn id="26" dur="500" fill="hold"/>
                                        <p:tgtEl>
                                          <p:spTgt spid="11"/>
                                        </p:tgtEl>
                                        <p:attrNameLst>
                                          <p:attrName>ppt_x</p:attrName>
                                        </p:attrNameLst>
                                      </p:cBhvr>
                                      <p:tavLst>
                                        <p:tav tm="0">
                                          <p:val>
                                            <p:fltVal val="0.5"/>
                                          </p:val>
                                        </p:tav>
                                        <p:tav tm="100000">
                                          <p:val>
                                            <p:strVal val="#ppt_x"/>
                                          </p:val>
                                        </p:tav>
                                      </p:tavLst>
                                    </p:anim>
                                    <p:anim calcmode="lin" valueType="num">
                                      <p:cBhvr>
                                        <p:cTn id="27" dur="500" fill="hold"/>
                                        <p:tgtEl>
                                          <p:spTgt spid="11"/>
                                        </p:tgtEl>
                                        <p:attrNameLst>
                                          <p:attrName>ppt_y</p:attrName>
                                        </p:attrNameLst>
                                      </p:cBhvr>
                                      <p:tavLst>
                                        <p:tav tm="0">
                                          <p:val>
                                            <p:fltVal val="0.5"/>
                                          </p:val>
                                        </p:tav>
                                        <p:tav tm="100000">
                                          <p:val>
                                            <p:strVal val="#ppt_y"/>
                                          </p:val>
                                        </p:tav>
                                      </p:tavLst>
                                    </p:anim>
                                  </p:childTnLst>
                                </p:cTn>
                              </p:par>
                            </p:childTnLst>
                          </p:cTn>
                        </p:par>
                        <p:par>
                          <p:cTn id="28" fill="hold">
                            <p:stCondLst>
                              <p:cond delay="1500"/>
                            </p:stCondLst>
                            <p:childTnLst>
                              <p:par>
                                <p:cTn id="29" presetID="53" presetClass="entr" presetSubtype="528" fill="hold" nodeType="afterEffect">
                                  <p:stCondLst>
                                    <p:cond delay="0"/>
                                  </p:stCondLst>
                                  <p:childTnLst>
                                    <p:set>
                                      <p:cBhvr>
                                        <p:cTn id="30" dur="1" fill="hold">
                                          <p:stCondLst>
                                            <p:cond delay="0"/>
                                          </p:stCondLst>
                                        </p:cTn>
                                        <p:tgtEl>
                                          <p:spTgt spid="12"/>
                                        </p:tgtEl>
                                        <p:attrNameLst>
                                          <p:attrName>style.visibility</p:attrName>
                                        </p:attrNameLst>
                                      </p:cBhvr>
                                      <p:to>
                                        <p:strVal val="visible"/>
                                      </p:to>
                                    </p:set>
                                    <p:anim calcmode="lin" valueType="num">
                                      <p:cBhvr>
                                        <p:cTn id="31" dur="500" fill="hold"/>
                                        <p:tgtEl>
                                          <p:spTgt spid="12"/>
                                        </p:tgtEl>
                                        <p:attrNameLst>
                                          <p:attrName>ppt_w</p:attrName>
                                        </p:attrNameLst>
                                      </p:cBhvr>
                                      <p:tavLst>
                                        <p:tav tm="0">
                                          <p:val>
                                            <p:fltVal val="0"/>
                                          </p:val>
                                        </p:tav>
                                        <p:tav tm="100000">
                                          <p:val>
                                            <p:strVal val="#ppt_w"/>
                                          </p:val>
                                        </p:tav>
                                      </p:tavLst>
                                    </p:anim>
                                    <p:anim calcmode="lin" valueType="num">
                                      <p:cBhvr>
                                        <p:cTn id="32" dur="500" fill="hold"/>
                                        <p:tgtEl>
                                          <p:spTgt spid="12"/>
                                        </p:tgtEl>
                                        <p:attrNameLst>
                                          <p:attrName>ppt_h</p:attrName>
                                        </p:attrNameLst>
                                      </p:cBhvr>
                                      <p:tavLst>
                                        <p:tav tm="0">
                                          <p:val>
                                            <p:fltVal val="0"/>
                                          </p:val>
                                        </p:tav>
                                        <p:tav tm="100000">
                                          <p:val>
                                            <p:strVal val="#ppt_h"/>
                                          </p:val>
                                        </p:tav>
                                      </p:tavLst>
                                    </p:anim>
                                    <p:animEffect transition="in" filter="fade">
                                      <p:cBhvr>
                                        <p:cTn id="33" dur="500"/>
                                        <p:tgtEl>
                                          <p:spTgt spid="12"/>
                                        </p:tgtEl>
                                      </p:cBhvr>
                                    </p:animEffect>
                                    <p:anim calcmode="lin" valueType="num">
                                      <p:cBhvr>
                                        <p:cTn id="34" dur="500" fill="hold"/>
                                        <p:tgtEl>
                                          <p:spTgt spid="12"/>
                                        </p:tgtEl>
                                        <p:attrNameLst>
                                          <p:attrName>ppt_x</p:attrName>
                                        </p:attrNameLst>
                                      </p:cBhvr>
                                      <p:tavLst>
                                        <p:tav tm="0">
                                          <p:val>
                                            <p:fltVal val="0.5"/>
                                          </p:val>
                                        </p:tav>
                                        <p:tav tm="100000">
                                          <p:val>
                                            <p:strVal val="#ppt_x"/>
                                          </p:val>
                                        </p:tav>
                                      </p:tavLst>
                                    </p:anim>
                                    <p:anim calcmode="lin" valueType="num">
                                      <p:cBhvr>
                                        <p:cTn id="35" dur="500" fill="hold"/>
                                        <p:tgtEl>
                                          <p:spTgt spid="12"/>
                                        </p:tgtEl>
                                        <p:attrNameLst>
                                          <p:attrName>ppt_y</p:attrName>
                                        </p:attrNameLst>
                                      </p:cBhvr>
                                      <p:tavLst>
                                        <p:tav tm="0">
                                          <p:val>
                                            <p:fltVal val="0.5"/>
                                          </p:val>
                                        </p:tav>
                                        <p:tav tm="100000">
                                          <p:val>
                                            <p:strVal val="#ppt_y"/>
                                          </p:val>
                                        </p:tav>
                                      </p:tavLst>
                                    </p:anim>
                                  </p:childTnLst>
                                </p:cTn>
                              </p:par>
                            </p:childTnLst>
                          </p:cTn>
                        </p:par>
                        <p:par>
                          <p:cTn id="36" fill="hold">
                            <p:stCondLst>
                              <p:cond delay="2000"/>
                            </p:stCondLst>
                            <p:childTnLst>
                              <p:par>
                                <p:cTn id="37" presetID="10" presetClass="entr" presetSubtype="0" fill="hold" grpId="0" nodeType="afterEffect">
                                  <p:stCondLst>
                                    <p:cond delay="0"/>
                                  </p:stCondLst>
                                  <p:childTnLst>
                                    <p:set>
                                      <p:cBhvr>
                                        <p:cTn id="38" dur="1" fill="hold">
                                          <p:stCondLst>
                                            <p:cond delay="0"/>
                                          </p:stCondLst>
                                        </p:cTn>
                                        <p:tgtEl>
                                          <p:spTgt spid="41"/>
                                        </p:tgtEl>
                                        <p:attrNameLst>
                                          <p:attrName>style.visibility</p:attrName>
                                        </p:attrNameLst>
                                      </p:cBhvr>
                                      <p:to>
                                        <p:strVal val="visible"/>
                                      </p:to>
                                    </p:set>
                                    <p:animEffect transition="in" filter="fade">
                                      <p:cBhvr>
                                        <p:cTn id="39"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图片占位符 9"/>
          <p:cNvPicPr>
            <a:picLocks noGrp="1" noChangeAspect="1"/>
          </p:cNvPicPr>
          <p:nvPr>
            <p:ph type="pic" sz="quarter" idx="10"/>
          </p:nvPr>
        </p:nvPicPr>
        <p:blipFill>
          <a:blip r:embed="rId3" cstate="screen">
            <a:extLst>
              <a:ext uri="{28A0092B-C50C-407E-A947-70E740481C1C}">
                <a14:useLocalDpi xmlns:a14="http://schemas.microsoft.com/office/drawing/2010/main"/>
              </a:ext>
            </a:extLst>
          </a:blip>
          <a:srcRect/>
          <a:stretch>
            <a:fillRect/>
          </a:stretch>
        </p:blipFill>
        <p:spPr/>
      </p:pic>
      <p:pic>
        <p:nvPicPr>
          <p:cNvPr id="4" name="图片占位符 3"/>
          <p:cNvPicPr>
            <a:picLocks noGrp="1" noChangeAspect="1"/>
          </p:cNvPicPr>
          <p:nvPr>
            <p:ph type="pic" sz="quarter" idx="11"/>
          </p:nvPr>
        </p:nvPicPr>
        <p:blipFill>
          <a:blip r:embed="rId4" cstate="screen">
            <a:extLst>
              <a:ext uri="{28A0092B-C50C-407E-A947-70E740481C1C}">
                <a14:useLocalDpi xmlns:a14="http://schemas.microsoft.com/office/drawing/2010/main"/>
              </a:ext>
            </a:extLst>
          </a:blip>
          <a:srcRect/>
          <a:stretch>
            <a:fillRect/>
          </a:stretch>
        </p:blipFill>
        <p:spPr/>
      </p:pic>
      <p:pic>
        <p:nvPicPr>
          <p:cNvPr id="9" name="图片占位符 8"/>
          <p:cNvPicPr>
            <a:picLocks noGrp="1" noChangeAspect="1"/>
          </p:cNvPicPr>
          <p:nvPr>
            <p:ph type="pic" sz="quarter" idx="12"/>
          </p:nvPr>
        </p:nvPicPr>
        <p:blipFill>
          <a:blip r:embed="rId5" cstate="screen">
            <a:extLst>
              <a:ext uri="{28A0092B-C50C-407E-A947-70E740481C1C}">
                <a14:useLocalDpi xmlns:a14="http://schemas.microsoft.com/office/drawing/2010/main"/>
              </a:ext>
            </a:extLst>
          </a:blip>
          <a:srcRect/>
          <a:stretch>
            <a:fillRect/>
          </a:stretch>
        </p:blipFill>
        <p:spPr/>
      </p:pic>
      <p:sp>
        <p:nvSpPr>
          <p:cNvPr id="2" name="TextBox 1"/>
          <p:cNvSpPr txBox="1"/>
          <p:nvPr/>
        </p:nvSpPr>
        <p:spPr>
          <a:xfrm>
            <a:off x="503275" y="804992"/>
            <a:ext cx="4801314" cy="707886"/>
          </a:xfrm>
          <a:prstGeom prst="rect">
            <a:avLst/>
          </a:prstGeom>
          <a:noFill/>
        </p:spPr>
        <p:txBody>
          <a:bodyPr wrap="none" rtlCol="0">
            <a:spAutoFit/>
          </a:bodyPr>
          <a:lstStyle/>
          <a:p>
            <a:pPr lvl="0"/>
            <a:r>
              <a:rPr lang="zh-CN" altLang="en-US" sz="4000" b="1" dirty="0">
                <a:gradFill flip="none" rotWithShape="1">
                  <a:gsLst>
                    <a:gs pos="0">
                      <a:srgbClr val="FBF1DC"/>
                    </a:gs>
                    <a:gs pos="21000">
                      <a:srgbClr val="BFA57B"/>
                    </a:gs>
                    <a:gs pos="0">
                      <a:srgbClr val="F1E4CC"/>
                    </a:gs>
                    <a:gs pos="55000">
                      <a:srgbClr val="AF8E69"/>
                    </a:gs>
                    <a:gs pos="76000">
                      <a:srgbClr val="CCB58C"/>
                    </a:gs>
                  </a:gsLst>
                  <a:lin ang="1200000" scaled="0"/>
                  <a:tileRect/>
                </a:gradFill>
                <a:latin typeface="微软雅黑" panose="020B0503020204020204" pitchFamily="34" charset="-122"/>
                <a:ea typeface="微软雅黑" panose="020B0503020204020204" pitchFamily="34" charset="-122"/>
                <a:sym typeface="Microsoft YaHei" panose="020B0503020204020204" pitchFamily="34" charset="-122"/>
              </a:rPr>
              <a:t>请插入您的标题内容</a:t>
            </a:r>
            <a:endParaRPr lang="zh-CN" altLang="en-US" sz="4000" b="1" dirty="0">
              <a:gradFill flip="none" rotWithShape="1">
                <a:gsLst>
                  <a:gs pos="0">
                    <a:srgbClr val="FBF1DC"/>
                  </a:gs>
                  <a:gs pos="21000">
                    <a:srgbClr val="BFA57B"/>
                  </a:gs>
                  <a:gs pos="0">
                    <a:srgbClr val="F1E4CC"/>
                  </a:gs>
                  <a:gs pos="55000">
                    <a:srgbClr val="AF8E69"/>
                  </a:gs>
                  <a:gs pos="76000">
                    <a:srgbClr val="CCB58C"/>
                  </a:gs>
                </a:gsLst>
                <a:lin ang="1200000" scaled="0"/>
                <a:tileRect/>
              </a:gradFill>
              <a:latin typeface="微软雅黑" panose="020B0503020204020204" pitchFamily="34" charset="-122"/>
              <a:ea typeface="微软雅黑" panose="020B0503020204020204" pitchFamily="34" charset="-122"/>
            </a:endParaRPr>
          </a:p>
        </p:txBody>
      </p:sp>
      <p:sp>
        <p:nvSpPr>
          <p:cNvPr id="45" name="Rectangle 44"/>
          <p:cNvSpPr/>
          <p:nvPr/>
        </p:nvSpPr>
        <p:spPr>
          <a:xfrm>
            <a:off x="608966" y="4635796"/>
            <a:ext cx="5440997" cy="1079205"/>
          </a:xfrm>
          <a:prstGeom prst="rect">
            <a:avLst/>
          </a:prstGeom>
          <a:solidFill>
            <a:schemeClr val="tx1">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750491" y="4689111"/>
            <a:ext cx="4712468" cy="1212640"/>
          </a:xfrm>
          <a:prstGeom prst="rect">
            <a:avLst/>
          </a:prstGeom>
        </p:spPr>
        <p:txBody>
          <a:bodyPr wrap="square">
            <a:spAutoFit/>
          </a:bodyPr>
          <a:lstStyle/>
          <a:p>
            <a:pPr>
              <a:lnSpc>
                <a:spcPct val="130000"/>
              </a:lnSpc>
            </a:pPr>
            <a:r>
              <a:rPr lang="en-US" sz="1200" b="1" dirty="0">
                <a:solidFill>
                  <a:schemeClr val="bg1"/>
                </a:solidFill>
                <a:latin typeface="Open Sans" panose="020B0606030504020204" pitchFamily="34" charset="0"/>
                <a:ea typeface="Open Sans" panose="020B0606030504020204" pitchFamily="34" charset="0"/>
                <a:cs typeface="Open Sans" panose="020B0606030504020204" pitchFamily="34" charset="0"/>
              </a:rPr>
              <a:t>“Unique Office Solutions” Concept </a:t>
            </a:r>
            <a:r>
              <a:rPr lang="en-US" sz="1200" b="1" dirty="0" smtClean="0">
                <a:solidFill>
                  <a:schemeClr val="bg1"/>
                </a:solidFill>
                <a:latin typeface="Open Sans" panose="020B0606030504020204" pitchFamily="34" charset="0"/>
                <a:ea typeface="Open Sans" panose="020B0606030504020204" pitchFamily="34" charset="0"/>
                <a:cs typeface="Open Sans" panose="020B0606030504020204" pitchFamily="34" charset="0"/>
              </a:rPr>
              <a:t>20XX</a:t>
            </a:r>
            <a:endParaRPr lang="en-US" sz="1200" b="1"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a:p>
            <a:pPr>
              <a:lnSpc>
                <a:spcPct val="130000"/>
              </a:lnSpc>
            </a:pPr>
            <a:endParaRPr lang="en-US" sz="800"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a:p>
            <a:pPr>
              <a:lnSpc>
                <a:spcPct val="130000"/>
              </a:lnSpc>
            </a:pPr>
            <a:r>
              <a:rPr lang="en-US" sz="1200" dirty="0">
                <a:solidFill>
                  <a:schemeClr val="bg1"/>
                </a:solidFill>
                <a:latin typeface="Open Sans" panose="020B0606030504020204" pitchFamily="34" charset="0"/>
                <a:ea typeface="Open Sans" panose="020B0606030504020204" pitchFamily="34" charset="0"/>
                <a:cs typeface="Open Sans" panose="020B0606030504020204" pitchFamily="34" charset="0"/>
              </a:rPr>
              <a:t>Assertively unleash flexible technology whereas equity invested internal or "organic" sources. Collaboratively disintermediate</a:t>
            </a:r>
          </a:p>
        </p:txBody>
      </p:sp>
    </p:spTree>
    <p:extLst>
      <p:ext uri="{BB962C8B-B14F-4D97-AF65-F5344CB8AC3E}">
        <p14:creationId xmlns:p14="http://schemas.microsoft.com/office/powerpoint/2010/main" val="1286781526"/>
      </p:ext>
    </p:extLst>
  </p:cSld>
  <p:clrMapOvr>
    <a:masterClrMapping/>
  </p:clrMapOvr>
  <mc:AlternateContent xmlns:mc="http://schemas.openxmlformats.org/markup-compatibility/2006" xmlns:p14="http://schemas.microsoft.com/office/powerpoint/2010/main">
    <mc:Choice Requires="p14">
      <p:transition spd="slow" p14:dur="2000" advClick="0" advTm="0">
        <p14:honeycomb/>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fade">
                                      <p:cBhvr>
                                        <p:cTn id="12" dur="1000"/>
                                        <p:tgtEl>
                                          <p:spTgt spid="10"/>
                                        </p:tgtEl>
                                      </p:cBhvr>
                                    </p:animEffect>
                                    <p:anim calcmode="lin" valueType="num">
                                      <p:cBhvr>
                                        <p:cTn id="13" dur="1000" fill="hold"/>
                                        <p:tgtEl>
                                          <p:spTgt spid="10"/>
                                        </p:tgtEl>
                                        <p:attrNameLst>
                                          <p:attrName>ppt_x</p:attrName>
                                        </p:attrNameLst>
                                      </p:cBhvr>
                                      <p:tavLst>
                                        <p:tav tm="0">
                                          <p:val>
                                            <p:strVal val="#ppt_x"/>
                                          </p:val>
                                        </p:tav>
                                        <p:tav tm="100000">
                                          <p:val>
                                            <p:strVal val="#ppt_x"/>
                                          </p:val>
                                        </p:tav>
                                      </p:tavLst>
                                    </p:anim>
                                    <p:anim calcmode="lin" valueType="num">
                                      <p:cBhvr>
                                        <p:cTn id="14" dur="1000" fill="hold"/>
                                        <p:tgtEl>
                                          <p:spTgt spid="10"/>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fade">
                                      <p:cBhvr>
                                        <p:cTn id="17" dur="1000"/>
                                        <p:tgtEl>
                                          <p:spTgt spid="9"/>
                                        </p:tgtEl>
                                      </p:cBhvr>
                                    </p:animEffect>
                                    <p:anim calcmode="lin" valueType="num">
                                      <p:cBhvr>
                                        <p:cTn id="18" dur="1000" fill="hold"/>
                                        <p:tgtEl>
                                          <p:spTgt spid="9"/>
                                        </p:tgtEl>
                                        <p:attrNameLst>
                                          <p:attrName>ppt_x</p:attrName>
                                        </p:attrNameLst>
                                      </p:cBhvr>
                                      <p:tavLst>
                                        <p:tav tm="0">
                                          <p:val>
                                            <p:strVal val="#ppt_x"/>
                                          </p:val>
                                        </p:tav>
                                        <p:tav tm="100000">
                                          <p:val>
                                            <p:strVal val="#ppt_x"/>
                                          </p:val>
                                        </p:tav>
                                      </p:tavLst>
                                    </p:anim>
                                    <p:anim calcmode="lin" valueType="num">
                                      <p:cBhvr>
                                        <p:cTn id="19" dur="1000" fill="hold"/>
                                        <p:tgtEl>
                                          <p:spTgt spid="9"/>
                                        </p:tgtEl>
                                        <p:attrNameLst>
                                          <p:attrName>ppt_y</p:attrName>
                                        </p:attrNameLst>
                                      </p:cBhvr>
                                      <p:tavLst>
                                        <p:tav tm="0">
                                          <p:val>
                                            <p:strVal val="#ppt_y+.1"/>
                                          </p:val>
                                        </p:tav>
                                        <p:tav tm="100000">
                                          <p:val>
                                            <p:strVal val="#ppt_y"/>
                                          </p:val>
                                        </p:tav>
                                      </p:tavLst>
                                    </p:anim>
                                  </p:childTnLst>
                                </p:cTn>
                              </p:par>
                            </p:childTnLst>
                          </p:cTn>
                        </p:par>
                        <p:par>
                          <p:cTn id="20" fill="hold">
                            <p:stCondLst>
                              <p:cond delay="1000"/>
                            </p:stCondLst>
                            <p:childTnLst>
                              <p:par>
                                <p:cTn id="21" presetID="6" presetClass="entr" presetSubtype="16" fill="hold" grpId="0" nodeType="afterEffect">
                                  <p:stCondLst>
                                    <p:cond delay="0"/>
                                  </p:stCondLst>
                                  <p:childTnLst>
                                    <p:set>
                                      <p:cBhvr>
                                        <p:cTn id="22" dur="1" fill="hold">
                                          <p:stCondLst>
                                            <p:cond delay="0"/>
                                          </p:stCondLst>
                                        </p:cTn>
                                        <p:tgtEl>
                                          <p:spTgt spid="46"/>
                                        </p:tgtEl>
                                        <p:attrNameLst>
                                          <p:attrName>style.visibility</p:attrName>
                                        </p:attrNameLst>
                                      </p:cBhvr>
                                      <p:to>
                                        <p:strVal val="visible"/>
                                      </p:to>
                                    </p:set>
                                    <p:animEffect transition="in" filter="circle(in)">
                                      <p:cBhvr>
                                        <p:cTn id="23" dur="10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03275" y="601792"/>
            <a:ext cx="4801314" cy="707886"/>
          </a:xfrm>
          <a:prstGeom prst="rect">
            <a:avLst/>
          </a:prstGeom>
          <a:noFill/>
        </p:spPr>
        <p:txBody>
          <a:bodyPr wrap="none" rtlCol="0">
            <a:spAutoFit/>
          </a:bodyPr>
          <a:lstStyle/>
          <a:p>
            <a:pPr lvl="0"/>
            <a:r>
              <a:rPr lang="zh-CN" altLang="en-US" sz="4000" b="1" dirty="0">
                <a:gradFill flip="none" rotWithShape="1">
                  <a:gsLst>
                    <a:gs pos="0">
                      <a:srgbClr val="FBF1DC"/>
                    </a:gs>
                    <a:gs pos="21000">
                      <a:srgbClr val="BFA57B"/>
                    </a:gs>
                    <a:gs pos="0">
                      <a:srgbClr val="F1E4CC"/>
                    </a:gs>
                    <a:gs pos="55000">
                      <a:srgbClr val="AF8E69"/>
                    </a:gs>
                    <a:gs pos="76000">
                      <a:srgbClr val="CCB58C"/>
                    </a:gs>
                  </a:gsLst>
                  <a:lin ang="1200000" scaled="0"/>
                  <a:tileRect/>
                </a:gradFill>
                <a:latin typeface="微软雅黑" panose="020B0503020204020204" pitchFamily="34" charset="-122"/>
                <a:ea typeface="微软雅黑" panose="020B0503020204020204" pitchFamily="34" charset="-122"/>
                <a:sym typeface="Microsoft YaHei" panose="020B0503020204020204" pitchFamily="34" charset="-122"/>
              </a:rPr>
              <a:t>请插入您的标题内容</a:t>
            </a:r>
            <a:endParaRPr lang="zh-CN" altLang="en-US" sz="4000" b="1" dirty="0">
              <a:gradFill flip="none" rotWithShape="1">
                <a:gsLst>
                  <a:gs pos="0">
                    <a:srgbClr val="FBF1DC"/>
                  </a:gs>
                  <a:gs pos="21000">
                    <a:srgbClr val="BFA57B"/>
                  </a:gs>
                  <a:gs pos="0">
                    <a:srgbClr val="F1E4CC"/>
                  </a:gs>
                  <a:gs pos="55000">
                    <a:srgbClr val="AF8E69"/>
                  </a:gs>
                  <a:gs pos="76000">
                    <a:srgbClr val="CCB58C"/>
                  </a:gs>
                </a:gsLst>
                <a:lin ang="1200000" scaled="0"/>
                <a:tileRect/>
              </a:gradFill>
              <a:latin typeface="微软雅黑" panose="020B0503020204020204" pitchFamily="34" charset="-122"/>
              <a:ea typeface="微软雅黑" panose="020B0503020204020204" pitchFamily="34" charset="-122"/>
            </a:endParaRPr>
          </a:p>
        </p:txBody>
      </p:sp>
      <p:sp>
        <p:nvSpPr>
          <p:cNvPr id="8" name="Rectangle 7"/>
          <p:cNvSpPr/>
          <p:nvPr/>
        </p:nvSpPr>
        <p:spPr>
          <a:xfrm>
            <a:off x="6874911" y="1588344"/>
            <a:ext cx="4657063" cy="2172903"/>
          </a:xfrm>
          <a:prstGeom prst="rect">
            <a:avLst/>
          </a:prstGeom>
        </p:spPr>
        <p:txBody>
          <a:bodyPr wrap="square">
            <a:spAutoFit/>
          </a:bodyPr>
          <a:lstStyle/>
          <a:p>
            <a:pPr>
              <a:lnSpc>
                <a:spcPct val="130000"/>
              </a:lnSpc>
            </a:pPr>
            <a:r>
              <a:rPr lang="en-US" sz="3600" b="1" dirty="0">
                <a:gradFill flip="none" rotWithShape="1">
                  <a:gsLst>
                    <a:gs pos="0">
                      <a:srgbClr val="FBF1DC"/>
                    </a:gs>
                    <a:gs pos="21000">
                      <a:srgbClr val="BFA57B"/>
                    </a:gs>
                    <a:gs pos="0">
                      <a:srgbClr val="F1E4CC"/>
                    </a:gs>
                    <a:gs pos="55000">
                      <a:srgbClr val="AF8E69"/>
                    </a:gs>
                    <a:gs pos="76000">
                      <a:srgbClr val="CCB58C"/>
                    </a:gs>
                  </a:gsLst>
                  <a:lin ang="1200000" scaled="0"/>
                  <a:tileRect/>
                </a:gradFill>
                <a:latin typeface="微软雅黑" panose="020B0503020204020204" pitchFamily="34" charset="-122"/>
                <a:ea typeface="微软雅黑" panose="020B0503020204020204" pitchFamily="34" charset="-122"/>
              </a:rPr>
              <a:t>Sean Hamilton</a:t>
            </a:r>
          </a:p>
          <a:p>
            <a:pPr>
              <a:lnSpc>
                <a:spcPct val="130000"/>
              </a:lnSpc>
            </a:pPr>
            <a:r>
              <a:rPr lang="en-US" sz="1600" dirty="0">
                <a:solidFill>
                  <a:schemeClr val="bg1"/>
                </a:solidFill>
                <a:latin typeface="Open Sans" panose="020B0606030504020204" pitchFamily="34" charset="0"/>
                <a:ea typeface="Open Sans" panose="020B0606030504020204" pitchFamily="34" charset="0"/>
                <a:cs typeface="Open Sans" panose="020B0606030504020204" pitchFamily="34" charset="0"/>
              </a:rPr>
              <a:t>Business Developer, Marketing Department</a:t>
            </a:r>
          </a:p>
          <a:p>
            <a:pPr>
              <a:lnSpc>
                <a:spcPct val="130000"/>
              </a:lnSpc>
            </a:pPr>
            <a:endParaRPr lang="en-US" sz="1600"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a:p>
            <a:pPr>
              <a:lnSpc>
                <a:spcPct val="130000"/>
              </a:lnSpc>
            </a:pPr>
            <a:r>
              <a:rPr lang="zh-CN" altLang="en-US" sz="1600" dirty="0">
                <a:solidFill>
                  <a:schemeClr val="bg1"/>
                </a:solidFill>
                <a:latin typeface="Open Sans" panose="020B0606030504020204" pitchFamily="34" charset="0"/>
                <a:ea typeface="Open Sans" panose="020B0606030504020204" pitchFamily="34" charset="0"/>
                <a:cs typeface="Open Sans" panose="020B0606030504020204" pitchFamily="34" charset="0"/>
              </a:rPr>
              <a:t>单击添加文本单击添加文本单击添加文本单击添加文本单击添加文本单击添加文本单击添加文本</a:t>
            </a:r>
            <a:endParaRPr lang="en-US" sz="1600"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9" name="Rounded Rectangle 8"/>
          <p:cNvSpPr/>
          <p:nvPr/>
        </p:nvSpPr>
        <p:spPr>
          <a:xfrm>
            <a:off x="7006857" y="4263659"/>
            <a:ext cx="1828801" cy="127592"/>
          </a:xfrm>
          <a:prstGeom prst="roundRect">
            <a:avLst/>
          </a:prstGeom>
          <a:solidFill>
            <a:srgbClr val="AF8E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22" name="TextBox 21"/>
          <p:cNvSpPr txBox="1"/>
          <p:nvPr/>
        </p:nvSpPr>
        <p:spPr>
          <a:xfrm>
            <a:off x="6925339" y="4000927"/>
            <a:ext cx="1144865" cy="230832"/>
          </a:xfrm>
          <a:prstGeom prst="rect">
            <a:avLst/>
          </a:prstGeom>
          <a:noFill/>
        </p:spPr>
        <p:txBody>
          <a:bodyPr wrap="none" rtlCol="0">
            <a:spAutoFit/>
          </a:bodyPr>
          <a:lstStyle/>
          <a:p>
            <a:r>
              <a:rPr lang="en-US" sz="900" dirty="0">
                <a:solidFill>
                  <a:schemeClr val="bg1"/>
                </a:solidFill>
                <a:latin typeface="Open Sans" panose="020B0606030504020204" pitchFamily="34" charset="0"/>
                <a:ea typeface="Open Sans" panose="020B0606030504020204" pitchFamily="34" charset="0"/>
                <a:cs typeface="Open Sans" panose="020B0606030504020204" pitchFamily="34" charset="0"/>
              </a:rPr>
              <a:t>Adobe Photoshop</a:t>
            </a:r>
          </a:p>
        </p:txBody>
      </p:sp>
      <p:sp>
        <p:nvSpPr>
          <p:cNvPr id="23" name="Rounded Rectangle 22"/>
          <p:cNvSpPr/>
          <p:nvPr/>
        </p:nvSpPr>
        <p:spPr>
          <a:xfrm>
            <a:off x="7006855" y="4263659"/>
            <a:ext cx="1554480" cy="127592"/>
          </a:xfrm>
          <a:prstGeom prst="round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24" name="TextBox 23"/>
          <p:cNvSpPr txBox="1"/>
          <p:nvPr/>
        </p:nvSpPr>
        <p:spPr>
          <a:xfrm>
            <a:off x="8488852" y="4000927"/>
            <a:ext cx="410690" cy="230832"/>
          </a:xfrm>
          <a:prstGeom prst="rect">
            <a:avLst/>
          </a:prstGeom>
          <a:noFill/>
        </p:spPr>
        <p:txBody>
          <a:bodyPr wrap="none" rtlCol="0">
            <a:spAutoFit/>
          </a:bodyPr>
          <a:lstStyle/>
          <a:p>
            <a:pPr algn="r"/>
            <a:r>
              <a:rPr lang="en-US" sz="900">
                <a:solidFill>
                  <a:schemeClr val="bg1"/>
                </a:solidFill>
                <a:latin typeface="Open Sans" panose="020B0606030504020204" pitchFamily="34" charset="0"/>
                <a:ea typeface="Open Sans" panose="020B0606030504020204" pitchFamily="34" charset="0"/>
                <a:cs typeface="Open Sans" panose="020B0606030504020204" pitchFamily="34" charset="0"/>
              </a:rPr>
              <a:t>90%</a:t>
            </a:r>
          </a:p>
        </p:txBody>
      </p:sp>
      <p:sp>
        <p:nvSpPr>
          <p:cNvPr id="25" name="Rounded Rectangle 24"/>
          <p:cNvSpPr/>
          <p:nvPr/>
        </p:nvSpPr>
        <p:spPr>
          <a:xfrm>
            <a:off x="9689716" y="4263659"/>
            <a:ext cx="1828801" cy="127592"/>
          </a:xfrm>
          <a:prstGeom prst="roundRect">
            <a:avLst/>
          </a:prstGeom>
          <a:solidFill>
            <a:srgbClr val="AF8E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26" name="TextBox 25"/>
          <p:cNvSpPr txBox="1"/>
          <p:nvPr/>
        </p:nvSpPr>
        <p:spPr>
          <a:xfrm>
            <a:off x="9608198" y="4000927"/>
            <a:ext cx="1024639" cy="230832"/>
          </a:xfrm>
          <a:prstGeom prst="rect">
            <a:avLst/>
          </a:prstGeom>
          <a:noFill/>
        </p:spPr>
        <p:txBody>
          <a:bodyPr wrap="none" rtlCol="0">
            <a:spAutoFit/>
          </a:bodyPr>
          <a:lstStyle/>
          <a:p>
            <a:r>
              <a:rPr lang="en-US" sz="900">
                <a:solidFill>
                  <a:schemeClr val="bg1"/>
                </a:solidFill>
                <a:latin typeface="Open Sans" panose="020B0606030504020204" pitchFamily="34" charset="0"/>
                <a:ea typeface="Open Sans" panose="020B0606030504020204" pitchFamily="34" charset="0"/>
                <a:cs typeface="Open Sans" panose="020B0606030504020204" pitchFamily="34" charset="0"/>
              </a:rPr>
              <a:t>Consulting Web</a:t>
            </a:r>
          </a:p>
        </p:txBody>
      </p:sp>
      <p:sp>
        <p:nvSpPr>
          <p:cNvPr id="27" name="Rounded Rectangle 26"/>
          <p:cNvSpPr/>
          <p:nvPr/>
        </p:nvSpPr>
        <p:spPr>
          <a:xfrm>
            <a:off x="9689713" y="4263659"/>
            <a:ext cx="1188720" cy="127592"/>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28" name="TextBox 27"/>
          <p:cNvSpPr txBox="1"/>
          <p:nvPr/>
        </p:nvSpPr>
        <p:spPr>
          <a:xfrm>
            <a:off x="11171710" y="4000927"/>
            <a:ext cx="410690" cy="230832"/>
          </a:xfrm>
          <a:prstGeom prst="rect">
            <a:avLst/>
          </a:prstGeom>
          <a:noFill/>
        </p:spPr>
        <p:txBody>
          <a:bodyPr wrap="none" rtlCol="0">
            <a:spAutoFit/>
          </a:bodyPr>
          <a:lstStyle/>
          <a:p>
            <a:pPr algn="r"/>
            <a:r>
              <a:rPr lang="en-US" sz="900">
                <a:solidFill>
                  <a:schemeClr val="bg1"/>
                </a:solidFill>
                <a:latin typeface="Open Sans" panose="020B0606030504020204" pitchFamily="34" charset="0"/>
                <a:ea typeface="Open Sans" panose="020B0606030504020204" pitchFamily="34" charset="0"/>
                <a:cs typeface="Open Sans" panose="020B0606030504020204" pitchFamily="34" charset="0"/>
              </a:rPr>
              <a:t>75%</a:t>
            </a:r>
          </a:p>
        </p:txBody>
      </p:sp>
      <p:sp>
        <p:nvSpPr>
          <p:cNvPr id="29" name="Rounded Rectangle 28"/>
          <p:cNvSpPr/>
          <p:nvPr/>
        </p:nvSpPr>
        <p:spPr>
          <a:xfrm>
            <a:off x="7006857" y="4876939"/>
            <a:ext cx="1828801" cy="127592"/>
          </a:xfrm>
          <a:prstGeom prst="roundRect">
            <a:avLst/>
          </a:prstGeom>
          <a:solidFill>
            <a:srgbClr val="AF8E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30" name="TextBox 29"/>
          <p:cNvSpPr txBox="1"/>
          <p:nvPr/>
        </p:nvSpPr>
        <p:spPr>
          <a:xfrm>
            <a:off x="6925339" y="4614207"/>
            <a:ext cx="768159" cy="230832"/>
          </a:xfrm>
          <a:prstGeom prst="rect">
            <a:avLst/>
          </a:prstGeom>
          <a:noFill/>
        </p:spPr>
        <p:txBody>
          <a:bodyPr wrap="none" rtlCol="0">
            <a:spAutoFit/>
          </a:bodyPr>
          <a:lstStyle/>
          <a:p>
            <a:r>
              <a:rPr lang="en-US" sz="900">
                <a:solidFill>
                  <a:schemeClr val="bg1"/>
                </a:solidFill>
                <a:latin typeface="Open Sans" panose="020B0606030504020204" pitchFamily="34" charset="0"/>
                <a:ea typeface="Open Sans" panose="020B0606030504020204" pitchFamily="34" charset="0"/>
                <a:cs typeface="Open Sans" panose="020B0606030504020204" pitchFamily="34" charset="0"/>
              </a:rPr>
              <a:t>Wordpress</a:t>
            </a:r>
          </a:p>
        </p:txBody>
      </p:sp>
      <p:sp>
        <p:nvSpPr>
          <p:cNvPr id="31" name="Rounded Rectangle 30"/>
          <p:cNvSpPr/>
          <p:nvPr/>
        </p:nvSpPr>
        <p:spPr>
          <a:xfrm>
            <a:off x="7006855" y="4876939"/>
            <a:ext cx="1005840" cy="127592"/>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32" name="TextBox 31"/>
          <p:cNvSpPr txBox="1"/>
          <p:nvPr/>
        </p:nvSpPr>
        <p:spPr>
          <a:xfrm>
            <a:off x="8488852" y="4614207"/>
            <a:ext cx="410690" cy="230832"/>
          </a:xfrm>
          <a:prstGeom prst="rect">
            <a:avLst/>
          </a:prstGeom>
          <a:noFill/>
        </p:spPr>
        <p:txBody>
          <a:bodyPr wrap="none" rtlCol="0">
            <a:spAutoFit/>
          </a:bodyPr>
          <a:lstStyle/>
          <a:p>
            <a:pPr algn="r"/>
            <a:r>
              <a:rPr lang="en-US" sz="900">
                <a:solidFill>
                  <a:schemeClr val="bg1"/>
                </a:solidFill>
                <a:latin typeface="Open Sans" panose="020B0606030504020204" pitchFamily="34" charset="0"/>
                <a:ea typeface="Open Sans" panose="020B0606030504020204" pitchFamily="34" charset="0"/>
                <a:cs typeface="Open Sans" panose="020B0606030504020204" pitchFamily="34" charset="0"/>
              </a:rPr>
              <a:t>55%</a:t>
            </a:r>
          </a:p>
        </p:txBody>
      </p:sp>
      <p:sp>
        <p:nvSpPr>
          <p:cNvPr id="33" name="Rounded Rectangle 32"/>
          <p:cNvSpPr/>
          <p:nvPr/>
        </p:nvSpPr>
        <p:spPr>
          <a:xfrm>
            <a:off x="9689716" y="4876939"/>
            <a:ext cx="1828801" cy="127592"/>
          </a:xfrm>
          <a:prstGeom prst="roundRect">
            <a:avLst/>
          </a:prstGeom>
          <a:solidFill>
            <a:srgbClr val="AF8E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34" name="TextBox 33"/>
          <p:cNvSpPr txBox="1"/>
          <p:nvPr/>
        </p:nvSpPr>
        <p:spPr>
          <a:xfrm>
            <a:off x="9608198" y="4614207"/>
            <a:ext cx="920445" cy="230832"/>
          </a:xfrm>
          <a:prstGeom prst="rect">
            <a:avLst/>
          </a:prstGeom>
          <a:noFill/>
        </p:spPr>
        <p:txBody>
          <a:bodyPr wrap="none" rtlCol="0">
            <a:spAutoFit/>
          </a:bodyPr>
          <a:lstStyle/>
          <a:p>
            <a:r>
              <a:rPr lang="en-US" sz="900">
                <a:solidFill>
                  <a:schemeClr val="bg1"/>
                </a:solidFill>
                <a:latin typeface="Open Sans" panose="020B0606030504020204" pitchFamily="34" charset="0"/>
                <a:ea typeface="Open Sans" panose="020B0606030504020204" pitchFamily="34" charset="0"/>
                <a:cs typeface="Open Sans" panose="020B0606030504020204" pitchFamily="34" charset="0"/>
              </a:rPr>
              <a:t>Business Plan</a:t>
            </a:r>
          </a:p>
        </p:txBody>
      </p:sp>
      <p:sp>
        <p:nvSpPr>
          <p:cNvPr id="35" name="Rounded Rectangle 34"/>
          <p:cNvSpPr/>
          <p:nvPr/>
        </p:nvSpPr>
        <p:spPr>
          <a:xfrm>
            <a:off x="9689713" y="4876939"/>
            <a:ext cx="822960" cy="127592"/>
          </a:xfrm>
          <a:prstGeom prst="round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36" name="TextBox 35"/>
          <p:cNvSpPr txBox="1"/>
          <p:nvPr/>
        </p:nvSpPr>
        <p:spPr>
          <a:xfrm>
            <a:off x="11171710" y="4614207"/>
            <a:ext cx="410690" cy="230832"/>
          </a:xfrm>
          <a:prstGeom prst="rect">
            <a:avLst/>
          </a:prstGeom>
          <a:noFill/>
        </p:spPr>
        <p:txBody>
          <a:bodyPr wrap="none" rtlCol="0">
            <a:spAutoFit/>
          </a:bodyPr>
          <a:lstStyle/>
          <a:p>
            <a:pPr algn="r"/>
            <a:r>
              <a:rPr lang="en-US" sz="900">
                <a:solidFill>
                  <a:schemeClr val="bg1"/>
                </a:solidFill>
                <a:latin typeface="Open Sans" panose="020B0606030504020204" pitchFamily="34" charset="0"/>
                <a:ea typeface="Open Sans" panose="020B0606030504020204" pitchFamily="34" charset="0"/>
                <a:cs typeface="Open Sans" panose="020B0606030504020204" pitchFamily="34" charset="0"/>
              </a:rPr>
              <a:t>40%</a:t>
            </a:r>
          </a:p>
        </p:txBody>
      </p:sp>
      <p:sp>
        <p:nvSpPr>
          <p:cNvPr id="41" name="TextBox 40"/>
          <p:cNvSpPr txBox="1"/>
          <p:nvPr/>
        </p:nvSpPr>
        <p:spPr>
          <a:xfrm>
            <a:off x="7006855" y="5490219"/>
            <a:ext cx="1338828" cy="230832"/>
          </a:xfrm>
          <a:prstGeom prst="rect">
            <a:avLst/>
          </a:prstGeom>
          <a:noFill/>
          <a:ln>
            <a:solidFill>
              <a:schemeClr val="tx2">
                <a:lumMod val="75000"/>
              </a:schemeClr>
            </a:solidFill>
          </a:ln>
        </p:spPr>
        <p:txBody>
          <a:bodyPr wrap="none" rtlCol="0">
            <a:spAutoFit/>
          </a:bodyPr>
          <a:lstStyle/>
          <a:p>
            <a:r>
              <a:rPr lang="zh-CN" altLang="en-US" sz="900" dirty="0">
                <a:solidFill>
                  <a:schemeClr val="bg1"/>
                </a:solidFill>
              </a:rPr>
              <a:t>单击添加文本单击添加</a:t>
            </a:r>
            <a:endParaRPr lang="en-US" sz="900" dirty="0">
              <a:solidFill>
                <a:schemeClr val="bg1"/>
              </a:solidFill>
            </a:endParaRPr>
          </a:p>
        </p:txBody>
      </p:sp>
      <p:sp>
        <p:nvSpPr>
          <p:cNvPr id="42" name="TextBox 41"/>
          <p:cNvSpPr txBox="1"/>
          <p:nvPr/>
        </p:nvSpPr>
        <p:spPr>
          <a:xfrm>
            <a:off x="8092409" y="5484168"/>
            <a:ext cx="1863011" cy="230832"/>
          </a:xfrm>
          <a:prstGeom prst="rect">
            <a:avLst/>
          </a:prstGeom>
          <a:noFill/>
        </p:spPr>
        <p:txBody>
          <a:bodyPr wrap="none" rtlCol="0">
            <a:spAutoFit/>
          </a:bodyPr>
          <a:lstStyle/>
          <a:p>
            <a:r>
              <a:rPr lang="en-US" sz="900">
                <a:solidFill>
                  <a:schemeClr val="bg1"/>
                </a:solidFill>
                <a:latin typeface="Open Sans" panose="020B0606030504020204" pitchFamily="34" charset="0"/>
                <a:ea typeface="Open Sans" panose="020B0606030504020204" pitchFamily="34" charset="0"/>
                <a:cs typeface="Open Sans" panose="020B0606030504020204" pitchFamily="34" charset="0"/>
              </a:rPr>
              <a:t>Marketing &amp; Social Department</a:t>
            </a:r>
          </a:p>
        </p:txBody>
      </p:sp>
      <p:pic>
        <p:nvPicPr>
          <p:cNvPr id="6" name="图片占位符 5"/>
          <p:cNvPicPr>
            <a:picLocks noGrp="1" noChangeAspect="1"/>
          </p:cNvPicPr>
          <p:nvPr>
            <p:ph type="pic" sz="quarter" idx="10"/>
          </p:nvPr>
        </p:nvPicPr>
        <p:blipFill>
          <a:blip r:embed="rId3" cstate="screen">
            <a:extLst>
              <a:ext uri="{28A0092B-C50C-407E-A947-70E740481C1C}">
                <a14:useLocalDpi xmlns:a14="http://schemas.microsoft.com/office/drawing/2010/main"/>
              </a:ext>
            </a:extLst>
          </a:blip>
          <a:srcRect/>
          <a:stretch>
            <a:fillRect/>
          </a:stretch>
        </p:blipFill>
        <p:spPr>
          <a:ln w="25400">
            <a:gradFill>
              <a:gsLst>
                <a:gs pos="0">
                  <a:schemeClr val="accent1">
                    <a:lumMod val="5000"/>
                    <a:lumOff val="95000"/>
                  </a:schemeClr>
                </a:gs>
                <a:gs pos="42000">
                  <a:srgbClr val="AF8E69"/>
                </a:gs>
                <a:gs pos="83000">
                  <a:srgbClr val="57442F"/>
                </a:gs>
                <a:gs pos="100000">
                  <a:srgbClr val="AF8E69"/>
                </a:gs>
              </a:gsLst>
              <a:lin ang="5400000" scaled="1"/>
            </a:gradFill>
          </a:ln>
        </p:spPr>
      </p:pic>
    </p:spTree>
    <p:extLst>
      <p:ext uri="{BB962C8B-B14F-4D97-AF65-F5344CB8AC3E}">
        <p14:creationId xmlns:p14="http://schemas.microsoft.com/office/powerpoint/2010/main" val="2864006934"/>
      </p:ext>
    </p:extLst>
  </p:cSld>
  <p:clrMapOvr>
    <a:masterClrMapping/>
  </p:clrMapOvr>
  <mc:AlternateContent xmlns:mc="http://schemas.openxmlformats.org/markup-compatibility/2006" xmlns:p14="http://schemas.microsoft.com/office/powerpoint/2010/main">
    <mc:Choice Requires="p14">
      <p:transition spd="slow" p14:dur="2000" advClick="0" advTm="0">
        <p14:honeycomb/>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9"/>
                                        </p:tgtEl>
                                        <p:attrNameLst>
                                          <p:attrName>style.visibility</p:attrName>
                                        </p:attrNameLst>
                                      </p:cBhvr>
                                      <p:to>
                                        <p:strVal val="visible"/>
                                      </p:to>
                                    </p:set>
                                    <p:animEffect transition="in" filter="fade">
                                      <p:cBhvr>
                                        <p:cTn id="14" dur="1000"/>
                                        <p:tgtEl>
                                          <p:spTgt spid="9"/>
                                        </p:tgtEl>
                                      </p:cBhvr>
                                    </p:animEffect>
                                    <p:anim calcmode="lin" valueType="num">
                                      <p:cBhvr>
                                        <p:cTn id="15" dur="1000" fill="hold"/>
                                        <p:tgtEl>
                                          <p:spTgt spid="9"/>
                                        </p:tgtEl>
                                        <p:attrNameLst>
                                          <p:attrName>ppt_x</p:attrName>
                                        </p:attrNameLst>
                                      </p:cBhvr>
                                      <p:tavLst>
                                        <p:tav tm="0">
                                          <p:val>
                                            <p:strVal val="#ppt_x"/>
                                          </p:val>
                                        </p:tav>
                                        <p:tav tm="100000">
                                          <p:val>
                                            <p:strVal val="#ppt_x"/>
                                          </p:val>
                                        </p:tav>
                                      </p:tavLst>
                                    </p:anim>
                                    <p:anim calcmode="lin" valueType="num">
                                      <p:cBhvr>
                                        <p:cTn id="16" dur="1000" fill="hold"/>
                                        <p:tgtEl>
                                          <p:spTgt spid="9"/>
                                        </p:tgtEl>
                                        <p:attrNameLst>
                                          <p:attrName>ppt_y</p:attrName>
                                        </p:attrNameLst>
                                      </p:cBhvr>
                                      <p:tavLst>
                                        <p:tav tm="0">
                                          <p:val>
                                            <p:strVal val="#ppt_y+.1"/>
                                          </p:val>
                                        </p:tav>
                                        <p:tav tm="100000">
                                          <p:val>
                                            <p:strVal val="#ppt_y"/>
                                          </p:val>
                                        </p:tav>
                                      </p:tavLst>
                                    </p:anim>
                                  </p:childTnLst>
                                </p:cTn>
                              </p:par>
                              <p:par>
                                <p:cTn id="17" presetID="42" presetClass="entr" presetSubtype="0" fill="hold" grpId="0" nodeType="withEffect">
                                  <p:stCondLst>
                                    <p:cond delay="0"/>
                                  </p:stCondLst>
                                  <p:childTnLst>
                                    <p:set>
                                      <p:cBhvr>
                                        <p:cTn id="18" dur="1" fill="hold">
                                          <p:stCondLst>
                                            <p:cond delay="0"/>
                                          </p:stCondLst>
                                        </p:cTn>
                                        <p:tgtEl>
                                          <p:spTgt spid="22"/>
                                        </p:tgtEl>
                                        <p:attrNameLst>
                                          <p:attrName>style.visibility</p:attrName>
                                        </p:attrNameLst>
                                      </p:cBhvr>
                                      <p:to>
                                        <p:strVal val="visible"/>
                                      </p:to>
                                    </p:set>
                                    <p:animEffect transition="in" filter="fade">
                                      <p:cBhvr>
                                        <p:cTn id="19" dur="1000"/>
                                        <p:tgtEl>
                                          <p:spTgt spid="22"/>
                                        </p:tgtEl>
                                      </p:cBhvr>
                                    </p:animEffect>
                                    <p:anim calcmode="lin" valueType="num">
                                      <p:cBhvr>
                                        <p:cTn id="20" dur="1000" fill="hold"/>
                                        <p:tgtEl>
                                          <p:spTgt spid="22"/>
                                        </p:tgtEl>
                                        <p:attrNameLst>
                                          <p:attrName>ppt_x</p:attrName>
                                        </p:attrNameLst>
                                      </p:cBhvr>
                                      <p:tavLst>
                                        <p:tav tm="0">
                                          <p:val>
                                            <p:strVal val="#ppt_x"/>
                                          </p:val>
                                        </p:tav>
                                        <p:tav tm="100000">
                                          <p:val>
                                            <p:strVal val="#ppt_x"/>
                                          </p:val>
                                        </p:tav>
                                      </p:tavLst>
                                    </p:anim>
                                    <p:anim calcmode="lin" valueType="num">
                                      <p:cBhvr>
                                        <p:cTn id="21" dur="1000" fill="hold"/>
                                        <p:tgtEl>
                                          <p:spTgt spid="22"/>
                                        </p:tgtEl>
                                        <p:attrNameLst>
                                          <p:attrName>ppt_y</p:attrName>
                                        </p:attrNameLst>
                                      </p:cBhvr>
                                      <p:tavLst>
                                        <p:tav tm="0">
                                          <p:val>
                                            <p:strVal val="#ppt_y+.1"/>
                                          </p:val>
                                        </p:tav>
                                        <p:tav tm="100000">
                                          <p:val>
                                            <p:strVal val="#ppt_y"/>
                                          </p:val>
                                        </p:tav>
                                      </p:tavLst>
                                    </p:anim>
                                  </p:childTnLst>
                                </p:cTn>
                              </p:par>
                              <p:par>
                                <p:cTn id="22" presetID="42" presetClass="entr" presetSubtype="0" fill="hold" grpId="0" nodeType="withEffect">
                                  <p:stCondLst>
                                    <p:cond delay="0"/>
                                  </p:stCondLst>
                                  <p:childTnLst>
                                    <p:set>
                                      <p:cBhvr>
                                        <p:cTn id="23" dur="1" fill="hold">
                                          <p:stCondLst>
                                            <p:cond delay="0"/>
                                          </p:stCondLst>
                                        </p:cTn>
                                        <p:tgtEl>
                                          <p:spTgt spid="23"/>
                                        </p:tgtEl>
                                        <p:attrNameLst>
                                          <p:attrName>style.visibility</p:attrName>
                                        </p:attrNameLst>
                                      </p:cBhvr>
                                      <p:to>
                                        <p:strVal val="visible"/>
                                      </p:to>
                                    </p:set>
                                    <p:animEffect transition="in" filter="fade">
                                      <p:cBhvr>
                                        <p:cTn id="24" dur="1000"/>
                                        <p:tgtEl>
                                          <p:spTgt spid="23"/>
                                        </p:tgtEl>
                                      </p:cBhvr>
                                    </p:animEffect>
                                    <p:anim calcmode="lin" valueType="num">
                                      <p:cBhvr>
                                        <p:cTn id="25" dur="1000" fill="hold"/>
                                        <p:tgtEl>
                                          <p:spTgt spid="23"/>
                                        </p:tgtEl>
                                        <p:attrNameLst>
                                          <p:attrName>ppt_x</p:attrName>
                                        </p:attrNameLst>
                                      </p:cBhvr>
                                      <p:tavLst>
                                        <p:tav tm="0">
                                          <p:val>
                                            <p:strVal val="#ppt_x"/>
                                          </p:val>
                                        </p:tav>
                                        <p:tav tm="100000">
                                          <p:val>
                                            <p:strVal val="#ppt_x"/>
                                          </p:val>
                                        </p:tav>
                                      </p:tavLst>
                                    </p:anim>
                                    <p:anim calcmode="lin" valueType="num">
                                      <p:cBhvr>
                                        <p:cTn id="26" dur="1000" fill="hold"/>
                                        <p:tgtEl>
                                          <p:spTgt spid="23"/>
                                        </p:tgtEl>
                                        <p:attrNameLst>
                                          <p:attrName>ppt_y</p:attrName>
                                        </p:attrNameLst>
                                      </p:cBhvr>
                                      <p:tavLst>
                                        <p:tav tm="0">
                                          <p:val>
                                            <p:strVal val="#ppt_y+.1"/>
                                          </p:val>
                                        </p:tav>
                                        <p:tav tm="100000">
                                          <p:val>
                                            <p:strVal val="#ppt_y"/>
                                          </p:val>
                                        </p:tav>
                                      </p:tavLst>
                                    </p:anim>
                                  </p:childTnLst>
                                </p:cTn>
                              </p:par>
                              <p:par>
                                <p:cTn id="27" presetID="42" presetClass="entr" presetSubtype="0" fill="hold" grpId="0" nodeType="withEffect">
                                  <p:stCondLst>
                                    <p:cond delay="0"/>
                                  </p:stCondLst>
                                  <p:childTnLst>
                                    <p:set>
                                      <p:cBhvr>
                                        <p:cTn id="28" dur="1" fill="hold">
                                          <p:stCondLst>
                                            <p:cond delay="0"/>
                                          </p:stCondLst>
                                        </p:cTn>
                                        <p:tgtEl>
                                          <p:spTgt spid="24"/>
                                        </p:tgtEl>
                                        <p:attrNameLst>
                                          <p:attrName>style.visibility</p:attrName>
                                        </p:attrNameLst>
                                      </p:cBhvr>
                                      <p:to>
                                        <p:strVal val="visible"/>
                                      </p:to>
                                    </p:set>
                                    <p:animEffect transition="in" filter="fade">
                                      <p:cBhvr>
                                        <p:cTn id="29" dur="1000"/>
                                        <p:tgtEl>
                                          <p:spTgt spid="24"/>
                                        </p:tgtEl>
                                      </p:cBhvr>
                                    </p:animEffect>
                                    <p:anim calcmode="lin" valueType="num">
                                      <p:cBhvr>
                                        <p:cTn id="30" dur="1000" fill="hold"/>
                                        <p:tgtEl>
                                          <p:spTgt spid="24"/>
                                        </p:tgtEl>
                                        <p:attrNameLst>
                                          <p:attrName>ppt_x</p:attrName>
                                        </p:attrNameLst>
                                      </p:cBhvr>
                                      <p:tavLst>
                                        <p:tav tm="0">
                                          <p:val>
                                            <p:strVal val="#ppt_x"/>
                                          </p:val>
                                        </p:tav>
                                        <p:tav tm="100000">
                                          <p:val>
                                            <p:strVal val="#ppt_x"/>
                                          </p:val>
                                        </p:tav>
                                      </p:tavLst>
                                    </p:anim>
                                    <p:anim calcmode="lin" valueType="num">
                                      <p:cBhvr>
                                        <p:cTn id="31" dur="1000" fill="hold"/>
                                        <p:tgtEl>
                                          <p:spTgt spid="24"/>
                                        </p:tgtEl>
                                        <p:attrNameLst>
                                          <p:attrName>ppt_y</p:attrName>
                                        </p:attrNameLst>
                                      </p:cBhvr>
                                      <p:tavLst>
                                        <p:tav tm="0">
                                          <p:val>
                                            <p:strVal val="#ppt_y+.1"/>
                                          </p:val>
                                        </p:tav>
                                        <p:tav tm="100000">
                                          <p:val>
                                            <p:strVal val="#ppt_y"/>
                                          </p:val>
                                        </p:tav>
                                      </p:tavLst>
                                    </p:anim>
                                  </p:childTnLst>
                                </p:cTn>
                              </p:par>
                              <p:par>
                                <p:cTn id="32" presetID="42" presetClass="entr" presetSubtype="0" fill="hold" grpId="0" nodeType="withEffect">
                                  <p:stCondLst>
                                    <p:cond delay="0"/>
                                  </p:stCondLst>
                                  <p:childTnLst>
                                    <p:set>
                                      <p:cBhvr>
                                        <p:cTn id="33" dur="1" fill="hold">
                                          <p:stCondLst>
                                            <p:cond delay="0"/>
                                          </p:stCondLst>
                                        </p:cTn>
                                        <p:tgtEl>
                                          <p:spTgt spid="25"/>
                                        </p:tgtEl>
                                        <p:attrNameLst>
                                          <p:attrName>style.visibility</p:attrName>
                                        </p:attrNameLst>
                                      </p:cBhvr>
                                      <p:to>
                                        <p:strVal val="visible"/>
                                      </p:to>
                                    </p:set>
                                    <p:animEffect transition="in" filter="fade">
                                      <p:cBhvr>
                                        <p:cTn id="34" dur="1000"/>
                                        <p:tgtEl>
                                          <p:spTgt spid="25"/>
                                        </p:tgtEl>
                                      </p:cBhvr>
                                    </p:animEffect>
                                    <p:anim calcmode="lin" valueType="num">
                                      <p:cBhvr>
                                        <p:cTn id="35" dur="1000" fill="hold"/>
                                        <p:tgtEl>
                                          <p:spTgt spid="25"/>
                                        </p:tgtEl>
                                        <p:attrNameLst>
                                          <p:attrName>ppt_x</p:attrName>
                                        </p:attrNameLst>
                                      </p:cBhvr>
                                      <p:tavLst>
                                        <p:tav tm="0">
                                          <p:val>
                                            <p:strVal val="#ppt_x"/>
                                          </p:val>
                                        </p:tav>
                                        <p:tav tm="100000">
                                          <p:val>
                                            <p:strVal val="#ppt_x"/>
                                          </p:val>
                                        </p:tav>
                                      </p:tavLst>
                                    </p:anim>
                                    <p:anim calcmode="lin" valueType="num">
                                      <p:cBhvr>
                                        <p:cTn id="36" dur="1000" fill="hold"/>
                                        <p:tgtEl>
                                          <p:spTgt spid="25"/>
                                        </p:tgtEl>
                                        <p:attrNameLst>
                                          <p:attrName>ppt_y</p:attrName>
                                        </p:attrNameLst>
                                      </p:cBhvr>
                                      <p:tavLst>
                                        <p:tav tm="0">
                                          <p:val>
                                            <p:strVal val="#ppt_y+.1"/>
                                          </p:val>
                                        </p:tav>
                                        <p:tav tm="100000">
                                          <p:val>
                                            <p:strVal val="#ppt_y"/>
                                          </p:val>
                                        </p:tav>
                                      </p:tavLst>
                                    </p:anim>
                                  </p:childTnLst>
                                </p:cTn>
                              </p:par>
                              <p:par>
                                <p:cTn id="37" presetID="42" presetClass="entr" presetSubtype="0" fill="hold" grpId="0" nodeType="withEffect">
                                  <p:stCondLst>
                                    <p:cond delay="0"/>
                                  </p:stCondLst>
                                  <p:childTnLst>
                                    <p:set>
                                      <p:cBhvr>
                                        <p:cTn id="38" dur="1" fill="hold">
                                          <p:stCondLst>
                                            <p:cond delay="0"/>
                                          </p:stCondLst>
                                        </p:cTn>
                                        <p:tgtEl>
                                          <p:spTgt spid="26"/>
                                        </p:tgtEl>
                                        <p:attrNameLst>
                                          <p:attrName>style.visibility</p:attrName>
                                        </p:attrNameLst>
                                      </p:cBhvr>
                                      <p:to>
                                        <p:strVal val="visible"/>
                                      </p:to>
                                    </p:set>
                                    <p:animEffect transition="in" filter="fade">
                                      <p:cBhvr>
                                        <p:cTn id="39" dur="1000"/>
                                        <p:tgtEl>
                                          <p:spTgt spid="26"/>
                                        </p:tgtEl>
                                      </p:cBhvr>
                                    </p:animEffect>
                                    <p:anim calcmode="lin" valueType="num">
                                      <p:cBhvr>
                                        <p:cTn id="40" dur="1000" fill="hold"/>
                                        <p:tgtEl>
                                          <p:spTgt spid="26"/>
                                        </p:tgtEl>
                                        <p:attrNameLst>
                                          <p:attrName>ppt_x</p:attrName>
                                        </p:attrNameLst>
                                      </p:cBhvr>
                                      <p:tavLst>
                                        <p:tav tm="0">
                                          <p:val>
                                            <p:strVal val="#ppt_x"/>
                                          </p:val>
                                        </p:tav>
                                        <p:tav tm="100000">
                                          <p:val>
                                            <p:strVal val="#ppt_x"/>
                                          </p:val>
                                        </p:tav>
                                      </p:tavLst>
                                    </p:anim>
                                    <p:anim calcmode="lin" valueType="num">
                                      <p:cBhvr>
                                        <p:cTn id="41" dur="1000" fill="hold"/>
                                        <p:tgtEl>
                                          <p:spTgt spid="26"/>
                                        </p:tgtEl>
                                        <p:attrNameLst>
                                          <p:attrName>ppt_y</p:attrName>
                                        </p:attrNameLst>
                                      </p:cBhvr>
                                      <p:tavLst>
                                        <p:tav tm="0">
                                          <p:val>
                                            <p:strVal val="#ppt_y+.1"/>
                                          </p:val>
                                        </p:tav>
                                        <p:tav tm="100000">
                                          <p:val>
                                            <p:strVal val="#ppt_y"/>
                                          </p:val>
                                        </p:tav>
                                      </p:tavLst>
                                    </p:anim>
                                  </p:childTnLst>
                                </p:cTn>
                              </p:par>
                              <p:par>
                                <p:cTn id="42" presetID="42" presetClass="entr" presetSubtype="0" fill="hold" grpId="0" nodeType="withEffect">
                                  <p:stCondLst>
                                    <p:cond delay="0"/>
                                  </p:stCondLst>
                                  <p:childTnLst>
                                    <p:set>
                                      <p:cBhvr>
                                        <p:cTn id="43" dur="1" fill="hold">
                                          <p:stCondLst>
                                            <p:cond delay="0"/>
                                          </p:stCondLst>
                                        </p:cTn>
                                        <p:tgtEl>
                                          <p:spTgt spid="27"/>
                                        </p:tgtEl>
                                        <p:attrNameLst>
                                          <p:attrName>style.visibility</p:attrName>
                                        </p:attrNameLst>
                                      </p:cBhvr>
                                      <p:to>
                                        <p:strVal val="visible"/>
                                      </p:to>
                                    </p:set>
                                    <p:animEffect transition="in" filter="fade">
                                      <p:cBhvr>
                                        <p:cTn id="44" dur="1000"/>
                                        <p:tgtEl>
                                          <p:spTgt spid="27"/>
                                        </p:tgtEl>
                                      </p:cBhvr>
                                    </p:animEffect>
                                    <p:anim calcmode="lin" valueType="num">
                                      <p:cBhvr>
                                        <p:cTn id="45" dur="1000" fill="hold"/>
                                        <p:tgtEl>
                                          <p:spTgt spid="27"/>
                                        </p:tgtEl>
                                        <p:attrNameLst>
                                          <p:attrName>ppt_x</p:attrName>
                                        </p:attrNameLst>
                                      </p:cBhvr>
                                      <p:tavLst>
                                        <p:tav tm="0">
                                          <p:val>
                                            <p:strVal val="#ppt_x"/>
                                          </p:val>
                                        </p:tav>
                                        <p:tav tm="100000">
                                          <p:val>
                                            <p:strVal val="#ppt_x"/>
                                          </p:val>
                                        </p:tav>
                                      </p:tavLst>
                                    </p:anim>
                                    <p:anim calcmode="lin" valueType="num">
                                      <p:cBhvr>
                                        <p:cTn id="46" dur="1000" fill="hold"/>
                                        <p:tgtEl>
                                          <p:spTgt spid="27"/>
                                        </p:tgtEl>
                                        <p:attrNameLst>
                                          <p:attrName>ppt_y</p:attrName>
                                        </p:attrNameLst>
                                      </p:cBhvr>
                                      <p:tavLst>
                                        <p:tav tm="0">
                                          <p:val>
                                            <p:strVal val="#ppt_y+.1"/>
                                          </p:val>
                                        </p:tav>
                                        <p:tav tm="100000">
                                          <p:val>
                                            <p:strVal val="#ppt_y"/>
                                          </p:val>
                                        </p:tav>
                                      </p:tavLst>
                                    </p:anim>
                                  </p:childTnLst>
                                </p:cTn>
                              </p:par>
                              <p:par>
                                <p:cTn id="47" presetID="42" presetClass="entr" presetSubtype="0" fill="hold" grpId="0" nodeType="withEffect">
                                  <p:stCondLst>
                                    <p:cond delay="0"/>
                                  </p:stCondLst>
                                  <p:childTnLst>
                                    <p:set>
                                      <p:cBhvr>
                                        <p:cTn id="48" dur="1" fill="hold">
                                          <p:stCondLst>
                                            <p:cond delay="0"/>
                                          </p:stCondLst>
                                        </p:cTn>
                                        <p:tgtEl>
                                          <p:spTgt spid="28"/>
                                        </p:tgtEl>
                                        <p:attrNameLst>
                                          <p:attrName>style.visibility</p:attrName>
                                        </p:attrNameLst>
                                      </p:cBhvr>
                                      <p:to>
                                        <p:strVal val="visible"/>
                                      </p:to>
                                    </p:set>
                                    <p:animEffect transition="in" filter="fade">
                                      <p:cBhvr>
                                        <p:cTn id="49" dur="1000"/>
                                        <p:tgtEl>
                                          <p:spTgt spid="28"/>
                                        </p:tgtEl>
                                      </p:cBhvr>
                                    </p:animEffect>
                                    <p:anim calcmode="lin" valueType="num">
                                      <p:cBhvr>
                                        <p:cTn id="50" dur="1000" fill="hold"/>
                                        <p:tgtEl>
                                          <p:spTgt spid="28"/>
                                        </p:tgtEl>
                                        <p:attrNameLst>
                                          <p:attrName>ppt_x</p:attrName>
                                        </p:attrNameLst>
                                      </p:cBhvr>
                                      <p:tavLst>
                                        <p:tav tm="0">
                                          <p:val>
                                            <p:strVal val="#ppt_x"/>
                                          </p:val>
                                        </p:tav>
                                        <p:tav tm="100000">
                                          <p:val>
                                            <p:strVal val="#ppt_x"/>
                                          </p:val>
                                        </p:tav>
                                      </p:tavLst>
                                    </p:anim>
                                    <p:anim calcmode="lin" valueType="num">
                                      <p:cBhvr>
                                        <p:cTn id="51" dur="1000" fill="hold"/>
                                        <p:tgtEl>
                                          <p:spTgt spid="28"/>
                                        </p:tgtEl>
                                        <p:attrNameLst>
                                          <p:attrName>ppt_y</p:attrName>
                                        </p:attrNameLst>
                                      </p:cBhvr>
                                      <p:tavLst>
                                        <p:tav tm="0">
                                          <p:val>
                                            <p:strVal val="#ppt_y+.1"/>
                                          </p:val>
                                        </p:tav>
                                        <p:tav tm="100000">
                                          <p:val>
                                            <p:strVal val="#ppt_y"/>
                                          </p:val>
                                        </p:tav>
                                      </p:tavLst>
                                    </p:anim>
                                  </p:childTnLst>
                                </p:cTn>
                              </p:par>
                              <p:par>
                                <p:cTn id="52" presetID="42" presetClass="entr" presetSubtype="0" fill="hold" grpId="0" nodeType="withEffect">
                                  <p:stCondLst>
                                    <p:cond delay="0"/>
                                  </p:stCondLst>
                                  <p:childTnLst>
                                    <p:set>
                                      <p:cBhvr>
                                        <p:cTn id="53" dur="1" fill="hold">
                                          <p:stCondLst>
                                            <p:cond delay="0"/>
                                          </p:stCondLst>
                                        </p:cTn>
                                        <p:tgtEl>
                                          <p:spTgt spid="29"/>
                                        </p:tgtEl>
                                        <p:attrNameLst>
                                          <p:attrName>style.visibility</p:attrName>
                                        </p:attrNameLst>
                                      </p:cBhvr>
                                      <p:to>
                                        <p:strVal val="visible"/>
                                      </p:to>
                                    </p:set>
                                    <p:animEffect transition="in" filter="fade">
                                      <p:cBhvr>
                                        <p:cTn id="54" dur="1000"/>
                                        <p:tgtEl>
                                          <p:spTgt spid="29"/>
                                        </p:tgtEl>
                                      </p:cBhvr>
                                    </p:animEffect>
                                    <p:anim calcmode="lin" valueType="num">
                                      <p:cBhvr>
                                        <p:cTn id="55" dur="1000" fill="hold"/>
                                        <p:tgtEl>
                                          <p:spTgt spid="29"/>
                                        </p:tgtEl>
                                        <p:attrNameLst>
                                          <p:attrName>ppt_x</p:attrName>
                                        </p:attrNameLst>
                                      </p:cBhvr>
                                      <p:tavLst>
                                        <p:tav tm="0">
                                          <p:val>
                                            <p:strVal val="#ppt_x"/>
                                          </p:val>
                                        </p:tav>
                                        <p:tav tm="100000">
                                          <p:val>
                                            <p:strVal val="#ppt_x"/>
                                          </p:val>
                                        </p:tav>
                                      </p:tavLst>
                                    </p:anim>
                                    <p:anim calcmode="lin" valueType="num">
                                      <p:cBhvr>
                                        <p:cTn id="56" dur="1000" fill="hold"/>
                                        <p:tgtEl>
                                          <p:spTgt spid="29"/>
                                        </p:tgtEl>
                                        <p:attrNameLst>
                                          <p:attrName>ppt_y</p:attrName>
                                        </p:attrNameLst>
                                      </p:cBhvr>
                                      <p:tavLst>
                                        <p:tav tm="0">
                                          <p:val>
                                            <p:strVal val="#ppt_y+.1"/>
                                          </p:val>
                                        </p:tav>
                                        <p:tav tm="100000">
                                          <p:val>
                                            <p:strVal val="#ppt_y"/>
                                          </p:val>
                                        </p:tav>
                                      </p:tavLst>
                                    </p:anim>
                                  </p:childTnLst>
                                </p:cTn>
                              </p:par>
                              <p:par>
                                <p:cTn id="57" presetID="42" presetClass="entr" presetSubtype="0" fill="hold" grpId="0" nodeType="withEffect">
                                  <p:stCondLst>
                                    <p:cond delay="0"/>
                                  </p:stCondLst>
                                  <p:childTnLst>
                                    <p:set>
                                      <p:cBhvr>
                                        <p:cTn id="58" dur="1" fill="hold">
                                          <p:stCondLst>
                                            <p:cond delay="0"/>
                                          </p:stCondLst>
                                        </p:cTn>
                                        <p:tgtEl>
                                          <p:spTgt spid="30"/>
                                        </p:tgtEl>
                                        <p:attrNameLst>
                                          <p:attrName>style.visibility</p:attrName>
                                        </p:attrNameLst>
                                      </p:cBhvr>
                                      <p:to>
                                        <p:strVal val="visible"/>
                                      </p:to>
                                    </p:set>
                                    <p:animEffect transition="in" filter="fade">
                                      <p:cBhvr>
                                        <p:cTn id="59" dur="1000"/>
                                        <p:tgtEl>
                                          <p:spTgt spid="30"/>
                                        </p:tgtEl>
                                      </p:cBhvr>
                                    </p:animEffect>
                                    <p:anim calcmode="lin" valueType="num">
                                      <p:cBhvr>
                                        <p:cTn id="60" dur="1000" fill="hold"/>
                                        <p:tgtEl>
                                          <p:spTgt spid="30"/>
                                        </p:tgtEl>
                                        <p:attrNameLst>
                                          <p:attrName>ppt_x</p:attrName>
                                        </p:attrNameLst>
                                      </p:cBhvr>
                                      <p:tavLst>
                                        <p:tav tm="0">
                                          <p:val>
                                            <p:strVal val="#ppt_x"/>
                                          </p:val>
                                        </p:tav>
                                        <p:tav tm="100000">
                                          <p:val>
                                            <p:strVal val="#ppt_x"/>
                                          </p:val>
                                        </p:tav>
                                      </p:tavLst>
                                    </p:anim>
                                    <p:anim calcmode="lin" valueType="num">
                                      <p:cBhvr>
                                        <p:cTn id="61" dur="1000" fill="hold"/>
                                        <p:tgtEl>
                                          <p:spTgt spid="30"/>
                                        </p:tgtEl>
                                        <p:attrNameLst>
                                          <p:attrName>ppt_y</p:attrName>
                                        </p:attrNameLst>
                                      </p:cBhvr>
                                      <p:tavLst>
                                        <p:tav tm="0">
                                          <p:val>
                                            <p:strVal val="#ppt_y+.1"/>
                                          </p:val>
                                        </p:tav>
                                        <p:tav tm="100000">
                                          <p:val>
                                            <p:strVal val="#ppt_y"/>
                                          </p:val>
                                        </p:tav>
                                      </p:tavLst>
                                    </p:anim>
                                  </p:childTnLst>
                                </p:cTn>
                              </p:par>
                              <p:par>
                                <p:cTn id="62" presetID="42" presetClass="entr" presetSubtype="0" fill="hold" grpId="0" nodeType="withEffect">
                                  <p:stCondLst>
                                    <p:cond delay="0"/>
                                  </p:stCondLst>
                                  <p:childTnLst>
                                    <p:set>
                                      <p:cBhvr>
                                        <p:cTn id="63" dur="1" fill="hold">
                                          <p:stCondLst>
                                            <p:cond delay="0"/>
                                          </p:stCondLst>
                                        </p:cTn>
                                        <p:tgtEl>
                                          <p:spTgt spid="31"/>
                                        </p:tgtEl>
                                        <p:attrNameLst>
                                          <p:attrName>style.visibility</p:attrName>
                                        </p:attrNameLst>
                                      </p:cBhvr>
                                      <p:to>
                                        <p:strVal val="visible"/>
                                      </p:to>
                                    </p:set>
                                    <p:animEffect transition="in" filter="fade">
                                      <p:cBhvr>
                                        <p:cTn id="64" dur="1000"/>
                                        <p:tgtEl>
                                          <p:spTgt spid="31"/>
                                        </p:tgtEl>
                                      </p:cBhvr>
                                    </p:animEffect>
                                    <p:anim calcmode="lin" valueType="num">
                                      <p:cBhvr>
                                        <p:cTn id="65" dur="1000" fill="hold"/>
                                        <p:tgtEl>
                                          <p:spTgt spid="31"/>
                                        </p:tgtEl>
                                        <p:attrNameLst>
                                          <p:attrName>ppt_x</p:attrName>
                                        </p:attrNameLst>
                                      </p:cBhvr>
                                      <p:tavLst>
                                        <p:tav tm="0">
                                          <p:val>
                                            <p:strVal val="#ppt_x"/>
                                          </p:val>
                                        </p:tav>
                                        <p:tav tm="100000">
                                          <p:val>
                                            <p:strVal val="#ppt_x"/>
                                          </p:val>
                                        </p:tav>
                                      </p:tavLst>
                                    </p:anim>
                                    <p:anim calcmode="lin" valueType="num">
                                      <p:cBhvr>
                                        <p:cTn id="66" dur="1000" fill="hold"/>
                                        <p:tgtEl>
                                          <p:spTgt spid="31"/>
                                        </p:tgtEl>
                                        <p:attrNameLst>
                                          <p:attrName>ppt_y</p:attrName>
                                        </p:attrNameLst>
                                      </p:cBhvr>
                                      <p:tavLst>
                                        <p:tav tm="0">
                                          <p:val>
                                            <p:strVal val="#ppt_y+.1"/>
                                          </p:val>
                                        </p:tav>
                                        <p:tav tm="100000">
                                          <p:val>
                                            <p:strVal val="#ppt_y"/>
                                          </p:val>
                                        </p:tav>
                                      </p:tavLst>
                                    </p:anim>
                                  </p:childTnLst>
                                </p:cTn>
                              </p:par>
                              <p:par>
                                <p:cTn id="67" presetID="42" presetClass="entr" presetSubtype="0" fill="hold" grpId="0" nodeType="withEffect">
                                  <p:stCondLst>
                                    <p:cond delay="0"/>
                                  </p:stCondLst>
                                  <p:childTnLst>
                                    <p:set>
                                      <p:cBhvr>
                                        <p:cTn id="68" dur="1" fill="hold">
                                          <p:stCondLst>
                                            <p:cond delay="0"/>
                                          </p:stCondLst>
                                        </p:cTn>
                                        <p:tgtEl>
                                          <p:spTgt spid="32"/>
                                        </p:tgtEl>
                                        <p:attrNameLst>
                                          <p:attrName>style.visibility</p:attrName>
                                        </p:attrNameLst>
                                      </p:cBhvr>
                                      <p:to>
                                        <p:strVal val="visible"/>
                                      </p:to>
                                    </p:set>
                                    <p:animEffect transition="in" filter="fade">
                                      <p:cBhvr>
                                        <p:cTn id="69" dur="1000"/>
                                        <p:tgtEl>
                                          <p:spTgt spid="32"/>
                                        </p:tgtEl>
                                      </p:cBhvr>
                                    </p:animEffect>
                                    <p:anim calcmode="lin" valueType="num">
                                      <p:cBhvr>
                                        <p:cTn id="70" dur="1000" fill="hold"/>
                                        <p:tgtEl>
                                          <p:spTgt spid="32"/>
                                        </p:tgtEl>
                                        <p:attrNameLst>
                                          <p:attrName>ppt_x</p:attrName>
                                        </p:attrNameLst>
                                      </p:cBhvr>
                                      <p:tavLst>
                                        <p:tav tm="0">
                                          <p:val>
                                            <p:strVal val="#ppt_x"/>
                                          </p:val>
                                        </p:tav>
                                        <p:tav tm="100000">
                                          <p:val>
                                            <p:strVal val="#ppt_x"/>
                                          </p:val>
                                        </p:tav>
                                      </p:tavLst>
                                    </p:anim>
                                    <p:anim calcmode="lin" valueType="num">
                                      <p:cBhvr>
                                        <p:cTn id="71" dur="1000" fill="hold"/>
                                        <p:tgtEl>
                                          <p:spTgt spid="32"/>
                                        </p:tgtEl>
                                        <p:attrNameLst>
                                          <p:attrName>ppt_y</p:attrName>
                                        </p:attrNameLst>
                                      </p:cBhvr>
                                      <p:tavLst>
                                        <p:tav tm="0">
                                          <p:val>
                                            <p:strVal val="#ppt_y+.1"/>
                                          </p:val>
                                        </p:tav>
                                        <p:tav tm="100000">
                                          <p:val>
                                            <p:strVal val="#ppt_y"/>
                                          </p:val>
                                        </p:tav>
                                      </p:tavLst>
                                    </p:anim>
                                  </p:childTnLst>
                                </p:cTn>
                              </p:par>
                              <p:par>
                                <p:cTn id="72" presetID="42" presetClass="entr" presetSubtype="0" fill="hold" grpId="0" nodeType="withEffect">
                                  <p:stCondLst>
                                    <p:cond delay="0"/>
                                  </p:stCondLst>
                                  <p:childTnLst>
                                    <p:set>
                                      <p:cBhvr>
                                        <p:cTn id="73" dur="1" fill="hold">
                                          <p:stCondLst>
                                            <p:cond delay="0"/>
                                          </p:stCondLst>
                                        </p:cTn>
                                        <p:tgtEl>
                                          <p:spTgt spid="33"/>
                                        </p:tgtEl>
                                        <p:attrNameLst>
                                          <p:attrName>style.visibility</p:attrName>
                                        </p:attrNameLst>
                                      </p:cBhvr>
                                      <p:to>
                                        <p:strVal val="visible"/>
                                      </p:to>
                                    </p:set>
                                    <p:animEffect transition="in" filter="fade">
                                      <p:cBhvr>
                                        <p:cTn id="74" dur="1000"/>
                                        <p:tgtEl>
                                          <p:spTgt spid="33"/>
                                        </p:tgtEl>
                                      </p:cBhvr>
                                    </p:animEffect>
                                    <p:anim calcmode="lin" valueType="num">
                                      <p:cBhvr>
                                        <p:cTn id="75" dur="1000" fill="hold"/>
                                        <p:tgtEl>
                                          <p:spTgt spid="33"/>
                                        </p:tgtEl>
                                        <p:attrNameLst>
                                          <p:attrName>ppt_x</p:attrName>
                                        </p:attrNameLst>
                                      </p:cBhvr>
                                      <p:tavLst>
                                        <p:tav tm="0">
                                          <p:val>
                                            <p:strVal val="#ppt_x"/>
                                          </p:val>
                                        </p:tav>
                                        <p:tav tm="100000">
                                          <p:val>
                                            <p:strVal val="#ppt_x"/>
                                          </p:val>
                                        </p:tav>
                                      </p:tavLst>
                                    </p:anim>
                                    <p:anim calcmode="lin" valueType="num">
                                      <p:cBhvr>
                                        <p:cTn id="76" dur="1000" fill="hold"/>
                                        <p:tgtEl>
                                          <p:spTgt spid="33"/>
                                        </p:tgtEl>
                                        <p:attrNameLst>
                                          <p:attrName>ppt_y</p:attrName>
                                        </p:attrNameLst>
                                      </p:cBhvr>
                                      <p:tavLst>
                                        <p:tav tm="0">
                                          <p:val>
                                            <p:strVal val="#ppt_y+.1"/>
                                          </p:val>
                                        </p:tav>
                                        <p:tav tm="100000">
                                          <p:val>
                                            <p:strVal val="#ppt_y"/>
                                          </p:val>
                                        </p:tav>
                                      </p:tavLst>
                                    </p:anim>
                                  </p:childTnLst>
                                </p:cTn>
                              </p:par>
                              <p:par>
                                <p:cTn id="77" presetID="42" presetClass="entr" presetSubtype="0" fill="hold" grpId="0" nodeType="withEffect">
                                  <p:stCondLst>
                                    <p:cond delay="0"/>
                                  </p:stCondLst>
                                  <p:childTnLst>
                                    <p:set>
                                      <p:cBhvr>
                                        <p:cTn id="78" dur="1" fill="hold">
                                          <p:stCondLst>
                                            <p:cond delay="0"/>
                                          </p:stCondLst>
                                        </p:cTn>
                                        <p:tgtEl>
                                          <p:spTgt spid="34"/>
                                        </p:tgtEl>
                                        <p:attrNameLst>
                                          <p:attrName>style.visibility</p:attrName>
                                        </p:attrNameLst>
                                      </p:cBhvr>
                                      <p:to>
                                        <p:strVal val="visible"/>
                                      </p:to>
                                    </p:set>
                                    <p:animEffect transition="in" filter="fade">
                                      <p:cBhvr>
                                        <p:cTn id="79" dur="1000"/>
                                        <p:tgtEl>
                                          <p:spTgt spid="34"/>
                                        </p:tgtEl>
                                      </p:cBhvr>
                                    </p:animEffect>
                                    <p:anim calcmode="lin" valueType="num">
                                      <p:cBhvr>
                                        <p:cTn id="80" dur="1000" fill="hold"/>
                                        <p:tgtEl>
                                          <p:spTgt spid="34"/>
                                        </p:tgtEl>
                                        <p:attrNameLst>
                                          <p:attrName>ppt_x</p:attrName>
                                        </p:attrNameLst>
                                      </p:cBhvr>
                                      <p:tavLst>
                                        <p:tav tm="0">
                                          <p:val>
                                            <p:strVal val="#ppt_x"/>
                                          </p:val>
                                        </p:tav>
                                        <p:tav tm="100000">
                                          <p:val>
                                            <p:strVal val="#ppt_x"/>
                                          </p:val>
                                        </p:tav>
                                      </p:tavLst>
                                    </p:anim>
                                    <p:anim calcmode="lin" valueType="num">
                                      <p:cBhvr>
                                        <p:cTn id="81" dur="1000" fill="hold"/>
                                        <p:tgtEl>
                                          <p:spTgt spid="34"/>
                                        </p:tgtEl>
                                        <p:attrNameLst>
                                          <p:attrName>ppt_y</p:attrName>
                                        </p:attrNameLst>
                                      </p:cBhvr>
                                      <p:tavLst>
                                        <p:tav tm="0">
                                          <p:val>
                                            <p:strVal val="#ppt_y+.1"/>
                                          </p:val>
                                        </p:tav>
                                        <p:tav tm="100000">
                                          <p:val>
                                            <p:strVal val="#ppt_y"/>
                                          </p:val>
                                        </p:tav>
                                      </p:tavLst>
                                    </p:anim>
                                  </p:childTnLst>
                                </p:cTn>
                              </p:par>
                              <p:par>
                                <p:cTn id="82" presetID="42" presetClass="entr" presetSubtype="0" fill="hold" grpId="0" nodeType="withEffect">
                                  <p:stCondLst>
                                    <p:cond delay="0"/>
                                  </p:stCondLst>
                                  <p:childTnLst>
                                    <p:set>
                                      <p:cBhvr>
                                        <p:cTn id="83" dur="1" fill="hold">
                                          <p:stCondLst>
                                            <p:cond delay="0"/>
                                          </p:stCondLst>
                                        </p:cTn>
                                        <p:tgtEl>
                                          <p:spTgt spid="35"/>
                                        </p:tgtEl>
                                        <p:attrNameLst>
                                          <p:attrName>style.visibility</p:attrName>
                                        </p:attrNameLst>
                                      </p:cBhvr>
                                      <p:to>
                                        <p:strVal val="visible"/>
                                      </p:to>
                                    </p:set>
                                    <p:animEffect transition="in" filter="fade">
                                      <p:cBhvr>
                                        <p:cTn id="84" dur="1000"/>
                                        <p:tgtEl>
                                          <p:spTgt spid="35"/>
                                        </p:tgtEl>
                                      </p:cBhvr>
                                    </p:animEffect>
                                    <p:anim calcmode="lin" valueType="num">
                                      <p:cBhvr>
                                        <p:cTn id="85" dur="1000" fill="hold"/>
                                        <p:tgtEl>
                                          <p:spTgt spid="35"/>
                                        </p:tgtEl>
                                        <p:attrNameLst>
                                          <p:attrName>ppt_x</p:attrName>
                                        </p:attrNameLst>
                                      </p:cBhvr>
                                      <p:tavLst>
                                        <p:tav tm="0">
                                          <p:val>
                                            <p:strVal val="#ppt_x"/>
                                          </p:val>
                                        </p:tav>
                                        <p:tav tm="100000">
                                          <p:val>
                                            <p:strVal val="#ppt_x"/>
                                          </p:val>
                                        </p:tav>
                                      </p:tavLst>
                                    </p:anim>
                                    <p:anim calcmode="lin" valueType="num">
                                      <p:cBhvr>
                                        <p:cTn id="86" dur="1000" fill="hold"/>
                                        <p:tgtEl>
                                          <p:spTgt spid="35"/>
                                        </p:tgtEl>
                                        <p:attrNameLst>
                                          <p:attrName>ppt_y</p:attrName>
                                        </p:attrNameLst>
                                      </p:cBhvr>
                                      <p:tavLst>
                                        <p:tav tm="0">
                                          <p:val>
                                            <p:strVal val="#ppt_y+.1"/>
                                          </p:val>
                                        </p:tav>
                                        <p:tav tm="100000">
                                          <p:val>
                                            <p:strVal val="#ppt_y"/>
                                          </p:val>
                                        </p:tav>
                                      </p:tavLst>
                                    </p:anim>
                                  </p:childTnLst>
                                </p:cTn>
                              </p:par>
                              <p:par>
                                <p:cTn id="87" presetID="42" presetClass="entr" presetSubtype="0" fill="hold" grpId="0" nodeType="withEffect">
                                  <p:stCondLst>
                                    <p:cond delay="0"/>
                                  </p:stCondLst>
                                  <p:childTnLst>
                                    <p:set>
                                      <p:cBhvr>
                                        <p:cTn id="88" dur="1" fill="hold">
                                          <p:stCondLst>
                                            <p:cond delay="0"/>
                                          </p:stCondLst>
                                        </p:cTn>
                                        <p:tgtEl>
                                          <p:spTgt spid="36"/>
                                        </p:tgtEl>
                                        <p:attrNameLst>
                                          <p:attrName>style.visibility</p:attrName>
                                        </p:attrNameLst>
                                      </p:cBhvr>
                                      <p:to>
                                        <p:strVal val="visible"/>
                                      </p:to>
                                    </p:set>
                                    <p:animEffect transition="in" filter="fade">
                                      <p:cBhvr>
                                        <p:cTn id="89" dur="1000"/>
                                        <p:tgtEl>
                                          <p:spTgt spid="36"/>
                                        </p:tgtEl>
                                      </p:cBhvr>
                                    </p:animEffect>
                                    <p:anim calcmode="lin" valueType="num">
                                      <p:cBhvr>
                                        <p:cTn id="90" dur="1000" fill="hold"/>
                                        <p:tgtEl>
                                          <p:spTgt spid="36"/>
                                        </p:tgtEl>
                                        <p:attrNameLst>
                                          <p:attrName>ppt_x</p:attrName>
                                        </p:attrNameLst>
                                      </p:cBhvr>
                                      <p:tavLst>
                                        <p:tav tm="0">
                                          <p:val>
                                            <p:strVal val="#ppt_x"/>
                                          </p:val>
                                        </p:tav>
                                        <p:tav tm="100000">
                                          <p:val>
                                            <p:strVal val="#ppt_x"/>
                                          </p:val>
                                        </p:tav>
                                      </p:tavLst>
                                    </p:anim>
                                    <p:anim calcmode="lin" valueType="num">
                                      <p:cBhvr>
                                        <p:cTn id="91" dur="1000" fill="hold"/>
                                        <p:tgtEl>
                                          <p:spTgt spid="36"/>
                                        </p:tgtEl>
                                        <p:attrNameLst>
                                          <p:attrName>ppt_y</p:attrName>
                                        </p:attrNameLst>
                                      </p:cBhvr>
                                      <p:tavLst>
                                        <p:tav tm="0">
                                          <p:val>
                                            <p:strVal val="#ppt_y+.1"/>
                                          </p:val>
                                        </p:tav>
                                        <p:tav tm="100000">
                                          <p:val>
                                            <p:strVal val="#ppt_y"/>
                                          </p:val>
                                        </p:tav>
                                      </p:tavLst>
                                    </p:anim>
                                  </p:childTnLst>
                                </p:cTn>
                              </p:par>
                              <p:par>
                                <p:cTn id="92" presetID="42" presetClass="entr" presetSubtype="0" fill="hold" grpId="0" nodeType="withEffect">
                                  <p:stCondLst>
                                    <p:cond delay="0"/>
                                  </p:stCondLst>
                                  <p:childTnLst>
                                    <p:set>
                                      <p:cBhvr>
                                        <p:cTn id="93" dur="1" fill="hold">
                                          <p:stCondLst>
                                            <p:cond delay="0"/>
                                          </p:stCondLst>
                                        </p:cTn>
                                        <p:tgtEl>
                                          <p:spTgt spid="41"/>
                                        </p:tgtEl>
                                        <p:attrNameLst>
                                          <p:attrName>style.visibility</p:attrName>
                                        </p:attrNameLst>
                                      </p:cBhvr>
                                      <p:to>
                                        <p:strVal val="visible"/>
                                      </p:to>
                                    </p:set>
                                    <p:animEffect transition="in" filter="fade">
                                      <p:cBhvr>
                                        <p:cTn id="94" dur="1000"/>
                                        <p:tgtEl>
                                          <p:spTgt spid="41"/>
                                        </p:tgtEl>
                                      </p:cBhvr>
                                    </p:animEffect>
                                    <p:anim calcmode="lin" valueType="num">
                                      <p:cBhvr>
                                        <p:cTn id="95" dur="1000" fill="hold"/>
                                        <p:tgtEl>
                                          <p:spTgt spid="41"/>
                                        </p:tgtEl>
                                        <p:attrNameLst>
                                          <p:attrName>ppt_x</p:attrName>
                                        </p:attrNameLst>
                                      </p:cBhvr>
                                      <p:tavLst>
                                        <p:tav tm="0">
                                          <p:val>
                                            <p:strVal val="#ppt_x"/>
                                          </p:val>
                                        </p:tav>
                                        <p:tav tm="100000">
                                          <p:val>
                                            <p:strVal val="#ppt_x"/>
                                          </p:val>
                                        </p:tav>
                                      </p:tavLst>
                                    </p:anim>
                                    <p:anim calcmode="lin" valueType="num">
                                      <p:cBhvr>
                                        <p:cTn id="96" dur="1000" fill="hold"/>
                                        <p:tgtEl>
                                          <p:spTgt spid="41"/>
                                        </p:tgtEl>
                                        <p:attrNameLst>
                                          <p:attrName>ppt_y</p:attrName>
                                        </p:attrNameLst>
                                      </p:cBhvr>
                                      <p:tavLst>
                                        <p:tav tm="0">
                                          <p:val>
                                            <p:strVal val="#ppt_y+.1"/>
                                          </p:val>
                                        </p:tav>
                                        <p:tav tm="100000">
                                          <p:val>
                                            <p:strVal val="#ppt_y"/>
                                          </p:val>
                                        </p:tav>
                                      </p:tavLst>
                                    </p:anim>
                                  </p:childTnLst>
                                </p:cTn>
                              </p:par>
                              <p:par>
                                <p:cTn id="97" presetID="42" presetClass="entr" presetSubtype="0" fill="hold" grpId="0" nodeType="withEffect">
                                  <p:stCondLst>
                                    <p:cond delay="0"/>
                                  </p:stCondLst>
                                  <p:childTnLst>
                                    <p:set>
                                      <p:cBhvr>
                                        <p:cTn id="98" dur="1" fill="hold">
                                          <p:stCondLst>
                                            <p:cond delay="0"/>
                                          </p:stCondLst>
                                        </p:cTn>
                                        <p:tgtEl>
                                          <p:spTgt spid="42"/>
                                        </p:tgtEl>
                                        <p:attrNameLst>
                                          <p:attrName>style.visibility</p:attrName>
                                        </p:attrNameLst>
                                      </p:cBhvr>
                                      <p:to>
                                        <p:strVal val="visible"/>
                                      </p:to>
                                    </p:set>
                                    <p:animEffect transition="in" filter="fade">
                                      <p:cBhvr>
                                        <p:cTn id="99" dur="1000"/>
                                        <p:tgtEl>
                                          <p:spTgt spid="42"/>
                                        </p:tgtEl>
                                      </p:cBhvr>
                                    </p:animEffect>
                                    <p:anim calcmode="lin" valueType="num">
                                      <p:cBhvr>
                                        <p:cTn id="100" dur="1000" fill="hold"/>
                                        <p:tgtEl>
                                          <p:spTgt spid="42"/>
                                        </p:tgtEl>
                                        <p:attrNameLst>
                                          <p:attrName>ppt_x</p:attrName>
                                        </p:attrNameLst>
                                      </p:cBhvr>
                                      <p:tavLst>
                                        <p:tav tm="0">
                                          <p:val>
                                            <p:strVal val="#ppt_x"/>
                                          </p:val>
                                        </p:tav>
                                        <p:tav tm="100000">
                                          <p:val>
                                            <p:strVal val="#ppt_x"/>
                                          </p:val>
                                        </p:tav>
                                      </p:tavLst>
                                    </p:anim>
                                    <p:anim calcmode="lin" valueType="num">
                                      <p:cBhvr>
                                        <p:cTn id="101" dur="1000" fill="hold"/>
                                        <p:tgtEl>
                                          <p:spTgt spid="4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animBg="1"/>
      <p:bldP spid="22" grpId="0"/>
      <p:bldP spid="23" grpId="0" animBg="1"/>
      <p:bldP spid="24" grpId="0"/>
      <p:bldP spid="25" grpId="0" animBg="1"/>
      <p:bldP spid="26" grpId="0"/>
      <p:bldP spid="27" grpId="0" animBg="1"/>
      <p:bldP spid="28" grpId="0"/>
      <p:bldP spid="29" grpId="0" animBg="1"/>
      <p:bldP spid="30" grpId="0"/>
      <p:bldP spid="31" grpId="0" animBg="1"/>
      <p:bldP spid="32" grpId="0"/>
      <p:bldP spid="33" grpId="0" animBg="1"/>
      <p:bldP spid="34" grpId="0"/>
      <p:bldP spid="35" grpId="0" animBg="1"/>
      <p:bldP spid="36" grpId="0"/>
      <p:bldP spid="41" grpId="0" animBg="1"/>
      <p:bldP spid="42"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PowerPoint 演示文稿"/>
</p:tagLst>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157</TotalTime>
  <Words>2569</Words>
  <Application>Microsoft Office PowerPoint</Application>
  <PresentationFormat>自定义</PresentationFormat>
  <Paragraphs>233</Paragraphs>
  <Slides>26</Slides>
  <Notes>25</Notes>
  <HiddenSlides>0</HiddenSlides>
  <MMClips>0</MMClips>
  <ScaleCrop>false</ScaleCrop>
  <HeadingPairs>
    <vt:vector size="4" baseType="variant">
      <vt:variant>
        <vt:lpstr>主题</vt:lpstr>
      </vt:variant>
      <vt:variant>
        <vt:i4>2</vt:i4>
      </vt:variant>
      <vt:variant>
        <vt:lpstr>幻灯片标题</vt:lpstr>
      </vt:variant>
      <vt:variant>
        <vt:i4>26</vt:i4>
      </vt:variant>
    </vt:vector>
  </HeadingPairs>
  <TitlesOfParts>
    <vt:vector size="28"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红酒</dc:title>
  <dc:creator>第一PPT</dc:creator>
  <cp:keywords>www.1ppt.com</cp:keywords>
  <dc:description>www.1ppt.com</dc:description>
  <cp:lastModifiedBy>Windows User</cp:lastModifiedBy>
  <cp:revision>50</cp:revision>
  <dcterms:created xsi:type="dcterms:W3CDTF">2017-05-22T05:53:03Z</dcterms:created>
  <dcterms:modified xsi:type="dcterms:W3CDTF">2019-08-03T14:01:36Z</dcterms:modified>
</cp:coreProperties>
</file>