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91" r:id="rId3"/>
    <p:sldId id="292" r:id="rId4"/>
    <p:sldId id="290" r:id="rId5"/>
    <p:sldId id="297" r:id="rId6"/>
    <p:sldId id="299" r:id="rId7"/>
    <p:sldId id="311" r:id="rId8"/>
    <p:sldId id="301" r:id="rId9"/>
    <p:sldId id="298" r:id="rId10"/>
    <p:sldId id="293" r:id="rId11"/>
    <p:sldId id="300" r:id="rId12"/>
    <p:sldId id="303" r:id="rId13"/>
    <p:sldId id="313" r:id="rId14"/>
    <p:sldId id="312" r:id="rId15"/>
    <p:sldId id="306" r:id="rId16"/>
    <p:sldId id="294" r:id="rId17"/>
    <p:sldId id="305" r:id="rId18"/>
    <p:sldId id="307" r:id="rId19"/>
    <p:sldId id="304" r:id="rId20"/>
    <p:sldId id="309" r:id="rId21"/>
    <p:sldId id="310" r:id="rId22"/>
    <p:sldId id="295" r:id="rId23"/>
    <p:sldId id="296" r:id="rId24"/>
    <p:sldId id="302" r:id="rId25"/>
    <p:sldId id="308" r:id="rId26"/>
    <p:sldId id="314" r:id="rId27"/>
    <p:sldId id="315" r:id="rId28"/>
    <p:sldId id="316" r:id="rId29"/>
    <p:sldId id="317"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C6B5"/>
    <a:srgbClr val="3BC3B2"/>
    <a:srgbClr val="737373"/>
    <a:srgbClr val="FF9870"/>
    <a:srgbClr val="274991"/>
    <a:srgbClr val="7CA82A"/>
    <a:srgbClr val="55375F"/>
    <a:srgbClr val="442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2019/8/2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275615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10</a:t>
            </a:fld>
            <a:endParaRPr lang="en-GB"/>
          </a:p>
        </p:txBody>
      </p:sp>
    </p:spTree>
    <p:extLst>
      <p:ext uri="{BB962C8B-B14F-4D97-AF65-F5344CB8AC3E}">
        <p14:creationId xmlns:p14="http://schemas.microsoft.com/office/powerpoint/2010/main" val="2158602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A22B08C5-7BA2-435D-BA0B-7D64DCE95DCF}" type="slidenum">
              <a:rPr lang="zh-CN" altLang="en-US">
                <a:latin typeface="Calibri" pitchFamily="34" charset="0"/>
              </a:rPr>
              <a:pPr/>
              <a:t>11</a:t>
            </a:fld>
            <a:endParaRPr lang="zh-CN" altLang="en-US">
              <a:latin typeface="Calibri" pitchFamily="34" charset="0"/>
            </a:endParaRPr>
          </a:p>
        </p:txBody>
      </p:sp>
    </p:spTree>
    <p:extLst>
      <p:ext uri="{BB962C8B-B14F-4D97-AF65-F5344CB8AC3E}">
        <p14:creationId xmlns:p14="http://schemas.microsoft.com/office/powerpoint/2010/main" val="3780711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12</a:t>
            </a:fld>
            <a:endParaRPr lang="en-US" dirty="0"/>
          </a:p>
        </p:txBody>
      </p:sp>
    </p:spTree>
    <p:extLst>
      <p:ext uri="{BB962C8B-B14F-4D97-AF65-F5344CB8AC3E}">
        <p14:creationId xmlns:p14="http://schemas.microsoft.com/office/powerpoint/2010/main" val="37581339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2299719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23408B33-89F4-4D45-B00C-DE91639FF37D}" type="slidenum">
              <a:rPr lang="zh-CN" altLang="en-US">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12192259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89955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205F7E10-0B3D-40BD-B5FA-3B75655BFEC1}" type="slidenum">
              <a:rPr lang="zh-CN" altLang="en-US">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1210228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D8AC9BD7-25F6-4B13-B910-366854EF5C94}" type="slidenum">
              <a:rPr lang="zh-CN" altLang="en-US">
                <a:latin typeface="Calibri" pitchFamily="34" charset="0"/>
              </a:rPr>
              <a:pPr/>
              <a:t>17</a:t>
            </a:fld>
            <a:endParaRPr lang="zh-CN" altLang="en-US">
              <a:latin typeface="Calibri" pitchFamily="34" charset="0"/>
            </a:endParaRPr>
          </a:p>
        </p:txBody>
      </p:sp>
    </p:spTree>
    <p:extLst>
      <p:ext uri="{BB962C8B-B14F-4D97-AF65-F5344CB8AC3E}">
        <p14:creationId xmlns:p14="http://schemas.microsoft.com/office/powerpoint/2010/main" val="1401558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11EEBF1F-B418-4E39-8388-36124C07DB39}" type="slidenum">
              <a:rPr lang="zh-CN" altLang="en-US">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2625174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fld id="{51AF9002-5410-4E4C-A1B7-C1D16085B13A}" type="slidenum">
              <a:rPr lang="zh-CN" altLang="en-US">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894805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3494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ED006D22-A563-4EDB-93EE-CB8D5B21F53A}" type="slidenum">
              <a:rPr lang="zh-CN" altLang="en-US">
                <a:latin typeface="Calibri" pitchFamily="34" charset="0"/>
              </a:rPr>
              <a:pPr/>
              <a:t>20</a:t>
            </a:fld>
            <a:endParaRPr lang="zh-CN" altLang="en-US">
              <a:latin typeface="Calibri" pitchFamily="34" charset="0"/>
            </a:endParaRPr>
          </a:p>
        </p:txBody>
      </p:sp>
    </p:spTree>
    <p:extLst>
      <p:ext uri="{BB962C8B-B14F-4D97-AF65-F5344CB8AC3E}">
        <p14:creationId xmlns:p14="http://schemas.microsoft.com/office/powerpoint/2010/main" val="42656323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879645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3AD677-048F-409F-AACD-0A0B5EF61C8C}" type="slidenum">
              <a:rPr lang="zh-CN" altLang="en-US" smtClean="0"/>
              <a:t>22</a:t>
            </a:fld>
            <a:endParaRPr lang="zh-CN" altLang="en-US"/>
          </a:p>
        </p:txBody>
      </p:sp>
    </p:spTree>
    <p:extLst>
      <p:ext uri="{BB962C8B-B14F-4D97-AF65-F5344CB8AC3E}">
        <p14:creationId xmlns:p14="http://schemas.microsoft.com/office/powerpoint/2010/main" val="14730002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898A1D44-0993-417F-B041-C15AA166C598}" type="slidenum">
              <a:rPr lang="zh-CN" altLang="en-US">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36127712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75BFCE53-0450-4D30-AB86-326E25A6068D}" type="slidenum">
              <a:rPr lang="zh-CN" altLang="en-US">
                <a:latin typeface="Calibri" pitchFamily="34" charset="0"/>
              </a:rPr>
              <a:pPr/>
              <a:t>24</a:t>
            </a:fld>
            <a:endParaRPr lang="zh-CN" altLang="en-US">
              <a:latin typeface="Calibri" pitchFamily="34" charset="0"/>
            </a:endParaRPr>
          </a:p>
        </p:txBody>
      </p:sp>
    </p:spTree>
    <p:extLst>
      <p:ext uri="{BB962C8B-B14F-4D97-AF65-F5344CB8AC3E}">
        <p14:creationId xmlns:p14="http://schemas.microsoft.com/office/powerpoint/2010/main" val="14563666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25</a:t>
            </a:fld>
            <a:endParaRPr lang="en-US"/>
          </a:p>
        </p:txBody>
      </p:sp>
    </p:spTree>
    <p:extLst>
      <p:ext uri="{BB962C8B-B14F-4D97-AF65-F5344CB8AC3E}">
        <p14:creationId xmlns:p14="http://schemas.microsoft.com/office/powerpoint/2010/main" val="10096412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8969412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27</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24083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01139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pPr/>
              <a:t>4</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7072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5</a:t>
            </a:fld>
            <a:endParaRPr lang="zh-CN" altLang="en-US"/>
          </a:p>
        </p:txBody>
      </p:sp>
    </p:spTree>
    <p:extLst>
      <p:ext uri="{BB962C8B-B14F-4D97-AF65-F5344CB8AC3E}">
        <p14:creationId xmlns:p14="http://schemas.microsoft.com/office/powerpoint/2010/main" val="2899482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705100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589902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8</a:t>
            </a:fld>
            <a:endParaRPr lang="zh-CN" altLang="en-US"/>
          </a:p>
        </p:txBody>
      </p:sp>
    </p:spTree>
    <p:extLst>
      <p:ext uri="{BB962C8B-B14F-4D97-AF65-F5344CB8AC3E}">
        <p14:creationId xmlns:p14="http://schemas.microsoft.com/office/powerpoint/2010/main" val="755912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27122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051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3416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6504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9442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28306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874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0609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2471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5393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61330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8355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4514" y="-29030"/>
            <a:ext cx="9144000" cy="5152573"/>
          </a:xfrm>
          <a:prstGeom prst="rect">
            <a:avLst/>
          </a:prstGeom>
        </p:spPr>
      </p:pic>
      <p:sp>
        <p:nvSpPr>
          <p:cNvPr id="2" name="标题 1"/>
          <p:cNvSpPr>
            <a:spLocks noGrp="1"/>
          </p:cNvSpPr>
          <p:nvPr>
            <p:ph type="title"/>
          </p:nvPr>
        </p:nvSpPr>
        <p:spPr>
          <a:xfrm>
            <a:off x="483510" y="201274"/>
            <a:ext cx="7886700" cy="524442"/>
          </a:xfrm>
        </p:spPr>
        <p:txBody>
          <a:bodyPr>
            <a:noAutofit/>
          </a:bodyPr>
          <a:lstStyle>
            <a:lvl1pPr>
              <a:defRPr sz="2000">
                <a:solidFill>
                  <a:srgbClr val="46C6B5"/>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2019/8/2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2019/8/2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
        <p:nvSpPr>
          <p:cNvPr id="8" name="矩形 7"/>
          <p:cNvSpPr/>
          <p:nvPr userDrawn="1"/>
        </p:nvSpPr>
        <p:spPr>
          <a:xfrm>
            <a:off x="7550092" y="4745654"/>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2019/8/2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006382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8" Type="http://schemas.openxmlformats.org/officeDocument/2006/relationships/tags" Target="../tags/tag37.xml"/><Relationship Id="rId3" Type="http://schemas.openxmlformats.org/officeDocument/2006/relationships/tags" Target="../tags/tag32.xml"/><Relationship Id="rId7" Type="http://schemas.openxmlformats.org/officeDocument/2006/relationships/tags" Target="../tags/tag3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image" Target="../media/image2.jpg"/><Relationship Id="rId5" Type="http://schemas.openxmlformats.org/officeDocument/2006/relationships/tags" Target="../tags/tag34.xml"/><Relationship Id="rId10" Type="http://schemas.openxmlformats.org/officeDocument/2006/relationships/notesSlide" Target="../notesSlides/notesSlide15.xml"/><Relationship Id="rId4" Type="http://schemas.openxmlformats.org/officeDocument/2006/relationships/tags" Target="../tags/tag33.xml"/><Relationship Id="rId9"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7.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2.jp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8" Type="http://schemas.openxmlformats.org/officeDocument/2006/relationships/tags" Target="../tags/tag45.xml"/><Relationship Id="rId3" Type="http://schemas.openxmlformats.org/officeDocument/2006/relationships/tags" Target="../tags/tag40.xml"/><Relationship Id="rId7" Type="http://schemas.openxmlformats.org/officeDocument/2006/relationships/tags" Target="../tags/tag44.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image" Target="../media/image2.jpg"/><Relationship Id="rId5" Type="http://schemas.openxmlformats.org/officeDocument/2006/relationships/tags" Target="../tags/tag42.xml"/><Relationship Id="rId10" Type="http://schemas.openxmlformats.org/officeDocument/2006/relationships/notesSlide" Target="../notesSlides/notesSlide21.xml"/><Relationship Id="rId4" Type="http://schemas.openxmlformats.org/officeDocument/2006/relationships/tags" Target="../tags/tag41.xml"/><Relationship Id="rId9"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1.xml"/><Relationship Id="rId3" Type="http://schemas.openxmlformats.org/officeDocument/2006/relationships/tags" Target="../tags/tag16.xml"/><Relationship Id="rId7" Type="http://schemas.openxmlformats.org/officeDocument/2006/relationships/tags" Target="../tags/tag20.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2.jpg"/><Relationship Id="rId5" Type="http://schemas.openxmlformats.org/officeDocument/2006/relationships/tags" Target="../tags/tag18.xml"/><Relationship Id="rId10" Type="http://schemas.openxmlformats.org/officeDocument/2006/relationships/notesSlide" Target="../notesSlides/notesSlide3.xml"/><Relationship Id="rId4" Type="http://schemas.openxmlformats.org/officeDocument/2006/relationships/tags" Target="../tags/tag17.xml"/><Relationship Id="rId9"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2.jpg"/><Relationship Id="rId5" Type="http://schemas.openxmlformats.org/officeDocument/2006/relationships/tags" Target="../tags/tag26.xml"/><Relationship Id="rId10" Type="http://schemas.openxmlformats.org/officeDocument/2006/relationships/notesSlide" Target="../notesSlides/notesSlide9.xml"/><Relationship Id="rId4" Type="http://schemas.openxmlformats.org/officeDocument/2006/relationships/tags" Target="../tags/tag25.xml"/><Relationship Id="rId9"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499"/>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60915" y="1037178"/>
            <a:ext cx="2896057" cy="2838136"/>
          </a:xfrm>
          <a:prstGeom prst="rect">
            <a:avLst/>
          </a:prstGeom>
        </p:spPr>
      </p:pic>
      <p:sp>
        <p:nvSpPr>
          <p:cNvPr id="4" name="文本框 3"/>
          <p:cNvSpPr txBox="1"/>
          <p:nvPr/>
        </p:nvSpPr>
        <p:spPr>
          <a:xfrm>
            <a:off x="2481943" y="4001575"/>
            <a:ext cx="4557486" cy="338554"/>
          </a:xfrm>
          <a:prstGeom prst="rect">
            <a:avLst/>
          </a:prstGeom>
          <a:noFill/>
        </p:spPr>
        <p:txBody>
          <a:bodyPr wrap="square" rtlCol="0">
            <a:spAutoFit/>
          </a:bodyPr>
          <a:lstStyle/>
          <a:p>
            <a:r>
              <a:rPr lang="zh-CN" altLang="en-US" sz="1600" dirty="0">
                <a:solidFill>
                  <a:srgbClr val="46C6B5"/>
                </a:solidFill>
                <a:latin typeface="微软雅黑" panose="020B0503020204020204" pitchFamily="34" charset="-122"/>
                <a:ea typeface="微软雅黑" panose="020B0503020204020204" pitchFamily="34" charset="-122"/>
              </a:rPr>
              <a:t>汇报人</a:t>
            </a:r>
            <a:r>
              <a:rPr lang="zh-CN" altLang="en-US" sz="1600" dirty="0" smtClean="0">
                <a:solidFill>
                  <a:srgbClr val="46C6B5"/>
                </a:solidFill>
                <a:latin typeface="微软雅黑" panose="020B0503020204020204" pitchFamily="34" charset="-122"/>
                <a:ea typeface="微软雅黑" panose="020B0503020204020204" pitchFamily="34" charset="-122"/>
              </a:rPr>
              <a:t>：第一</a:t>
            </a:r>
            <a:r>
              <a:rPr lang="en-US" altLang="zh-CN" sz="1600" dirty="0" smtClean="0">
                <a:solidFill>
                  <a:srgbClr val="46C6B5"/>
                </a:solidFill>
                <a:latin typeface="微软雅黑" panose="020B0503020204020204" pitchFamily="34" charset="-122"/>
                <a:ea typeface="微软雅黑" panose="020B0503020204020204" pitchFamily="34" charset="-122"/>
              </a:rPr>
              <a:t>PPT</a:t>
            </a:r>
            <a:r>
              <a:rPr lang="zh-CN" altLang="en-US" sz="1600" dirty="0" smtClean="0">
                <a:solidFill>
                  <a:srgbClr val="46C6B5"/>
                </a:solidFill>
                <a:latin typeface="微软雅黑" panose="020B0503020204020204" pitchFamily="34" charset="-122"/>
                <a:ea typeface="微软雅黑" panose="020B0503020204020204" pitchFamily="34" charset="-122"/>
              </a:rPr>
              <a:t>       </a:t>
            </a:r>
            <a:r>
              <a:rPr lang="zh-CN" altLang="en-US" sz="1600" dirty="0">
                <a:solidFill>
                  <a:srgbClr val="46C6B5"/>
                </a:solidFill>
                <a:latin typeface="微软雅黑" panose="020B0503020204020204" pitchFamily="34" charset="-122"/>
                <a:ea typeface="微软雅黑" panose="020B0503020204020204" pitchFamily="34" charset="-122"/>
              </a:rPr>
              <a:t>汇报时间：</a:t>
            </a:r>
            <a:r>
              <a:rPr lang="en-US" altLang="zh-CN" sz="1600" dirty="0" smtClean="0">
                <a:solidFill>
                  <a:srgbClr val="46C6B5"/>
                </a:solidFill>
                <a:latin typeface="微软雅黑" panose="020B0503020204020204" pitchFamily="34" charset="-122"/>
                <a:ea typeface="微软雅黑" panose="020B0503020204020204" pitchFamily="34" charset="-122"/>
              </a:rPr>
              <a:t>20XX</a:t>
            </a:r>
            <a:r>
              <a:rPr lang="zh-CN" altLang="en-US" sz="1600" dirty="0">
                <a:solidFill>
                  <a:srgbClr val="46C6B5"/>
                </a:solidFill>
                <a:latin typeface="微软雅黑" panose="020B0503020204020204" pitchFamily="34" charset="-122"/>
                <a:ea typeface="微软雅黑" panose="020B0503020204020204" pitchFamily="34" charset="-122"/>
              </a:rPr>
              <a:t>年</a:t>
            </a:r>
            <a:r>
              <a:rPr lang="en-US" altLang="zh-CN" sz="1600" dirty="0">
                <a:solidFill>
                  <a:srgbClr val="46C6B5"/>
                </a:solidFill>
                <a:latin typeface="微软雅黑" panose="020B0503020204020204" pitchFamily="34" charset="-122"/>
                <a:ea typeface="微软雅黑" panose="020B0503020204020204" pitchFamily="34" charset="-122"/>
              </a:rPr>
              <a:t>XX</a:t>
            </a:r>
            <a:r>
              <a:rPr lang="zh-CN" altLang="en-US" sz="1600" dirty="0">
                <a:solidFill>
                  <a:srgbClr val="46C6B5"/>
                </a:solidFill>
                <a:latin typeface="微软雅黑" panose="020B0503020204020204" pitchFamily="34" charset="-122"/>
                <a:ea typeface="微软雅黑" panose="020B0503020204020204" pitchFamily="34" charset="-122"/>
              </a:rPr>
              <a:t>月</a:t>
            </a:r>
          </a:p>
        </p:txBody>
      </p:sp>
    </p:spTree>
    <p:extLst>
      <p:ext uri="{BB962C8B-B14F-4D97-AF65-F5344CB8AC3E}">
        <p14:creationId xmlns:p14="http://schemas.microsoft.com/office/powerpoint/2010/main" val="777608859"/>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23" presetClass="entr" presetSubtype="3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strVal val="4*#ppt_w"/>
                                          </p:val>
                                        </p:tav>
                                        <p:tav tm="100000">
                                          <p:val>
                                            <p:strVal val="#ppt_w"/>
                                          </p:val>
                                        </p:tav>
                                      </p:tavLst>
                                    </p:anim>
                                    <p:anim calcmode="lin" valueType="num">
                                      <p:cBhvr>
                                        <p:cTn id="12" dur="1000" fill="hold"/>
                                        <p:tgtEl>
                                          <p:spTgt spid="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5189758" y="2522381"/>
            <a:ext cx="1003646" cy="1003837"/>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dirty="0">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dirty="0">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dirty="0">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dirty="0">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dirty="0">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dirty="0">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0" name="Group 11"/>
          <p:cNvGrpSpPr/>
          <p:nvPr/>
        </p:nvGrpSpPr>
        <p:grpSpPr>
          <a:xfrm>
            <a:off x="4572001" y="1925320"/>
            <a:ext cx="1003646" cy="1003837"/>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11"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2"/>
          <p:cNvGrpSpPr/>
          <p:nvPr/>
        </p:nvGrpSpPr>
        <p:grpSpPr>
          <a:xfrm>
            <a:off x="3272178" y="1332737"/>
            <a:ext cx="1469439" cy="1469718"/>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382" tIns="48191" rIns="96382" bIns="48191"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3" name="Group 9"/>
          <p:cNvGrpSpPr/>
          <p:nvPr/>
        </p:nvGrpSpPr>
        <p:grpSpPr>
          <a:xfrm>
            <a:off x="4572003" y="3300104"/>
            <a:ext cx="1335853" cy="1336107"/>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14"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382" tIns="48191" rIns="96382" bIns="48191"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382" tIns="48191" rIns="96382" bIns="48191"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5" name="Group 13"/>
          <p:cNvGrpSpPr/>
          <p:nvPr/>
        </p:nvGrpSpPr>
        <p:grpSpPr>
          <a:xfrm>
            <a:off x="2950599" y="2503276"/>
            <a:ext cx="1003646" cy="1003837"/>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16"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7" name="Group 14"/>
          <p:cNvGrpSpPr/>
          <p:nvPr/>
        </p:nvGrpSpPr>
        <p:grpSpPr>
          <a:xfrm>
            <a:off x="3200190" y="3421534"/>
            <a:ext cx="754054" cy="754197"/>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18"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0" tIns="20080" rIns="20080" bIns="20080" anchor="ctr"/>
              <a:lstStyle/>
              <a:p>
                <a:pPr algn="ctr" defTabSz="171373" hangingPunct="0"/>
                <a:endParaRPr lang="en-US" sz="1100" dirty="0">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986706" y="3956330"/>
            <a:ext cx="1885137" cy="430647"/>
          </a:xfrm>
          <a:prstGeom prst="rect">
            <a:avLst/>
          </a:prstGeom>
          <a:noFill/>
        </p:spPr>
        <p:txBody>
          <a:bodyPr wrap="square" lIns="60896" tIns="30450" rIns="60896" bIns="30450" rtlCol="0">
            <a:spAutoFit/>
          </a:bodyPr>
          <a:lstStyle/>
          <a:p>
            <a:pPr algn="r">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170"/>
          <p:cNvSpPr txBox="1"/>
          <p:nvPr/>
        </p:nvSpPr>
        <p:spPr>
          <a:xfrm>
            <a:off x="1144216" y="3655564"/>
            <a:ext cx="1727629" cy="327626"/>
          </a:xfrm>
          <a:prstGeom prst="rect">
            <a:avLst/>
          </a:prstGeom>
          <a:noFill/>
        </p:spPr>
        <p:txBody>
          <a:bodyPr wrap="square" lIns="68549" tIns="34274" rIns="68549" bIns="34274" rtlCol="0">
            <a:spAutoFit/>
          </a:bodyPr>
          <a:lstStyle/>
          <a:p>
            <a:pPr algn="r">
              <a:lnSpc>
                <a:spcPct val="120000"/>
              </a:lnSpc>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976550" y="2732784"/>
            <a:ext cx="1885137" cy="430647"/>
          </a:xfrm>
          <a:prstGeom prst="rect">
            <a:avLst/>
          </a:prstGeom>
          <a:noFill/>
        </p:spPr>
        <p:txBody>
          <a:bodyPr wrap="square" lIns="60896" tIns="30450" rIns="60896" bIns="30450" rtlCol="0">
            <a:spAutoFit/>
          </a:bodyPr>
          <a:lstStyle/>
          <a:p>
            <a:pPr algn="r">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170"/>
          <p:cNvSpPr txBox="1"/>
          <p:nvPr/>
        </p:nvSpPr>
        <p:spPr>
          <a:xfrm>
            <a:off x="1134059" y="2395874"/>
            <a:ext cx="1727629" cy="327626"/>
          </a:xfrm>
          <a:prstGeom prst="rect">
            <a:avLst/>
          </a:prstGeom>
          <a:noFill/>
        </p:spPr>
        <p:txBody>
          <a:bodyPr wrap="square" lIns="68549" tIns="34274" rIns="68549" bIns="34274" rtlCol="0">
            <a:spAutoFit/>
          </a:bodyPr>
          <a:lstStyle/>
          <a:p>
            <a:pPr algn="r">
              <a:lnSpc>
                <a:spcPct val="120000"/>
              </a:lnSpc>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976550" y="1437265"/>
            <a:ext cx="1885137" cy="430647"/>
          </a:xfrm>
          <a:prstGeom prst="rect">
            <a:avLst/>
          </a:prstGeom>
          <a:noFill/>
        </p:spPr>
        <p:txBody>
          <a:bodyPr wrap="square" lIns="60896" tIns="30450" rIns="60896" bIns="30450" rtlCol="0">
            <a:spAutoFit/>
          </a:bodyPr>
          <a:lstStyle/>
          <a:p>
            <a:pPr algn="r">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170"/>
          <p:cNvSpPr txBox="1"/>
          <p:nvPr/>
        </p:nvSpPr>
        <p:spPr>
          <a:xfrm>
            <a:off x="1134059" y="1126024"/>
            <a:ext cx="1727629" cy="327626"/>
          </a:xfrm>
          <a:prstGeom prst="rect">
            <a:avLst/>
          </a:prstGeom>
          <a:noFill/>
        </p:spPr>
        <p:txBody>
          <a:bodyPr wrap="square" lIns="68549" tIns="34274" rIns="68549" bIns="34274" rtlCol="0">
            <a:spAutoFit/>
          </a:bodyPr>
          <a:lstStyle/>
          <a:p>
            <a:pPr algn="r">
              <a:lnSpc>
                <a:spcPct val="120000"/>
              </a:lnSpc>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6156553" y="3956330"/>
            <a:ext cx="1885137" cy="430647"/>
          </a:xfrm>
          <a:prstGeom prst="rect">
            <a:avLst/>
          </a:prstGeom>
          <a:noFill/>
        </p:spPr>
        <p:txBody>
          <a:bodyPr wrap="square" lIns="60896" tIns="30450" rIns="60896" bIns="30450" rtlCol="0">
            <a:spAutoFit/>
          </a:body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TextBox 170"/>
          <p:cNvSpPr txBox="1"/>
          <p:nvPr/>
        </p:nvSpPr>
        <p:spPr>
          <a:xfrm>
            <a:off x="6156552" y="3646345"/>
            <a:ext cx="1727629" cy="327626"/>
          </a:xfrm>
          <a:prstGeom prst="rect">
            <a:avLst/>
          </a:prstGeom>
          <a:noFill/>
        </p:spPr>
        <p:txBody>
          <a:bodyPr wrap="square" lIns="68549" tIns="34274" rIns="68549" bIns="34274" rtlCol="0">
            <a:spAutoFit/>
          </a:bodyPr>
          <a:lstStyle/>
          <a:p>
            <a:pPr>
              <a:lnSpc>
                <a:spcPct val="120000"/>
              </a:lnSpc>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6339376" y="2732784"/>
            <a:ext cx="1885137" cy="430647"/>
          </a:xfrm>
          <a:prstGeom prst="rect">
            <a:avLst/>
          </a:prstGeom>
          <a:noFill/>
        </p:spPr>
        <p:txBody>
          <a:bodyPr wrap="square" lIns="60896" tIns="30450" rIns="60896" bIns="30450" rtlCol="0">
            <a:spAutoFit/>
          </a:body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170"/>
          <p:cNvSpPr txBox="1"/>
          <p:nvPr/>
        </p:nvSpPr>
        <p:spPr>
          <a:xfrm>
            <a:off x="6339375" y="2406063"/>
            <a:ext cx="1727629" cy="327626"/>
          </a:xfrm>
          <a:prstGeom prst="rect">
            <a:avLst/>
          </a:prstGeom>
          <a:noFill/>
        </p:spPr>
        <p:txBody>
          <a:bodyPr wrap="square" lIns="68549" tIns="34274" rIns="68549" bIns="34274" rtlCol="0">
            <a:spAutoFit/>
          </a:bodyPr>
          <a:lstStyle/>
          <a:p>
            <a:pPr>
              <a:lnSpc>
                <a:spcPct val="120000"/>
              </a:lnSpc>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5557296" y="1581212"/>
            <a:ext cx="1885137" cy="430647"/>
          </a:xfrm>
          <a:prstGeom prst="rect">
            <a:avLst/>
          </a:prstGeom>
          <a:noFill/>
        </p:spPr>
        <p:txBody>
          <a:bodyPr wrap="square" lIns="60896" tIns="30450" rIns="60896" bIns="30450" rtlCol="0">
            <a:spAutoFit/>
          </a:body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170"/>
          <p:cNvSpPr txBox="1"/>
          <p:nvPr/>
        </p:nvSpPr>
        <p:spPr>
          <a:xfrm>
            <a:off x="5557297" y="1228552"/>
            <a:ext cx="1727629" cy="327626"/>
          </a:xfrm>
          <a:prstGeom prst="rect">
            <a:avLst/>
          </a:prstGeom>
          <a:noFill/>
        </p:spPr>
        <p:txBody>
          <a:bodyPr wrap="square" lIns="68549" tIns="34274" rIns="68549" bIns="34274" rtlCol="0">
            <a:spAutoFit/>
          </a:bodyPr>
          <a:lstStyle/>
          <a:p>
            <a:pPr>
              <a:lnSpc>
                <a:spcPct val="120000"/>
              </a:lnSpc>
            </a:pP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标题 1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66938831"/>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776539" y="2553891"/>
            <a:ext cx="2190749" cy="1654969"/>
            <a:chOff x="2776539" y="2553891"/>
            <a:chExt cx="2190749" cy="1654969"/>
          </a:xfrm>
        </p:grpSpPr>
        <p:sp>
          <p:nvSpPr>
            <p:cNvPr id="22" name="右弧形箭头 5"/>
            <p:cNvSpPr/>
            <p:nvPr/>
          </p:nvSpPr>
          <p:spPr>
            <a:xfrm rot="16200000">
              <a:off x="3462338" y="2420541"/>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8" name="矩形 27"/>
            <p:cNvSpPr/>
            <p:nvPr/>
          </p:nvSpPr>
          <p:spPr>
            <a:xfrm>
              <a:off x="2776539" y="3925491"/>
              <a:ext cx="1552575" cy="283369"/>
            </a:xfrm>
            <a:prstGeom prst="rect">
              <a:avLst/>
            </a:prstGeom>
            <a:solidFill>
              <a:schemeClr val="accent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a:solidFill>
                    <a:sysClr val="window" lastClr="FFFFFF"/>
                  </a:solidFill>
                  <a:latin typeface="微软雅黑" panose="020B0503020204020204" pitchFamily="34" charset="-122"/>
                  <a:ea typeface="微软雅黑" panose="020B0503020204020204" pitchFamily="34" charset="-122"/>
                </a:rPr>
                <a:t>标题</a:t>
              </a: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2776539" y="1593056"/>
            <a:ext cx="2185986" cy="1654969"/>
            <a:chOff x="2776539" y="1593056"/>
            <a:chExt cx="2185986" cy="1654969"/>
          </a:xfrm>
        </p:grpSpPr>
        <p:sp>
          <p:nvSpPr>
            <p:cNvPr id="23" name="右弧形箭头 5"/>
            <p:cNvSpPr/>
            <p:nvPr/>
          </p:nvSpPr>
          <p:spPr>
            <a:xfrm rot="5400000" flipV="1">
              <a:off x="3457575" y="1743075"/>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4" name="矩形 23"/>
            <p:cNvSpPr/>
            <p:nvPr/>
          </p:nvSpPr>
          <p:spPr>
            <a:xfrm>
              <a:off x="2776539" y="1593056"/>
              <a:ext cx="1552575" cy="284560"/>
            </a:xfrm>
            <a:prstGeom prst="rect">
              <a:avLst/>
            </a:pr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dirty="0">
                  <a:solidFill>
                    <a:sysClr val="window" lastClr="FFFFFF"/>
                  </a:solidFill>
                  <a:latin typeface="微软雅黑" panose="020B0503020204020204" pitchFamily="34" charset="-122"/>
                  <a:ea typeface="微软雅黑" panose="020B0503020204020204" pitchFamily="34" charset="-122"/>
                </a:rPr>
                <a:t>标题</a:t>
              </a:r>
              <a:endParaRPr lang="en-US"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244975" y="1593056"/>
            <a:ext cx="2184400" cy="1651398"/>
            <a:chOff x="4244975" y="1593056"/>
            <a:chExt cx="2184400" cy="1651398"/>
          </a:xfrm>
        </p:grpSpPr>
        <p:sp>
          <p:nvSpPr>
            <p:cNvPr id="20" name="右弧形箭头 5"/>
            <p:cNvSpPr/>
            <p:nvPr/>
          </p:nvSpPr>
          <p:spPr>
            <a:xfrm rot="16200000" flipH="1" flipV="1">
              <a:off x="4378325" y="1739504"/>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5" name="矩形 24"/>
            <p:cNvSpPr/>
            <p:nvPr/>
          </p:nvSpPr>
          <p:spPr>
            <a:xfrm>
              <a:off x="4875213" y="1593056"/>
              <a:ext cx="1554162" cy="284560"/>
            </a:xfrm>
            <a:prstGeom prst="rect">
              <a:avLst/>
            </a:pr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a:solidFill>
                    <a:sysClr val="window" lastClr="FFFFFF"/>
                  </a:solidFill>
                  <a:latin typeface="微软雅黑" panose="020B0503020204020204" pitchFamily="34" charset="-122"/>
                  <a:ea typeface="微软雅黑" panose="020B0503020204020204" pitchFamily="34" charset="-122"/>
                </a:rPr>
                <a:t>标题</a:t>
              </a: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206875" y="2553891"/>
            <a:ext cx="2222500" cy="1654969"/>
            <a:chOff x="4206875" y="2553891"/>
            <a:chExt cx="2222500" cy="1654969"/>
          </a:xfrm>
        </p:grpSpPr>
        <p:sp>
          <p:nvSpPr>
            <p:cNvPr id="21" name="右弧形箭头 5"/>
            <p:cNvSpPr/>
            <p:nvPr/>
          </p:nvSpPr>
          <p:spPr>
            <a:xfrm rot="5400000" flipH="1">
              <a:off x="4340225" y="2420541"/>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9" name="矩形 28"/>
            <p:cNvSpPr/>
            <p:nvPr/>
          </p:nvSpPr>
          <p:spPr>
            <a:xfrm>
              <a:off x="4875213" y="3925491"/>
              <a:ext cx="1554162" cy="283369"/>
            </a:xfrm>
            <a:prstGeom prst="rect">
              <a:avLst/>
            </a:prstGeom>
            <a:solidFill>
              <a:schemeClr val="accent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a:solidFill>
                    <a:sysClr val="window" lastClr="FFFFFF"/>
                  </a:solidFill>
                  <a:latin typeface="微软雅黑" panose="020B0503020204020204" pitchFamily="34" charset="-122"/>
                  <a:ea typeface="微软雅黑" panose="020B0503020204020204" pitchFamily="34" charset="-122"/>
                </a:rPr>
                <a:t>标题</a:t>
              </a: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grpSp>
      <p:sp>
        <p:nvSpPr>
          <p:cNvPr id="33" name="TextBox 32"/>
          <p:cNvSpPr txBox="1"/>
          <p:nvPr/>
        </p:nvSpPr>
        <p:spPr>
          <a:xfrm>
            <a:off x="1314451" y="1881187"/>
            <a:ext cx="1763713" cy="932563"/>
          </a:xfrm>
          <a:prstGeom prst="rect">
            <a:avLst/>
          </a:prstGeom>
          <a:noFill/>
        </p:spPr>
        <p:txBody>
          <a:bodyPr>
            <a:spAutoFit/>
          </a:bodyP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Arial" pitchFamily="34" charset="0"/>
                <a:ea typeface="微软雅黑" pitchFamily="34" charset="-122"/>
                <a:cs typeface="Arial" pitchFamily="34" charset="0"/>
              </a:rPr>
              <a:t>请在此处输入您的文本，或者将您的文本粘贴到此处。</a:t>
            </a:r>
            <a:endParaRPr lang="en-US" altLang="zh-CN" sz="1400" kern="0" dirty="0">
              <a:solidFill>
                <a:schemeClr val="tx1">
                  <a:lumMod val="50000"/>
                  <a:lumOff val="50000"/>
                </a:schemeClr>
              </a:solidFill>
              <a:latin typeface="Arial" pitchFamily="34" charset="0"/>
              <a:ea typeface="微软雅黑" pitchFamily="34" charset="-122"/>
              <a:cs typeface="Arial" pitchFamily="34" charset="0"/>
            </a:endParaRPr>
          </a:p>
        </p:txBody>
      </p:sp>
      <p:sp>
        <p:nvSpPr>
          <p:cNvPr id="34" name="TextBox 33"/>
          <p:cNvSpPr txBox="1"/>
          <p:nvPr/>
        </p:nvSpPr>
        <p:spPr>
          <a:xfrm>
            <a:off x="1314451" y="3225403"/>
            <a:ext cx="1763713"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eaLnBrk="1" fontAlgn="auto" hangingPunct="1">
              <a:lnSpc>
                <a:spcPct val="130000"/>
              </a:lnSpc>
              <a:spcBef>
                <a:spcPts val="0"/>
              </a:spcBef>
              <a:spcAft>
                <a:spcPts val="0"/>
              </a:spcAft>
              <a:defRPr/>
            </a:pPr>
            <a:r>
              <a:rPr lang="zh-CN" altLang="en-US" dirty="0">
                <a:solidFill>
                  <a:schemeClr val="tx1">
                    <a:lumMod val="50000"/>
                    <a:lumOff val="50000"/>
                  </a:schemeClr>
                </a:solidFill>
              </a:rPr>
              <a:t>请在此处输入您的文本，或者将您的文本粘贴到此处。</a:t>
            </a:r>
            <a:endParaRPr lang="en-US" altLang="zh-CN" dirty="0">
              <a:solidFill>
                <a:schemeClr val="tx1">
                  <a:lumMod val="50000"/>
                  <a:lumOff val="50000"/>
                </a:schemeClr>
              </a:solidFill>
            </a:endParaRPr>
          </a:p>
        </p:txBody>
      </p:sp>
      <p:sp>
        <p:nvSpPr>
          <p:cNvPr id="35" name="TextBox 34"/>
          <p:cNvSpPr txBox="1"/>
          <p:nvPr/>
        </p:nvSpPr>
        <p:spPr>
          <a:xfrm>
            <a:off x="6138863" y="1879997"/>
            <a:ext cx="1763712"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eaLnBrk="1" fontAlgn="auto" hangingPunct="1">
              <a:lnSpc>
                <a:spcPct val="130000"/>
              </a:lnSpc>
              <a:spcBef>
                <a:spcPts val="0"/>
              </a:spcBef>
              <a:spcAft>
                <a:spcPts val="0"/>
              </a:spcAft>
              <a:defRPr/>
            </a:pPr>
            <a:r>
              <a:rPr lang="zh-CN" altLang="en-US" dirty="0">
                <a:solidFill>
                  <a:schemeClr val="tx1">
                    <a:lumMod val="50000"/>
                    <a:lumOff val="50000"/>
                  </a:schemeClr>
                </a:solidFill>
              </a:rPr>
              <a:t>请在此处输入您的文本，或者将您的文本粘贴到此处。</a:t>
            </a:r>
            <a:endParaRPr lang="en-US" altLang="zh-CN" dirty="0">
              <a:solidFill>
                <a:schemeClr val="tx1">
                  <a:lumMod val="50000"/>
                  <a:lumOff val="50000"/>
                </a:schemeClr>
              </a:solidFill>
            </a:endParaRPr>
          </a:p>
        </p:txBody>
      </p:sp>
      <p:sp>
        <p:nvSpPr>
          <p:cNvPr id="36" name="TextBox 35"/>
          <p:cNvSpPr txBox="1"/>
          <p:nvPr/>
        </p:nvSpPr>
        <p:spPr>
          <a:xfrm>
            <a:off x="6408688" y="3227785"/>
            <a:ext cx="1763712"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eaLnBrk="1" fontAlgn="auto" hangingPunct="1">
              <a:lnSpc>
                <a:spcPct val="130000"/>
              </a:lnSpc>
              <a:spcBef>
                <a:spcPts val="0"/>
              </a:spcBef>
              <a:spcAft>
                <a:spcPts val="0"/>
              </a:spcAft>
              <a:defRPr/>
            </a:pPr>
            <a:r>
              <a:rPr lang="zh-CN" altLang="en-US" dirty="0">
                <a:solidFill>
                  <a:schemeClr val="tx1">
                    <a:lumMod val="50000"/>
                    <a:lumOff val="50000"/>
                  </a:schemeClr>
                </a:solidFill>
              </a:rPr>
              <a:t>请在此处输入您的文本，或者将您的文本粘贴到此处。</a:t>
            </a:r>
            <a:endParaRPr lang="en-US" altLang="zh-CN" dirty="0">
              <a:solidFill>
                <a:schemeClr val="tx1">
                  <a:lumMod val="50000"/>
                  <a:lumOff val="50000"/>
                </a:schemeClr>
              </a:solidFill>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08468881"/>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right)">
                                      <p:cBhvr>
                                        <p:cTn id="11" dur="500"/>
                                        <p:tgtEl>
                                          <p:spTgt spid="3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right)">
                                      <p:cBhvr>
                                        <p:cTn id="27" dur="500"/>
                                        <p:tgtEl>
                                          <p:spTgt spid="3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4"/>
          <p:cNvGrpSpPr>
            <a:grpSpLocks noChangeAspect="1"/>
          </p:cNvGrpSpPr>
          <p:nvPr/>
        </p:nvGrpSpPr>
        <p:grpSpPr bwMode="auto">
          <a:xfrm>
            <a:off x="1511248" y="3059749"/>
            <a:ext cx="1388986" cy="786128"/>
            <a:chOff x="2814" y="1405"/>
            <a:chExt cx="2052" cy="1510"/>
          </a:xfrm>
        </p:grpSpPr>
        <p:sp>
          <p:nvSpPr>
            <p:cNvPr id="59" name="Freeform 5"/>
            <p:cNvSpPr>
              <a:spLocks/>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1">
                <a:alpha val="91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6"/>
            <p:cNvSpPr>
              <a:spLocks/>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1">
                <a:lumMod val="5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1" name="Group 4"/>
          <p:cNvGrpSpPr>
            <a:grpSpLocks noChangeAspect="1"/>
          </p:cNvGrpSpPr>
          <p:nvPr/>
        </p:nvGrpSpPr>
        <p:grpSpPr bwMode="auto">
          <a:xfrm>
            <a:off x="2446886" y="2823501"/>
            <a:ext cx="1388986" cy="1022377"/>
            <a:chOff x="2814" y="1405"/>
            <a:chExt cx="2052" cy="1510"/>
          </a:xfrm>
        </p:grpSpPr>
        <p:sp>
          <p:nvSpPr>
            <p:cNvPr id="62" name="Freeform 5"/>
            <p:cNvSpPr>
              <a:spLocks/>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2">
                <a:alpha val="91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
            <p:cNvSpPr>
              <a:spLocks/>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2">
                <a:lumMod val="5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Group 4"/>
          <p:cNvGrpSpPr>
            <a:grpSpLocks noChangeAspect="1"/>
          </p:cNvGrpSpPr>
          <p:nvPr/>
        </p:nvGrpSpPr>
        <p:grpSpPr bwMode="auto">
          <a:xfrm>
            <a:off x="3382522" y="2366674"/>
            <a:ext cx="1388986" cy="1479204"/>
            <a:chOff x="2814" y="1405"/>
            <a:chExt cx="2052" cy="1510"/>
          </a:xfrm>
        </p:grpSpPr>
        <p:sp>
          <p:nvSpPr>
            <p:cNvPr id="65" name="Freeform 5"/>
            <p:cNvSpPr>
              <a:spLocks/>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3">
                <a:alpha val="91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
            <p:cNvSpPr>
              <a:spLocks/>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3">
                <a:lumMod val="5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4"/>
          <p:cNvGrpSpPr>
            <a:grpSpLocks noChangeAspect="1"/>
          </p:cNvGrpSpPr>
          <p:nvPr/>
        </p:nvGrpSpPr>
        <p:grpSpPr bwMode="auto">
          <a:xfrm>
            <a:off x="4318160" y="3139708"/>
            <a:ext cx="1388986" cy="706169"/>
            <a:chOff x="2814" y="1405"/>
            <a:chExt cx="2052" cy="1510"/>
          </a:xfrm>
        </p:grpSpPr>
        <p:sp>
          <p:nvSpPr>
            <p:cNvPr id="69" name="Freeform 5"/>
            <p:cNvSpPr>
              <a:spLocks/>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4">
                <a:alpha val="91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
            <p:cNvSpPr>
              <a:spLocks/>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4">
                <a:lumMod val="5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4"/>
          <p:cNvGrpSpPr>
            <a:grpSpLocks noChangeAspect="1"/>
          </p:cNvGrpSpPr>
          <p:nvPr/>
        </p:nvGrpSpPr>
        <p:grpSpPr bwMode="auto">
          <a:xfrm>
            <a:off x="5253798" y="2134738"/>
            <a:ext cx="1388986" cy="1711140"/>
            <a:chOff x="2814" y="1405"/>
            <a:chExt cx="2052" cy="1510"/>
          </a:xfrm>
        </p:grpSpPr>
        <p:sp>
          <p:nvSpPr>
            <p:cNvPr id="72" name="Freeform 5"/>
            <p:cNvSpPr>
              <a:spLocks/>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5">
                <a:alpha val="91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6"/>
            <p:cNvSpPr>
              <a:spLocks/>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5">
                <a:lumMod val="50000"/>
                <a:alpha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9" name="Group 4"/>
          <p:cNvGrpSpPr>
            <a:grpSpLocks noChangeAspect="1"/>
          </p:cNvGrpSpPr>
          <p:nvPr/>
        </p:nvGrpSpPr>
        <p:grpSpPr bwMode="auto">
          <a:xfrm>
            <a:off x="6189435" y="2674445"/>
            <a:ext cx="1388986" cy="1171433"/>
            <a:chOff x="2814" y="1405"/>
            <a:chExt cx="2052" cy="1510"/>
          </a:xfrm>
        </p:grpSpPr>
        <p:sp>
          <p:nvSpPr>
            <p:cNvPr id="80" name="Freeform 5"/>
            <p:cNvSpPr>
              <a:spLocks/>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rgbClr val="3BC3B2">
                <a:alpha val="91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6"/>
            <p:cNvSpPr>
              <a:spLocks/>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rgbClr val="3BC3B2">
                <a:alpha val="1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t" anchorCtr="0" compatLnSpc="1">
              <a:prstTxWarp prst="textNoShape">
                <a:avLst/>
              </a:prstTxWarp>
            </a:bodyPr>
            <a:lstStyle/>
            <a:p>
              <a:pPr algn="just">
                <a:lnSpc>
                  <a:spcPct val="120000"/>
                </a:lnSpc>
              </a:pPr>
              <a:endParaRPr lang="en-US" sz="49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2" name="Group 4"/>
          <p:cNvGrpSpPr>
            <a:grpSpLocks noChangeAspect="1"/>
          </p:cNvGrpSpPr>
          <p:nvPr/>
        </p:nvGrpSpPr>
        <p:grpSpPr bwMode="auto">
          <a:xfrm rot="10800000">
            <a:off x="2950474" y="1371186"/>
            <a:ext cx="394788" cy="476431"/>
            <a:chOff x="347" y="3344"/>
            <a:chExt cx="586" cy="707"/>
          </a:xfrm>
          <a:solidFill>
            <a:schemeClr val="accent2"/>
          </a:solidFill>
        </p:grpSpPr>
        <p:sp>
          <p:nvSpPr>
            <p:cNvPr id="83"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1" compatLnSpc="1">
              <a:prstTxWarp prst="textNoShape">
                <a:avLst/>
              </a:prstTxWarp>
            </a:bodyPr>
            <a:lstStyle/>
            <a:p>
              <a:pPr algn="ctr">
                <a:lnSpc>
                  <a:spcPct val="120000"/>
                </a:lnSpc>
              </a:pPr>
              <a:r>
                <a:rPr lang="en-US" sz="86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84" name="Freeform 6"/>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ctr" anchorCtr="1" compatLnSpc="1">
              <a:prstTxWarp prst="textNoShape">
                <a:avLst/>
              </a:prstTxWarp>
            </a:bodyPr>
            <a:lstStyle/>
            <a:p>
              <a:pPr algn="ctr">
                <a:lnSpc>
                  <a:spcPct val="120000"/>
                </a:lnSpc>
              </a:pPr>
              <a:endParaRPr lang="en-US" sz="86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5" name="Group 4"/>
          <p:cNvGrpSpPr>
            <a:grpSpLocks noChangeAspect="1"/>
          </p:cNvGrpSpPr>
          <p:nvPr/>
        </p:nvGrpSpPr>
        <p:grpSpPr bwMode="auto">
          <a:xfrm rot="10800000">
            <a:off x="3876436" y="1378379"/>
            <a:ext cx="394788" cy="476431"/>
            <a:chOff x="347" y="3344"/>
            <a:chExt cx="586" cy="707"/>
          </a:xfrm>
          <a:solidFill>
            <a:schemeClr val="accent3"/>
          </a:solidFill>
        </p:grpSpPr>
        <p:sp>
          <p:nvSpPr>
            <p:cNvPr id="86"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1" compatLnSpc="1">
              <a:prstTxWarp prst="textNoShape">
                <a:avLst/>
              </a:prstTxWarp>
            </a:bodyPr>
            <a:lstStyle/>
            <a:p>
              <a:pPr algn="ctr">
                <a:lnSpc>
                  <a:spcPct val="120000"/>
                </a:lnSpc>
              </a:pPr>
              <a:r>
                <a:rPr lang="en-US" sz="86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87" name="Freeform 6"/>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ctr" anchorCtr="1" compatLnSpc="1">
              <a:prstTxWarp prst="textNoShape">
                <a:avLst/>
              </a:prstTxWarp>
            </a:bodyPr>
            <a:lstStyle/>
            <a:p>
              <a:pPr algn="ctr">
                <a:lnSpc>
                  <a:spcPct val="120000"/>
                </a:lnSpc>
              </a:pPr>
              <a:endParaRPr lang="en-US" sz="86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4"/>
          <p:cNvGrpSpPr>
            <a:grpSpLocks noChangeAspect="1"/>
          </p:cNvGrpSpPr>
          <p:nvPr/>
        </p:nvGrpSpPr>
        <p:grpSpPr bwMode="auto">
          <a:xfrm rot="10800000">
            <a:off x="4808069" y="1371314"/>
            <a:ext cx="394788" cy="476431"/>
            <a:chOff x="347" y="3344"/>
            <a:chExt cx="586" cy="707"/>
          </a:xfrm>
          <a:solidFill>
            <a:schemeClr val="accent4"/>
          </a:solidFill>
        </p:grpSpPr>
        <p:sp>
          <p:nvSpPr>
            <p:cNvPr id="89"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1" compatLnSpc="1">
              <a:prstTxWarp prst="textNoShape">
                <a:avLst/>
              </a:prstTxWarp>
            </a:bodyPr>
            <a:lstStyle/>
            <a:p>
              <a:pPr algn="ctr">
                <a:lnSpc>
                  <a:spcPct val="120000"/>
                </a:lnSpc>
              </a:pPr>
              <a:r>
                <a:rPr lang="en-US" sz="86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90" name="Freeform 6"/>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ctr" anchorCtr="1" compatLnSpc="1">
              <a:prstTxWarp prst="textNoShape">
                <a:avLst/>
              </a:prstTxWarp>
            </a:bodyPr>
            <a:lstStyle/>
            <a:p>
              <a:pPr algn="ctr">
                <a:lnSpc>
                  <a:spcPct val="120000"/>
                </a:lnSpc>
              </a:pPr>
              <a:endParaRPr lang="en-US" sz="86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4"/>
          <p:cNvGrpSpPr>
            <a:grpSpLocks noChangeAspect="1"/>
          </p:cNvGrpSpPr>
          <p:nvPr/>
        </p:nvGrpSpPr>
        <p:grpSpPr bwMode="auto">
          <a:xfrm rot="10800000">
            <a:off x="5756005" y="1371186"/>
            <a:ext cx="394788" cy="476431"/>
            <a:chOff x="347" y="3344"/>
            <a:chExt cx="586" cy="707"/>
          </a:xfrm>
          <a:solidFill>
            <a:schemeClr val="accent5"/>
          </a:solidFill>
        </p:grpSpPr>
        <p:sp>
          <p:nvSpPr>
            <p:cNvPr id="92"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1" compatLnSpc="1">
              <a:prstTxWarp prst="textNoShape">
                <a:avLst/>
              </a:prstTxWarp>
            </a:bodyPr>
            <a:lstStyle/>
            <a:p>
              <a:pPr algn="ctr">
                <a:lnSpc>
                  <a:spcPct val="120000"/>
                </a:lnSpc>
              </a:pPr>
              <a:r>
                <a:rPr lang="en-US" sz="86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93" name="Freeform 6"/>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ctr" anchorCtr="1" compatLnSpc="1">
              <a:prstTxWarp prst="textNoShape">
                <a:avLst/>
              </a:prstTxWarp>
            </a:bodyPr>
            <a:lstStyle/>
            <a:p>
              <a:pPr algn="ctr">
                <a:lnSpc>
                  <a:spcPct val="120000"/>
                </a:lnSpc>
              </a:pPr>
              <a:endParaRPr lang="en-US" sz="86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Group 4"/>
          <p:cNvGrpSpPr>
            <a:grpSpLocks noChangeAspect="1"/>
          </p:cNvGrpSpPr>
          <p:nvPr/>
        </p:nvGrpSpPr>
        <p:grpSpPr bwMode="auto">
          <a:xfrm rot="10800000">
            <a:off x="6693088" y="1373557"/>
            <a:ext cx="394788" cy="476431"/>
            <a:chOff x="347" y="3344"/>
            <a:chExt cx="586" cy="707"/>
          </a:xfrm>
          <a:solidFill>
            <a:srgbClr val="3BC3B2"/>
          </a:solidFill>
        </p:grpSpPr>
        <p:sp>
          <p:nvSpPr>
            <p:cNvPr id="95"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1" compatLnSpc="1">
              <a:prstTxWarp prst="textNoShape">
                <a:avLst/>
              </a:prstTxWarp>
            </a:bodyPr>
            <a:lstStyle/>
            <a:p>
              <a:pPr algn="ctr">
                <a:lnSpc>
                  <a:spcPct val="120000"/>
                </a:lnSpc>
              </a:pPr>
              <a:r>
                <a:rPr lang="en-US" sz="86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96" name="Freeform 6"/>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ctr" anchorCtr="1" compatLnSpc="1">
              <a:prstTxWarp prst="textNoShape">
                <a:avLst/>
              </a:prstTxWarp>
            </a:bodyPr>
            <a:lstStyle/>
            <a:p>
              <a:pPr algn="ctr">
                <a:lnSpc>
                  <a:spcPct val="120000"/>
                </a:lnSpc>
              </a:pPr>
              <a:endParaRPr lang="en-US" sz="86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Group 4"/>
          <p:cNvGrpSpPr>
            <a:grpSpLocks noChangeAspect="1"/>
          </p:cNvGrpSpPr>
          <p:nvPr/>
        </p:nvGrpSpPr>
        <p:grpSpPr bwMode="auto">
          <a:xfrm rot="10800000">
            <a:off x="2004848" y="1371186"/>
            <a:ext cx="394788" cy="476431"/>
            <a:chOff x="347" y="3344"/>
            <a:chExt cx="586" cy="707"/>
          </a:xfrm>
          <a:solidFill>
            <a:schemeClr val="accent1"/>
          </a:solidFill>
        </p:grpSpPr>
        <p:sp>
          <p:nvSpPr>
            <p:cNvPr id="98"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1" compatLnSpc="1">
              <a:prstTxWarp prst="textNoShape">
                <a:avLst/>
              </a:prstTxWarp>
            </a:bodyPr>
            <a:lstStyle/>
            <a:p>
              <a:pPr algn="ctr">
                <a:lnSpc>
                  <a:spcPct val="120000"/>
                </a:lnSpc>
              </a:pPr>
              <a:r>
                <a:rPr lang="en-US" sz="864"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22" name="Freeform 6"/>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9777" tIns="14889" rIns="29777" bIns="14889" numCol="1" anchor="ctr" anchorCtr="1" compatLnSpc="1">
              <a:prstTxWarp prst="textNoShape">
                <a:avLst/>
              </a:prstTxWarp>
            </a:bodyPr>
            <a:lstStyle/>
            <a:p>
              <a:pPr algn="ctr">
                <a:lnSpc>
                  <a:spcPct val="120000"/>
                </a:lnSpc>
              </a:pPr>
              <a:endParaRPr lang="en-US" sz="864">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26" name="Straight Connector 125"/>
          <p:cNvCxnSpPr>
            <a:endCxn id="60" idx="1"/>
          </p:cNvCxnSpPr>
          <p:nvPr/>
        </p:nvCxnSpPr>
        <p:spPr>
          <a:xfrm>
            <a:off x="2205740" y="1939944"/>
            <a:ext cx="0" cy="1119805"/>
          </a:xfrm>
          <a:prstGeom prst="line">
            <a:avLst/>
          </a:prstGeom>
          <a:ln w="12700">
            <a:solidFill>
              <a:schemeClr val="accent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3140132" y="1939943"/>
            <a:ext cx="1246" cy="883557"/>
          </a:xfrm>
          <a:prstGeom prst="line">
            <a:avLst/>
          </a:prstGeom>
          <a:ln w="12700">
            <a:solidFill>
              <a:schemeClr val="accent2"/>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4077015" y="1939944"/>
            <a:ext cx="0" cy="426729"/>
          </a:xfrm>
          <a:prstGeom prst="line">
            <a:avLst/>
          </a:prstGeom>
          <a:ln w="12700">
            <a:solidFill>
              <a:schemeClr val="accent3"/>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5012652" y="1939944"/>
            <a:ext cx="0" cy="1199764"/>
          </a:xfrm>
          <a:prstGeom prst="line">
            <a:avLst/>
          </a:prstGeom>
          <a:ln w="127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5948291" y="1939944"/>
            <a:ext cx="0" cy="213364"/>
          </a:xfrm>
          <a:prstGeom prst="line">
            <a:avLst/>
          </a:prstGeom>
          <a:ln w="12700">
            <a:solidFill>
              <a:schemeClr val="accent5"/>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H="1">
            <a:off x="6890184" y="1939945"/>
            <a:ext cx="1246" cy="734500"/>
          </a:xfrm>
          <a:prstGeom prst="line">
            <a:avLst/>
          </a:prstGeom>
          <a:ln w="12700">
            <a:solidFill>
              <a:srgbClr val="3BC3B2"/>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138" name="Group 137"/>
          <p:cNvGrpSpPr/>
          <p:nvPr/>
        </p:nvGrpSpPr>
        <p:grpSpPr>
          <a:xfrm>
            <a:off x="1754377" y="3957362"/>
            <a:ext cx="810530" cy="654701"/>
            <a:chOff x="1541683" y="2139889"/>
            <a:chExt cx="1244826" cy="1005237"/>
          </a:xfrm>
        </p:grpSpPr>
        <p:sp>
          <p:nvSpPr>
            <p:cNvPr id="139" name="TextBox 138"/>
            <p:cNvSpPr txBox="1"/>
            <p:nvPr/>
          </p:nvSpPr>
          <p:spPr>
            <a:xfrm>
              <a:off x="1726820" y="2139889"/>
              <a:ext cx="1019234" cy="245045"/>
            </a:xfrm>
            <a:prstGeom prst="rect">
              <a:avLst/>
            </a:prstGeom>
            <a:noFill/>
          </p:spPr>
          <p:txBody>
            <a:bodyPr wrap="none" lIns="0" tIns="0" rIns="0" bIns="0" rtlCol="0">
              <a:spAutoFit/>
            </a:bodyPr>
            <a:lstStyle/>
            <a:p>
              <a:pPr algn="just">
                <a:lnSpc>
                  <a:spcPct val="120000"/>
                </a:lnSpc>
              </a:pPr>
              <a:r>
                <a:rPr lang="zh-CN" altLang="en-US"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TextBox 139"/>
            <p:cNvSpPr txBox="1"/>
            <p:nvPr/>
          </p:nvSpPr>
          <p:spPr>
            <a:xfrm>
              <a:off x="1541683" y="2444647"/>
              <a:ext cx="1244826" cy="700479"/>
            </a:xfrm>
            <a:prstGeom prst="rect">
              <a:avLst/>
            </a:prstGeom>
            <a:noFill/>
          </p:spPr>
          <p:txBody>
            <a:bodyPr wrap="square" lIns="0" tIns="0" rIns="0" bIns="0" rtlCol="0">
              <a:spAutoFit/>
            </a:bodyPr>
            <a:lstStyle/>
            <a:p>
              <a:pPr algn="just">
                <a:lnSpc>
                  <a:spcPct val="120000"/>
                </a:lnSpc>
              </a:pPr>
              <a:r>
                <a:rPr lang="en-US"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1" name="Group 140"/>
          <p:cNvGrpSpPr/>
          <p:nvPr/>
        </p:nvGrpSpPr>
        <p:grpSpPr>
          <a:xfrm>
            <a:off x="2720975" y="3964614"/>
            <a:ext cx="801434" cy="661959"/>
            <a:chOff x="1548669" y="2139889"/>
            <a:chExt cx="1230855" cy="1016383"/>
          </a:xfrm>
        </p:grpSpPr>
        <p:sp>
          <p:nvSpPr>
            <p:cNvPr id="142" name="TextBox 141"/>
            <p:cNvSpPr txBox="1"/>
            <p:nvPr/>
          </p:nvSpPr>
          <p:spPr>
            <a:xfrm>
              <a:off x="1729312" y="2139889"/>
              <a:ext cx="1019233" cy="245045"/>
            </a:xfrm>
            <a:prstGeom prst="rect">
              <a:avLst/>
            </a:prstGeom>
            <a:noFill/>
          </p:spPr>
          <p:txBody>
            <a:bodyPr wrap="none" lIns="0" tIns="0" rIns="0" bIns="0" rtlCol="0">
              <a:spAutoFit/>
            </a:bodyPr>
            <a:lstStyle/>
            <a:p>
              <a:pPr algn="just">
                <a:lnSpc>
                  <a:spcPct val="120000"/>
                </a:lnSpc>
              </a:pPr>
              <a:r>
                <a:rPr lang="zh-CN" altLang="en-US"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TextBox 142"/>
            <p:cNvSpPr txBox="1"/>
            <p:nvPr/>
          </p:nvSpPr>
          <p:spPr>
            <a:xfrm>
              <a:off x="1548669" y="2455792"/>
              <a:ext cx="1230855" cy="700480"/>
            </a:xfrm>
            <a:prstGeom prst="rect">
              <a:avLst/>
            </a:prstGeom>
            <a:noFill/>
          </p:spPr>
          <p:txBody>
            <a:bodyPr wrap="square" lIns="0" tIns="0" rIns="0" bIns="0" rtlCol="0">
              <a:spAutoFit/>
            </a:bodyPr>
            <a:lstStyle/>
            <a:p>
              <a:pPr algn="just">
                <a:lnSpc>
                  <a:spcPct val="120000"/>
                </a:lnSpc>
              </a:pPr>
              <a:r>
                <a:rPr lang="en-US"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4" name="Group 143"/>
          <p:cNvGrpSpPr/>
          <p:nvPr/>
        </p:nvGrpSpPr>
        <p:grpSpPr>
          <a:xfrm>
            <a:off x="3678478" y="3964483"/>
            <a:ext cx="779315" cy="655186"/>
            <a:chOff x="1565654" y="2139889"/>
            <a:chExt cx="1196886" cy="1005982"/>
          </a:xfrm>
        </p:grpSpPr>
        <p:sp>
          <p:nvSpPr>
            <p:cNvPr id="145" name="TextBox 144"/>
            <p:cNvSpPr txBox="1"/>
            <p:nvPr/>
          </p:nvSpPr>
          <p:spPr>
            <a:xfrm>
              <a:off x="1729443" y="2139889"/>
              <a:ext cx="1019235" cy="245044"/>
            </a:xfrm>
            <a:prstGeom prst="rect">
              <a:avLst/>
            </a:prstGeom>
            <a:noFill/>
          </p:spPr>
          <p:txBody>
            <a:bodyPr wrap="none" lIns="0" tIns="0" rIns="0" bIns="0" rtlCol="0">
              <a:spAutoFit/>
            </a:bodyPr>
            <a:lstStyle/>
            <a:p>
              <a:pPr algn="just">
                <a:lnSpc>
                  <a:spcPct val="120000"/>
                </a:lnSpc>
              </a:pPr>
              <a:r>
                <a:rPr lang="zh-CN" altLang="en-US"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TextBox 145"/>
            <p:cNvSpPr txBox="1"/>
            <p:nvPr/>
          </p:nvSpPr>
          <p:spPr>
            <a:xfrm>
              <a:off x="1565654" y="2445392"/>
              <a:ext cx="1196886" cy="700479"/>
            </a:xfrm>
            <a:prstGeom prst="rect">
              <a:avLst/>
            </a:prstGeom>
            <a:noFill/>
          </p:spPr>
          <p:txBody>
            <a:bodyPr wrap="square" lIns="0" tIns="0" rIns="0" bIns="0" rtlCol="0">
              <a:spAutoFit/>
            </a:bodyPr>
            <a:lstStyle/>
            <a:p>
              <a:pPr algn="just">
                <a:lnSpc>
                  <a:spcPct val="120000"/>
                </a:lnSpc>
              </a:pPr>
              <a:r>
                <a:rPr lang="en-US"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7" name="Group 146"/>
          <p:cNvGrpSpPr/>
          <p:nvPr/>
        </p:nvGrpSpPr>
        <p:grpSpPr>
          <a:xfrm>
            <a:off x="4613862" y="3971745"/>
            <a:ext cx="763189" cy="651711"/>
            <a:chOff x="1532610" y="2139889"/>
            <a:chExt cx="1262975" cy="1000646"/>
          </a:xfrm>
        </p:grpSpPr>
        <p:sp>
          <p:nvSpPr>
            <p:cNvPr id="148" name="TextBox 147"/>
            <p:cNvSpPr txBox="1"/>
            <p:nvPr/>
          </p:nvSpPr>
          <p:spPr>
            <a:xfrm>
              <a:off x="1685755" y="2139889"/>
              <a:ext cx="1098240" cy="245045"/>
            </a:xfrm>
            <a:prstGeom prst="rect">
              <a:avLst/>
            </a:prstGeom>
            <a:noFill/>
          </p:spPr>
          <p:txBody>
            <a:bodyPr wrap="none" lIns="0" tIns="0" rIns="0" bIns="0" rtlCol="0">
              <a:spAutoFit/>
            </a:bodyPr>
            <a:lstStyle/>
            <a:p>
              <a:pPr algn="just">
                <a:lnSpc>
                  <a:spcPct val="120000"/>
                </a:lnSpc>
              </a:pPr>
              <a:r>
                <a:rPr lang="zh-CN" altLang="en-US"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TextBox 148"/>
            <p:cNvSpPr txBox="1"/>
            <p:nvPr/>
          </p:nvSpPr>
          <p:spPr>
            <a:xfrm>
              <a:off x="1532610" y="2440056"/>
              <a:ext cx="1262975" cy="700479"/>
            </a:xfrm>
            <a:prstGeom prst="rect">
              <a:avLst/>
            </a:prstGeom>
            <a:noFill/>
          </p:spPr>
          <p:txBody>
            <a:bodyPr wrap="square" lIns="0" tIns="0" rIns="0" bIns="0" rtlCol="0">
              <a:spAutoFit/>
            </a:bodyPr>
            <a:lstStyle/>
            <a:p>
              <a:pPr algn="just">
                <a:lnSpc>
                  <a:spcPct val="120000"/>
                </a:lnSpc>
              </a:pPr>
              <a:r>
                <a:rPr lang="en-US"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0" name="Group 149"/>
          <p:cNvGrpSpPr/>
          <p:nvPr/>
        </p:nvGrpSpPr>
        <p:grpSpPr>
          <a:xfrm>
            <a:off x="5533119" y="3971746"/>
            <a:ext cx="774944" cy="651711"/>
            <a:chOff x="1569010" y="2139889"/>
            <a:chExt cx="1190173" cy="1000646"/>
          </a:xfrm>
        </p:grpSpPr>
        <p:sp>
          <p:nvSpPr>
            <p:cNvPr id="151" name="TextBox 150"/>
            <p:cNvSpPr txBox="1"/>
            <p:nvPr/>
          </p:nvSpPr>
          <p:spPr>
            <a:xfrm>
              <a:off x="1721492" y="2139889"/>
              <a:ext cx="1019235" cy="245045"/>
            </a:xfrm>
            <a:prstGeom prst="rect">
              <a:avLst/>
            </a:prstGeom>
            <a:noFill/>
          </p:spPr>
          <p:txBody>
            <a:bodyPr wrap="none" lIns="0" tIns="0" rIns="0" bIns="0" rtlCol="0">
              <a:spAutoFit/>
            </a:bodyPr>
            <a:lstStyle/>
            <a:p>
              <a:pPr algn="just">
                <a:lnSpc>
                  <a:spcPct val="120000"/>
                </a:lnSpc>
              </a:pPr>
              <a:r>
                <a:rPr lang="zh-CN" altLang="en-US"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1569010" y="2440056"/>
              <a:ext cx="1190173" cy="700479"/>
            </a:xfrm>
            <a:prstGeom prst="rect">
              <a:avLst/>
            </a:prstGeom>
            <a:noFill/>
          </p:spPr>
          <p:txBody>
            <a:bodyPr wrap="square" lIns="0" tIns="0" rIns="0" bIns="0" rtlCol="0">
              <a:spAutoFit/>
            </a:bodyPr>
            <a:lstStyle/>
            <a:p>
              <a:pPr algn="just">
                <a:lnSpc>
                  <a:spcPct val="120000"/>
                </a:lnSpc>
              </a:pPr>
              <a:r>
                <a:rPr lang="en-US"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3" name="Group 152"/>
          <p:cNvGrpSpPr/>
          <p:nvPr/>
        </p:nvGrpSpPr>
        <p:grpSpPr>
          <a:xfrm>
            <a:off x="6464132" y="3979002"/>
            <a:ext cx="779222" cy="658968"/>
            <a:chOff x="1519344" y="2139889"/>
            <a:chExt cx="1289506" cy="1011789"/>
          </a:xfrm>
        </p:grpSpPr>
        <p:sp>
          <p:nvSpPr>
            <p:cNvPr id="154" name="TextBox 153"/>
            <p:cNvSpPr txBox="1"/>
            <p:nvPr/>
          </p:nvSpPr>
          <p:spPr>
            <a:xfrm>
              <a:off x="1678026" y="2139889"/>
              <a:ext cx="1098239" cy="245044"/>
            </a:xfrm>
            <a:prstGeom prst="rect">
              <a:avLst/>
            </a:prstGeom>
            <a:noFill/>
          </p:spPr>
          <p:txBody>
            <a:bodyPr wrap="none" lIns="0" tIns="0" rIns="0" bIns="0" rtlCol="0">
              <a:spAutoFit/>
            </a:bodyPr>
            <a:lstStyle/>
            <a:p>
              <a:pPr algn="just">
                <a:lnSpc>
                  <a:spcPct val="120000"/>
                </a:lnSpc>
              </a:pPr>
              <a:r>
                <a:rPr lang="zh-CN" altLang="en-US"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id-ID" sz="86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1519344" y="2451199"/>
              <a:ext cx="1289506" cy="700479"/>
            </a:xfrm>
            <a:prstGeom prst="rect">
              <a:avLst/>
            </a:prstGeom>
            <a:noFill/>
          </p:spPr>
          <p:txBody>
            <a:bodyPr wrap="square" lIns="0" tIns="0" rIns="0" bIns="0" rtlCol="0">
              <a:spAutoFit/>
            </a:bodyPr>
            <a:lstStyle/>
            <a:p>
              <a:pPr algn="just">
                <a:lnSpc>
                  <a:spcPct val="120000"/>
                </a:lnSpc>
              </a:pPr>
              <a:r>
                <a:rPr lang="en-US"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49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01043503"/>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38"/>
                                        </p:tgtEl>
                                        <p:attrNameLst>
                                          <p:attrName>style.visibility</p:attrName>
                                        </p:attrNameLst>
                                      </p:cBhvr>
                                      <p:to>
                                        <p:strVal val="visible"/>
                                      </p:to>
                                    </p:set>
                                    <p:animEffect transition="in" filter="fade">
                                      <p:cBhvr>
                                        <p:cTn id="12" dur="500"/>
                                        <p:tgtEl>
                                          <p:spTgt spid="138"/>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126"/>
                                        </p:tgtEl>
                                        <p:attrNameLst>
                                          <p:attrName>style.visibility</p:attrName>
                                        </p:attrNameLst>
                                      </p:cBhvr>
                                      <p:to>
                                        <p:strVal val="visible"/>
                                      </p:to>
                                    </p:set>
                                    <p:animEffect transition="in" filter="wipe(down)">
                                      <p:cBhvr>
                                        <p:cTn id="16" dur="500"/>
                                        <p:tgtEl>
                                          <p:spTgt spid="126"/>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97"/>
                                        </p:tgtEl>
                                        <p:attrNameLst>
                                          <p:attrName>style.visibility</p:attrName>
                                        </p:attrNameLst>
                                      </p:cBhvr>
                                      <p:to>
                                        <p:strVal val="visible"/>
                                      </p:to>
                                    </p:set>
                                    <p:animEffect transition="in" filter="fade">
                                      <p:cBhvr>
                                        <p:cTn id="20" dur="1000"/>
                                        <p:tgtEl>
                                          <p:spTgt spid="97"/>
                                        </p:tgtEl>
                                      </p:cBhvr>
                                    </p:animEffect>
                                    <p:anim calcmode="lin" valueType="num">
                                      <p:cBhvr>
                                        <p:cTn id="21" dur="1000" fill="hold"/>
                                        <p:tgtEl>
                                          <p:spTgt spid="97"/>
                                        </p:tgtEl>
                                        <p:attrNameLst>
                                          <p:attrName>ppt_x</p:attrName>
                                        </p:attrNameLst>
                                      </p:cBhvr>
                                      <p:tavLst>
                                        <p:tav tm="0">
                                          <p:val>
                                            <p:strVal val="#ppt_x"/>
                                          </p:val>
                                        </p:tav>
                                        <p:tav tm="100000">
                                          <p:val>
                                            <p:strVal val="#ppt_x"/>
                                          </p:val>
                                        </p:tav>
                                      </p:tavLst>
                                    </p:anim>
                                    <p:anim calcmode="lin" valueType="num">
                                      <p:cBhvr>
                                        <p:cTn id="22" dur="1000" fill="hold"/>
                                        <p:tgtEl>
                                          <p:spTgt spid="9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500" fill="hold"/>
                                        <p:tgtEl>
                                          <p:spTgt spid="61"/>
                                        </p:tgtEl>
                                        <p:attrNameLst>
                                          <p:attrName>ppt_x</p:attrName>
                                        </p:attrNameLst>
                                      </p:cBhvr>
                                      <p:tavLst>
                                        <p:tav tm="0">
                                          <p:val>
                                            <p:strVal val="#ppt_x"/>
                                          </p:val>
                                        </p:tav>
                                        <p:tav tm="100000">
                                          <p:val>
                                            <p:strVal val="#ppt_x"/>
                                          </p:val>
                                        </p:tav>
                                      </p:tavLst>
                                    </p:anim>
                                    <p:anim calcmode="lin" valueType="num">
                                      <p:cBhvr additive="base">
                                        <p:cTn id="27" dur="500" fill="hold"/>
                                        <p:tgtEl>
                                          <p:spTgt spid="61"/>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41"/>
                                        </p:tgtEl>
                                        <p:attrNameLst>
                                          <p:attrName>style.visibility</p:attrName>
                                        </p:attrNameLst>
                                      </p:cBhvr>
                                      <p:to>
                                        <p:strVal val="visible"/>
                                      </p:to>
                                    </p:set>
                                    <p:animEffect transition="in" filter="fade">
                                      <p:cBhvr>
                                        <p:cTn id="31" dur="500"/>
                                        <p:tgtEl>
                                          <p:spTgt spid="141"/>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27"/>
                                        </p:tgtEl>
                                        <p:attrNameLst>
                                          <p:attrName>style.visibility</p:attrName>
                                        </p:attrNameLst>
                                      </p:cBhvr>
                                      <p:to>
                                        <p:strVal val="visible"/>
                                      </p:to>
                                    </p:set>
                                    <p:animEffect transition="in" filter="wipe(down)">
                                      <p:cBhvr>
                                        <p:cTn id="35" dur="500"/>
                                        <p:tgtEl>
                                          <p:spTgt spid="127"/>
                                        </p:tgtEl>
                                      </p:cBhvr>
                                    </p:animEffect>
                                  </p:childTnLst>
                                </p:cTn>
                              </p:par>
                            </p:childTnLst>
                          </p:cTn>
                        </p:par>
                        <p:par>
                          <p:cTn id="36" fill="hold">
                            <p:stCondLst>
                              <p:cond delay="4000"/>
                            </p:stCondLst>
                            <p:childTnLst>
                              <p:par>
                                <p:cTn id="37" presetID="42" presetClass="entr" presetSubtype="0" fill="hold"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1000"/>
                                        <p:tgtEl>
                                          <p:spTgt spid="82"/>
                                        </p:tgtEl>
                                      </p:cBhvr>
                                    </p:animEffect>
                                    <p:anim calcmode="lin" valueType="num">
                                      <p:cBhvr>
                                        <p:cTn id="40" dur="1000" fill="hold"/>
                                        <p:tgtEl>
                                          <p:spTgt spid="82"/>
                                        </p:tgtEl>
                                        <p:attrNameLst>
                                          <p:attrName>ppt_x</p:attrName>
                                        </p:attrNameLst>
                                      </p:cBhvr>
                                      <p:tavLst>
                                        <p:tav tm="0">
                                          <p:val>
                                            <p:strVal val="#ppt_x"/>
                                          </p:val>
                                        </p:tav>
                                        <p:tav tm="100000">
                                          <p:val>
                                            <p:strVal val="#ppt_x"/>
                                          </p:val>
                                        </p:tav>
                                      </p:tavLst>
                                    </p:anim>
                                    <p:anim calcmode="lin" valueType="num">
                                      <p:cBhvr>
                                        <p:cTn id="41" dur="1000" fill="hold"/>
                                        <p:tgtEl>
                                          <p:spTgt spid="82"/>
                                        </p:tgtEl>
                                        <p:attrNameLst>
                                          <p:attrName>ppt_y</p:attrName>
                                        </p:attrNameLst>
                                      </p:cBhvr>
                                      <p:tavLst>
                                        <p:tav tm="0">
                                          <p:val>
                                            <p:strVal val="#ppt_y+.1"/>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additive="base">
                                        <p:cTn id="45" dur="500" fill="hold"/>
                                        <p:tgtEl>
                                          <p:spTgt spid="64"/>
                                        </p:tgtEl>
                                        <p:attrNameLst>
                                          <p:attrName>ppt_x</p:attrName>
                                        </p:attrNameLst>
                                      </p:cBhvr>
                                      <p:tavLst>
                                        <p:tav tm="0">
                                          <p:val>
                                            <p:strVal val="#ppt_x"/>
                                          </p:val>
                                        </p:tav>
                                        <p:tav tm="100000">
                                          <p:val>
                                            <p:strVal val="#ppt_x"/>
                                          </p:val>
                                        </p:tav>
                                      </p:tavLst>
                                    </p:anim>
                                    <p:anim calcmode="lin" valueType="num">
                                      <p:cBhvr additive="base">
                                        <p:cTn id="46" dur="500" fill="hold"/>
                                        <p:tgtEl>
                                          <p:spTgt spid="64"/>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10" presetClass="entr" presetSubtype="0" fill="hold" nodeType="afterEffect">
                                  <p:stCondLst>
                                    <p:cond delay="0"/>
                                  </p:stCondLst>
                                  <p:childTnLst>
                                    <p:set>
                                      <p:cBhvr>
                                        <p:cTn id="49" dur="1" fill="hold">
                                          <p:stCondLst>
                                            <p:cond delay="0"/>
                                          </p:stCondLst>
                                        </p:cTn>
                                        <p:tgtEl>
                                          <p:spTgt spid="144"/>
                                        </p:tgtEl>
                                        <p:attrNameLst>
                                          <p:attrName>style.visibility</p:attrName>
                                        </p:attrNameLst>
                                      </p:cBhvr>
                                      <p:to>
                                        <p:strVal val="visible"/>
                                      </p:to>
                                    </p:set>
                                    <p:animEffect transition="in" filter="fade">
                                      <p:cBhvr>
                                        <p:cTn id="50" dur="500"/>
                                        <p:tgtEl>
                                          <p:spTgt spid="144"/>
                                        </p:tgtEl>
                                      </p:cBhvr>
                                    </p:animEffect>
                                  </p:childTnLst>
                                </p:cTn>
                              </p:par>
                            </p:childTnLst>
                          </p:cTn>
                        </p:par>
                        <p:par>
                          <p:cTn id="51" fill="hold">
                            <p:stCondLst>
                              <p:cond delay="6000"/>
                            </p:stCondLst>
                            <p:childTnLst>
                              <p:par>
                                <p:cTn id="52" presetID="22" presetClass="entr" presetSubtype="4" fill="hold" nodeType="afterEffect">
                                  <p:stCondLst>
                                    <p:cond delay="0"/>
                                  </p:stCondLst>
                                  <p:childTnLst>
                                    <p:set>
                                      <p:cBhvr>
                                        <p:cTn id="53" dur="1" fill="hold">
                                          <p:stCondLst>
                                            <p:cond delay="0"/>
                                          </p:stCondLst>
                                        </p:cTn>
                                        <p:tgtEl>
                                          <p:spTgt spid="128"/>
                                        </p:tgtEl>
                                        <p:attrNameLst>
                                          <p:attrName>style.visibility</p:attrName>
                                        </p:attrNameLst>
                                      </p:cBhvr>
                                      <p:to>
                                        <p:strVal val="visible"/>
                                      </p:to>
                                    </p:set>
                                    <p:animEffect transition="in" filter="wipe(down)">
                                      <p:cBhvr>
                                        <p:cTn id="54" dur="500"/>
                                        <p:tgtEl>
                                          <p:spTgt spid="128"/>
                                        </p:tgtEl>
                                      </p:cBhvr>
                                    </p:animEffect>
                                  </p:childTnLst>
                                </p:cTn>
                              </p:par>
                            </p:childTnLst>
                          </p:cTn>
                        </p:par>
                        <p:par>
                          <p:cTn id="55" fill="hold">
                            <p:stCondLst>
                              <p:cond delay="6500"/>
                            </p:stCondLst>
                            <p:childTnLst>
                              <p:par>
                                <p:cTn id="56" presetID="42" presetClass="entr" presetSubtype="0" fill="hold" nodeType="afterEffect">
                                  <p:stCondLst>
                                    <p:cond delay="0"/>
                                  </p:stCondLst>
                                  <p:childTnLst>
                                    <p:set>
                                      <p:cBhvr>
                                        <p:cTn id="57" dur="1" fill="hold">
                                          <p:stCondLst>
                                            <p:cond delay="0"/>
                                          </p:stCondLst>
                                        </p:cTn>
                                        <p:tgtEl>
                                          <p:spTgt spid="85"/>
                                        </p:tgtEl>
                                        <p:attrNameLst>
                                          <p:attrName>style.visibility</p:attrName>
                                        </p:attrNameLst>
                                      </p:cBhvr>
                                      <p:to>
                                        <p:strVal val="visible"/>
                                      </p:to>
                                    </p:set>
                                    <p:animEffect transition="in" filter="fade">
                                      <p:cBhvr>
                                        <p:cTn id="58" dur="1000"/>
                                        <p:tgtEl>
                                          <p:spTgt spid="85"/>
                                        </p:tgtEl>
                                      </p:cBhvr>
                                    </p:animEffect>
                                    <p:anim calcmode="lin" valueType="num">
                                      <p:cBhvr>
                                        <p:cTn id="59" dur="1000" fill="hold"/>
                                        <p:tgtEl>
                                          <p:spTgt spid="85"/>
                                        </p:tgtEl>
                                        <p:attrNameLst>
                                          <p:attrName>ppt_x</p:attrName>
                                        </p:attrNameLst>
                                      </p:cBhvr>
                                      <p:tavLst>
                                        <p:tav tm="0">
                                          <p:val>
                                            <p:strVal val="#ppt_x"/>
                                          </p:val>
                                        </p:tav>
                                        <p:tav tm="100000">
                                          <p:val>
                                            <p:strVal val="#ppt_x"/>
                                          </p:val>
                                        </p:tav>
                                      </p:tavLst>
                                    </p:anim>
                                    <p:anim calcmode="lin" valueType="num">
                                      <p:cBhvr>
                                        <p:cTn id="60" dur="1000" fill="hold"/>
                                        <p:tgtEl>
                                          <p:spTgt spid="85"/>
                                        </p:tgtEl>
                                        <p:attrNameLst>
                                          <p:attrName>ppt_y</p:attrName>
                                        </p:attrNameLst>
                                      </p:cBhvr>
                                      <p:tavLst>
                                        <p:tav tm="0">
                                          <p:val>
                                            <p:strVal val="#ppt_y+.1"/>
                                          </p:val>
                                        </p:tav>
                                        <p:tav tm="100000">
                                          <p:val>
                                            <p:strVal val="#ppt_y"/>
                                          </p:val>
                                        </p:tav>
                                      </p:tavLst>
                                    </p:anim>
                                  </p:childTnLst>
                                </p:cTn>
                              </p:par>
                            </p:childTnLst>
                          </p:cTn>
                        </p:par>
                        <p:par>
                          <p:cTn id="61" fill="hold">
                            <p:stCondLst>
                              <p:cond delay="7500"/>
                            </p:stCondLst>
                            <p:childTnLst>
                              <p:par>
                                <p:cTn id="62" presetID="2" presetClass="entr" presetSubtype="4" fill="hold" nodeType="after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additive="base">
                                        <p:cTn id="64" dur="500" fill="hold"/>
                                        <p:tgtEl>
                                          <p:spTgt spid="67"/>
                                        </p:tgtEl>
                                        <p:attrNameLst>
                                          <p:attrName>ppt_x</p:attrName>
                                        </p:attrNameLst>
                                      </p:cBhvr>
                                      <p:tavLst>
                                        <p:tav tm="0">
                                          <p:val>
                                            <p:strVal val="#ppt_x"/>
                                          </p:val>
                                        </p:tav>
                                        <p:tav tm="100000">
                                          <p:val>
                                            <p:strVal val="#ppt_x"/>
                                          </p:val>
                                        </p:tav>
                                      </p:tavLst>
                                    </p:anim>
                                    <p:anim calcmode="lin" valueType="num">
                                      <p:cBhvr additive="base">
                                        <p:cTn id="65" dur="500" fill="hold"/>
                                        <p:tgtEl>
                                          <p:spTgt spid="67"/>
                                        </p:tgtEl>
                                        <p:attrNameLst>
                                          <p:attrName>ppt_y</p:attrName>
                                        </p:attrNameLst>
                                      </p:cBhvr>
                                      <p:tavLst>
                                        <p:tav tm="0">
                                          <p:val>
                                            <p:strVal val="1+#ppt_h/2"/>
                                          </p:val>
                                        </p:tav>
                                        <p:tav tm="100000">
                                          <p:val>
                                            <p:strVal val="#ppt_y"/>
                                          </p:val>
                                        </p:tav>
                                      </p:tavLst>
                                    </p:anim>
                                  </p:childTnLst>
                                </p:cTn>
                              </p:par>
                            </p:childTnLst>
                          </p:cTn>
                        </p:par>
                        <p:par>
                          <p:cTn id="66" fill="hold">
                            <p:stCondLst>
                              <p:cond delay="8000"/>
                            </p:stCondLst>
                            <p:childTnLst>
                              <p:par>
                                <p:cTn id="67" presetID="10" presetClass="entr" presetSubtype="0" fill="hold" nodeType="afterEffect">
                                  <p:stCondLst>
                                    <p:cond delay="0"/>
                                  </p:stCondLst>
                                  <p:childTnLst>
                                    <p:set>
                                      <p:cBhvr>
                                        <p:cTn id="68" dur="1" fill="hold">
                                          <p:stCondLst>
                                            <p:cond delay="0"/>
                                          </p:stCondLst>
                                        </p:cTn>
                                        <p:tgtEl>
                                          <p:spTgt spid="147"/>
                                        </p:tgtEl>
                                        <p:attrNameLst>
                                          <p:attrName>style.visibility</p:attrName>
                                        </p:attrNameLst>
                                      </p:cBhvr>
                                      <p:to>
                                        <p:strVal val="visible"/>
                                      </p:to>
                                    </p:set>
                                    <p:animEffect transition="in" filter="fade">
                                      <p:cBhvr>
                                        <p:cTn id="69" dur="500"/>
                                        <p:tgtEl>
                                          <p:spTgt spid="147"/>
                                        </p:tgtEl>
                                      </p:cBhvr>
                                    </p:animEffect>
                                  </p:childTnLst>
                                </p:cTn>
                              </p:par>
                            </p:childTnLst>
                          </p:cTn>
                        </p:par>
                        <p:par>
                          <p:cTn id="70" fill="hold">
                            <p:stCondLst>
                              <p:cond delay="8500"/>
                            </p:stCondLst>
                            <p:childTnLst>
                              <p:par>
                                <p:cTn id="71" presetID="22" presetClass="entr" presetSubtype="4" fill="hold"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wipe(down)">
                                      <p:cBhvr>
                                        <p:cTn id="73" dur="500"/>
                                        <p:tgtEl>
                                          <p:spTgt spid="130"/>
                                        </p:tgtEl>
                                      </p:cBhvr>
                                    </p:animEffect>
                                  </p:childTnLst>
                                </p:cTn>
                              </p:par>
                            </p:childTnLst>
                          </p:cTn>
                        </p:par>
                        <p:par>
                          <p:cTn id="74" fill="hold">
                            <p:stCondLst>
                              <p:cond delay="9000"/>
                            </p:stCondLst>
                            <p:childTnLst>
                              <p:par>
                                <p:cTn id="75" presetID="42" presetClass="entr" presetSubtype="0" fill="hold" nodeType="afterEffect">
                                  <p:stCondLst>
                                    <p:cond delay="0"/>
                                  </p:stCondLst>
                                  <p:childTnLst>
                                    <p:set>
                                      <p:cBhvr>
                                        <p:cTn id="76" dur="1" fill="hold">
                                          <p:stCondLst>
                                            <p:cond delay="0"/>
                                          </p:stCondLst>
                                        </p:cTn>
                                        <p:tgtEl>
                                          <p:spTgt spid="88"/>
                                        </p:tgtEl>
                                        <p:attrNameLst>
                                          <p:attrName>style.visibility</p:attrName>
                                        </p:attrNameLst>
                                      </p:cBhvr>
                                      <p:to>
                                        <p:strVal val="visible"/>
                                      </p:to>
                                    </p:set>
                                    <p:animEffect transition="in" filter="fade">
                                      <p:cBhvr>
                                        <p:cTn id="77" dur="1000"/>
                                        <p:tgtEl>
                                          <p:spTgt spid="88"/>
                                        </p:tgtEl>
                                      </p:cBhvr>
                                    </p:animEffect>
                                    <p:anim calcmode="lin" valueType="num">
                                      <p:cBhvr>
                                        <p:cTn id="78" dur="1000" fill="hold"/>
                                        <p:tgtEl>
                                          <p:spTgt spid="88"/>
                                        </p:tgtEl>
                                        <p:attrNameLst>
                                          <p:attrName>ppt_x</p:attrName>
                                        </p:attrNameLst>
                                      </p:cBhvr>
                                      <p:tavLst>
                                        <p:tav tm="0">
                                          <p:val>
                                            <p:strVal val="#ppt_x"/>
                                          </p:val>
                                        </p:tav>
                                        <p:tav tm="100000">
                                          <p:val>
                                            <p:strVal val="#ppt_x"/>
                                          </p:val>
                                        </p:tav>
                                      </p:tavLst>
                                    </p:anim>
                                    <p:anim calcmode="lin" valueType="num">
                                      <p:cBhvr>
                                        <p:cTn id="79" dur="1000" fill="hold"/>
                                        <p:tgtEl>
                                          <p:spTgt spid="88"/>
                                        </p:tgtEl>
                                        <p:attrNameLst>
                                          <p:attrName>ppt_y</p:attrName>
                                        </p:attrNameLst>
                                      </p:cBhvr>
                                      <p:tavLst>
                                        <p:tav tm="0">
                                          <p:val>
                                            <p:strVal val="#ppt_y+.1"/>
                                          </p:val>
                                        </p:tav>
                                        <p:tav tm="100000">
                                          <p:val>
                                            <p:strVal val="#ppt_y"/>
                                          </p:val>
                                        </p:tav>
                                      </p:tavLst>
                                    </p:anim>
                                  </p:childTnLst>
                                </p:cTn>
                              </p:par>
                            </p:childTnLst>
                          </p:cTn>
                        </p:par>
                        <p:par>
                          <p:cTn id="80" fill="hold">
                            <p:stCondLst>
                              <p:cond delay="10000"/>
                            </p:stCondLst>
                            <p:childTnLst>
                              <p:par>
                                <p:cTn id="81" presetID="2" presetClass="entr" presetSubtype="4" fill="hold" nodeType="afterEffect">
                                  <p:stCondLst>
                                    <p:cond delay="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500" fill="hold"/>
                                        <p:tgtEl>
                                          <p:spTgt spid="71"/>
                                        </p:tgtEl>
                                        <p:attrNameLst>
                                          <p:attrName>ppt_x</p:attrName>
                                        </p:attrNameLst>
                                      </p:cBhvr>
                                      <p:tavLst>
                                        <p:tav tm="0">
                                          <p:val>
                                            <p:strVal val="#ppt_x"/>
                                          </p:val>
                                        </p:tav>
                                        <p:tav tm="100000">
                                          <p:val>
                                            <p:strVal val="#ppt_x"/>
                                          </p:val>
                                        </p:tav>
                                      </p:tavLst>
                                    </p:anim>
                                    <p:anim calcmode="lin" valueType="num">
                                      <p:cBhvr additive="base">
                                        <p:cTn id="84" dur="500" fill="hold"/>
                                        <p:tgtEl>
                                          <p:spTgt spid="71"/>
                                        </p:tgtEl>
                                        <p:attrNameLst>
                                          <p:attrName>ppt_y</p:attrName>
                                        </p:attrNameLst>
                                      </p:cBhvr>
                                      <p:tavLst>
                                        <p:tav tm="0">
                                          <p:val>
                                            <p:strVal val="1+#ppt_h/2"/>
                                          </p:val>
                                        </p:tav>
                                        <p:tav tm="100000">
                                          <p:val>
                                            <p:strVal val="#ppt_y"/>
                                          </p:val>
                                        </p:tav>
                                      </p:tavLst>
                                    </p:anim>
                                  </p:childTnLst>
                                </p:cTn>
                              </p:par>
                            </p:childTnLst>
                          </p:cTn>
                        </p:par>
                        <p:par>
                          <p:cTn id="85" fill="hold">
                            <p:stCondLst>
                              <p:cond delay="10500"/>
                            </p:stCondLst>
                            <p:childTnLst>
                              <p:par>
                                <p:cTn id="86" presetID="10" presetClass="entr" presetSubtype="0" fill="hold" nodeType="afterEffect">
                                  <p:stCondLst>
                                    <p:cond delay="0"/>
                                  </p:stCondLst>
                                  <p:childTnLst>
                                    <p:set>
                                      <p:cBhvr>
                                        <p:cTn id="87" dur="1" fill="hold">
                                          <p:stCondLst>
                                            <p:cond delay="0"/>
                                          </p:stCondLst>
                                        </p:cTn>
                                        <p:tgtEl>
                                          <p:spTgt spid="150"/>
                                        </p:tgtEl>
                                        <p:attrNameLst>
                                          <p:attrName>style.visibility</p:attrName>
                                        </p:attrNameLst>
                                      </p:cBhvr>
                                      <p:to>
                                        <p:strVal val="visible"/>
                                      </p:to>
                                    </p:set>
                                    <p:animEffect transition="in" filter="fade">
                                      <p:cBhvr>
                                        <p:cTn id="88" dur="500"/>
                                        <p:tgtEl>
                                          <p:spTgt spid="150"/>
                                        </p:tgtEl>
                                      </p:cBhvr>
                                    </p:animEffect>
                                  </p:childTnLst>
                                </p:cTn>
                              </p:par>
                            </p:childTnLst>
                          </p:cTn>
                        </p:par>
                        <p:par>
                          <p:cTn id="89" fill="hold">
                            <p:stCondLst>
                              <p:cond delay="11000"/>
                            </p:stCondLst>
                            <p:childTnLst>
                              <p:par>
                                <p:cTn id="90" presetID="22" presetClass="entr" presetSubtype="4" fill="hold" nodeType="afterEffect">
                                  <p:stCondLst>
                                    <p:cond delay="0"/>
                                  </p:stCondLst>
                                  <p:childTnLst>
                                    <p:set>
                                      <p:cBhvr>
                                        <p:cTn id="91" dur="1" fill="hold">
                                          <p:stCondLst>
                                            <p:cond delay="0"/>
                                          </p:stCondLst>
                                        </p:cTn>
                                        <p:tgtEl>
                                          <p:spTgt spid="136"/>
                                        </p:tgtEl>
                                        <p:attrNameLst>
                                          <p:attrName>style.visibility</p:attrName>
                                        </p:attrNameLst>
                                      </p:cBhvr>
                                      <p:to>
                                        <p:strVal val="visible"/>
                                      </p:to>
                                    </p:set>
                                    <p:animEffect transition="in" filter="wipe(down)">
                                      <p:cBhvr>
                                        <p:cTn id="92" dur="500"/>
                                        <p:tgtEl>
                                          <p:spTgt spid="136"/>
                                        </p:tgtEl>
                                      </p:cBhvr>
                                    </p:animEffect>
                                  </p:childTnLst>
                                </p:cTn>
                              </p:par>
                            </p:childTnLst>
                          </p:cTn>
                        </p:par>
                        <p:par>
                          <p:cTn id="93" fill="hold">
                            <p:stCondLst>
                              <p:cond delay="11500"/>
                            </p:stCondLst>
                            <p:childTnLst>
                              <p:par>
                                <p:cTn id="94" presetID="42" presetClass="entr" presetSubtype="0" fill="hold" nodeType="afterEffect">
                                  <p:stCondLst>
                                    <p:cond delay="0"/>
                                  </p:stCondLst>
                                  <p:childTnLst>
                                    <p:set>
                                      <p:cBhvr>
                                        <p:cTn id="95" dur="1" fill="hold">
                                          <p:stCondLst>
                                            <p:cond delay="0"/>
                                          </p:stCondLst>
                                        </p:cTn>
                                        <p:tgtEl>
                                          <p:spTgt spid="91"/>
                                        </p:tgtEl>
                                        <p:attrNameLst>
                                          <p:attrName>style.visibility</p:attrName>
                                        </p:attrNameLst>
                                      </p:cBhvr>
                                      <p:to>
                                        <p:strVal val="visible"/>
                                      </p:to>
                                    </p:set>
                                    <p:animEffect transition="in" filter="fade">
                                      <p:cBhvr>
                                        <p:cTn id="96" dur="1000"/>
                                        <p:tgtEl>
                                          <p:spTgt spid="91"/>
                                        </p:tgtEl>
                                      </p:cBhvr>
                                    </p:animEffect>
                                    <p:anim calcmode="lin" valueType="num">
                                      <p:cBhvr>
                                        <p:cTn id="97" dur="1000" fill="hold"/>
                                        <p:tgtEl>
                                          <p:spTgt spid="91"/>
                                        </p:tgtEl>
                                        <p:attrNameLst>
                                          <p:attrName>ppt_x</p:attrName>
                                        </p:attrNameLst>
                                      </p:cBhvr>
                                      <p:tavLst>
                                        <p:tav tm="0">
                                          <p:val>
                                            <p:strVal val="#ppt_x"/>
                                          </p:val>
                                        </p:tav>
                                        <p:tav tm="100000">
                                          <p:val>
                                            <p:strVal val="#ppt_x"/>
                                          </p:val>
                                        </p:tav>
                                      </p:tavLst>
                                    </p:anim>
                                    <p:anim calcmode="lin" valueType="num">
                                      <p:cBhvr>
                                        <p:cTn id="98" dur="1000" fill="hold"/>
                                        <p:tgtEl>
                                          <p:spTgt spid="91"/>
                                        </p:tgtEl>
                                        <p:attrNameLst>
                                          <p:attrName>ppt_y</p:attrName>
                                        </p:attrNameLst>
                                      </p:cBhvr>
                                      <p:tavLst>
                                        <p:tav tm="0">
                                          <p:val>
                                            <p:strVal val="#ppt_y+.1"/>
                                          </p:val>
                                        </p:tav>
                                        <p:tav tm="100000">
                                          <p:val>
                                            <p:strVal val="#ppt_y"/>
                                          </p:val>
                                        </p:tav>
                                      </p:tavLst>
                                    </p:anim>
                                  </p:childTnLst>
                                </p:cTn>
                              </p:par>
                            </p:childTnLst>
                          </p:cTn>
                        </p:par>
                        <p:par>
                          <p:cTn id="99" fill="hold">
                            <p:stCondLst>
                              <p:cond delay="12500"/>
                            </p:stCondLst>
                            <p:childTnLst>
                              <p:par>
                                <p:cTn id="100" presetID="2" presetClass="entr" presetSubtype="4" fill="hold" nodeType="afterEffect">
                                  <p:stCondLst>
                                    <p:cond delay="0"/>
                                  </p:stCondLst>
                                  <p:childTnLst>
                                    <p:set>
                                      <p:cBhvr>
                                        <p:cTn id="101" dur="1" fill="hold">
                                          <p:stCondLst>
                                            <p:cond delay="0"/>
                                          </p:stCondLst>
                                        </p:cTn>
                                        <p:tgtEl>
                                          <p:spTgt spid="79"/>
                                        </p:tgtEl>
                                        <p:attrNameLst>
                                          <p:attrName>style.visibility</p:attrName>
                                        </p:attrNameLst>
                                      </p:cBhvr>
                                      <p:to>
                                        <p:strVal val="visible"/>
                                      </p:to>
                                    </p:set>
                                    <p:anim calcmode="lin" valueType="num">
                                      <p:cBhvr additive="base">
                                        <p:cTn id="102" dur="500" fill="hold"/>
                                        <p:tgtEl>
                                          <p:spTgt spid="79"/>
                                        </p:tgtEl>
                                        <p:attrNameLst>
                                          <p:attrName>ppt_x</p:attrName>
                                        </p:attrNameLst>
                                      </p:cBhvr>
                                      <p:tavLst>
                                        <p:tav tm="0">
                                          <p:val>
                                            <p:strVal val="#ppt_x"/>
                                          </p:val>
                                        </p:tav>
                                        <p:tav tm="100000">
                                          <p:val>
                                            <p:strVal val="#ppt_x"/>
                                          </p:val>
                                        </p:tav>
                                      </p:tavLst>
                                    </p:anim>
                                    <p:anim calcmode="lin" valueType="num">
                                      <p:cBhvr additive="base">
                                        <p:cTn id="103" dur="500" fill="hold"/>
                                        <p:tgtEl>
                                          <p:spTgt spid="79"/>
                                        </p:tgtEl>
                                        <p:attrNameLst>
                                          <p:attrName>ppt_y</p:attrName>
                                        </p:attrNameLst>
                                      </p:cBhvr>
                                      <p:tavLst>
                                        <p:tav tm="0">
                                          <p:val>
                                            <p:strVal val="1+#ppt_h/2"/>
                                          </p:val>
                                        </p:tav>
                                        <p:tav tm="100000">
                                          <p:val>
                                            <p:strVal val="#ppt_y"/>
                                          </p:val>
                                        </p:tav>
                                      </p:tavLst>
                                    </p:anim>
                                  </p:childTnLst>
                                </p:cTn>
                              </p:par>
                            </p:childTnLst>
                          </p:cTn>
                        </p:par>
                        <p:par>
                          <p:cTn id="104" fill="hold">
                            <p:stCondLst>
                              <p:cond delay="13000"/>
                            </p:stCondLst>
                            <p:childTnLst>
                              <p:par>
                                <p:cTn id="105" presetID="10" presetClass="entr" presetSubtype="0" fill="hold" nodeType="afterEffect">
                                  <p:stCondLst>
                                    <p:cond delay="0"/>
                                  </p:stCondLst>
                                  <p:childTnLst>
                                    <p:set>
                                      <p:cBhvr>
                                        <p:cTn id="106" dur="1" fill="hold">
                                          <p:stCondLst>
                                            <p:cond delay="0"/>
                                          </p:stCondLst>
                                        </p:cTn>
                                        <p:tgtEl>
                                          <p:spTgt spid="153"/>
                                        </p:tgtEl>
                                        <p:attrNameLst>
                                          <p:attrName>style.visibility</p:attrName>
                                        </p:attrNameLst>
                                      </p:cBhvr>
                                      <p:to>
                                        <p:strVal val="visible"/>
                                      </p:to>
                                    </p:set>
                                    <p:animEffect transition="in" filter="fade">
                                      <p:cBhvr>
                                        <p:cTn id="107" dur="500"/>
                                        <p:tgtEl>
                                          <p:spTgt spid="153"/>
                                        </p:tgtEl>
                                      </p:cBhvr>
                                    </p:animEffect>
                                  </p:childTnLst>
                                </p:cTn>
                              </p:par>
                            </p:childTnLst>
                          </p:cTn>
                        </p:par>
                        <p:par>
                          <p:cTn id="108" fill="hold">
                            <p:stCondLst>
                              <p:cond delay="13500"/>
                            </p:stCondLst>
                            <p:childTnLst>
                              <p:par>
                                <p:cTn id="109" presetID="22" presetClass="entr" presetSubtype="4" fill="hold" nodeType="afterEffect">
                                  <p:stCondLst>
                                    <p:cond delay="0"/>
                                  </p:stCondLst>
                                  <p:childTnLst>
                                    <p:set>
                                      <p:cBhvr>
                                        <p:cTn id="110" dur="1" fill="hold">
                                          <p:stCondLst>
                                            <p:cond delay="0"/>
                                          </p:stCondLst>
                                        </p:cTn>
                                        <p:tgtEl>
                                          <p:spTgt spid="137"/>
                                        </p:tgtEl>
                                        <p:attrNameLst>
                                          <p:attrName>style.visibility</p:attrName>
                                        </p:attrNameLst>
                                      </p:cBhvr>
                                      <p:to>
                                        <p:strVal val="visible"/>
                                      </p:to>
                                    </p:set>
                                    <p:animEffect transition="in" filter="wipe(down)">
                                      <p:cBhvr>
                                        <p:cTn id="111" dur="500"/>
                                        <p:tgtEl>
                                          <p:spTgt spid="137"/>
                                        </p:tgtEl>
                                      </p:cBhvr>
                                    </p:animEffect>
                                  </p:childTnLst>
                                </p:cTn>
                              </p:par>
                            </p:childTnLst>
                          </p:cTn>
                        </p:par>
                        <p:par>
                          <p:cTn id="112" fill="hold">
                            <p:stCondLst>
                              <p:cond delay="14000"/>
                            </p:stCondLst>
                            <p:childTnLst>
                              <p:par>
                                <p:cTn id="113" presetID="42" presetClass="entr" presetSubtype="0" fill="hold" nodeType="afterEffect">
                                  <p:stCondLst>
                                    <p:cond delay="0"/>
                                  </p:stCondLst>
                                  <p:childTnLst>
                                    <p:set>
                                      <p:cBhvr>
                                        <p:cTn id="114" dur="1" fill="hold">
                                          <p:stCondLst>
                                            <p:cond delay="0"/>
                                          </p:stCondLst>
                                        </p:cTn>
                                        <p:tgtEl>
                                          <p:spTgt spid="94"/>
                                        </p:tgtEl>
                                        <p:attrNameLst>
                                          <p:attrName>style.visibility</p:attrName>
                                        </p:attrNameLst>
                                      </p:cBhvr>
                                      <p:to>
                                        <p:strVal val="visible"/>
                                      </p:to>
                                    </p:set>
                                    <p:animEffect transition="in" filter="fade">
                                      <p:cBhvr>
                                        <p:cTn id="115" dur="1000"/>
                                        <p:tgtEl>
                                          <p:spTgt spid="94"/>
                                        </p:tgtEl>
                                      </p:cBhvr>
                                    </p:animEffect>
                                    <p:anim calcmode="lin" valueType="num">
                                      <p:cBhvr>
                                        <p:cTn id="116" dur="1000" fill="hold"/>
                                        <p:tgtEl>
                                          <p:spTgt spid="94"/>
                                        </p:tgtEl>
                                        <p:attrNameLst>
                                          <p:attrName>ppt_x</p:attrName>
                                        </p:attrNameLst>
                                      </p:cBhvr>
                                      <p:tavLst>
                                        <p:tav tm="0">
                                          <p:val>
                                            <p:strVal val="#ppt_x"/>
                                          </p:val>
                                        </p:tav>
                                        <p:tav tm="100000">
                                          <p:val>
                                            <p:strVal val="#ppt_x"/>
                                          </p:val>
                                        </p:tav>
                                      </p:tavLst>
                                    </p:anim>
                                    <p:anim calcmode="lin" valueType="num">
                                      <p:cBhvr>
                                        <p:cTn id="117"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488993" y="3340166"/>
            <a:ext cx="1006322" cy="183896"/>
          </a:xfrm>
          <a:prstGeom prst="rect">
            <a:avLst/>
          </a:prstGeom>
          <a:noFill/>
        </p:spPr>
        <p:txBody>
          <a:bodyPr wrap="square" lIns="0" tIns="0" rIns="0" bIns="0" rtlCol="0">
            <a:spAutoFit/>
          </a:bodyPr>
          <a:lstStyle/>
          <a:p>
            <a:pPr lvl="0">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Lato Black"/>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cs typeface="Lato Black"/>
              <a:sym typeface="Arial" panose="020B0604020202020204" pitchFamily="34" charset="0"/>
            </a:endParaRPr>
          </a:p>
        </p:txBody>
      </p:sp>
      <p:sp>
        <p:nvSpPr>
          <p:cNvPr id="101" name="TextBox 100"/>
          <p:cNvSpPr txBox="1"/>
          <p:nvPr/>
        </p:nvSpPr>
        <p:spPr>
          <a:xfrm>
            <a:off x="1488992" y="3561015"/>
            <a:ext cx="1916497" cy="525465"/>
          </a:xfrm>
          <a:prstGeom prst="rect">
            <a:avLst/>
          </a:prstGeom>
          <a:noFill/>
        </p:spPr>
        <p:txBody>
          <a:bodyPr wrap="square" lIns="0" tIns="0" rIns="0" bIns="0" rtlCol="0">
            <a:spAutoFit/>
          </a:bodyPr>
          <a:lstStyle/>
          <a:p>
            <a:pPr lvl="0">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cs typeface="Lato Regular"/>
                <a:sym typeface="Arial" panose="020B0604020202020204" pitchFamily="34" charset="0"/>
              </a:rPr>
              <a:t>Please replace text, click add relevant headline, modify the text content, also can copy your content to this </a:t>
            </a:r>
            <a:r>
              <a:rPr lang="en-US" altLang="zh-CN" sz="569" dirty="0" err="1">
                <a:solidFill>
                  <a:schemeClr val="bg1">
                    <a:lumMod val="65000"/>
                  </a:schemeClr>
                </a:solidFill>
                <a:latin typeface="Arial" panose="020B0604020202020204" pitchFamily="34" charset="0"/>
                <a:ea typeface="微软雅黑" panose="020B0503020204020204" pitchFamily="34" charset="-122"/>
                <a:cs typeface="Lato Regular"/>
                <a:sym typeface="Arial" panose="020B0604020202020204" pitchFamily="34" charset="0"/>
              </a:rPr>
              <a:t>directly.Please</a:t>
            </a:r>
            <a:r>
              <a:rPr lang="en-US" altLang="zh-CN" sz="569" dirty="0">
                <a:solidFill>
                  <a:schemeClr val="bg1">
                    <a:lumMod val="65000"/>
                  </a:schemeClr>
                </a:solidFill>
                <a:latin typeface="Arial" panose="020B0604020202020204" pitchFamily="34" charset="0"/>
                <a:ea typeface="微软雅黑" panose="020B0503020204020204" pitchFamily="34" charset="-122"/>
                <a:cs typeface="Lato Regular"/>
                <a:sym typeface="Arial" panose="020B0604020202020204" pitchFamily="34" charset="0"/>
              </a:rPr>
              <a:t> replace text, click add relevant headline, modify the text content, also can copy your content to this directly.</a:t>
            </a:r>
          </a:p>
        </p:txBody>
      </p:sp>
      <p:sp>
        <p:nvSpPr>
          <p:cNvPr id="23" name="Freeform 5"/>
          <p:cNvSpPr>
            <a:spLocks/>
          </p:cNvSpPr>
          <p:nvPr/>
        </p:nvSpPr>
        <p:spPr bwMode="auto">
          <a:xfrm>
            <a:off x="1651123" y="1524459"/>
            <a:ext cx="2077815" cy="1616828"/>
          </a:xfrm>
          <a:custGeom>
            <a:avLst/>
            <a:gdLst>
              <a:gd name="T0" fmla="*/ 243 w 892"/>
              <a:gd name="T1" fmla="*/ 694 h 694"/>
              <a:gd name="T2" fmla="*/ 237 w 892"/>
              <a:gd name="T3" fmla="*/ 694 h 694"/>
              <a:gd name="T4" fmla="*/ 2 w 892"/>
              <a:gd name="T5" fmla="*/ 694 h 694"/>
              <a:gd name="T6" fmla="*/ 2 w 892"/>
              <a:gd name="T7" fmla="*/ 459 h 694"/>
              <a:gd name="T8" fmla="*/ 2 w 892"/>
              <a:gd name="T9" fmla="*/ 261 h 694"/>
              <a:gd name="T10" fmla="*/ 2 w 892"/>
              <a:gd name="T11" fmla="*/ 257 h 694"/>
              <a:gd name="T12" fmla="*/ 2 w 892"/>
              <a:gd name="T13" fmla="*/ 0 h 694"/>
              <a:gd name="T14" fmla="*/ 33 w 892"/>
              <a:gd name="T15" fmla="*/ 1 h 694"/>
              <a:gd name="T16" fmla="*/ 244 w 892"/>
              <a:gd name="T17" fmla="*/ 1 h 694"/>
              <a:gd name="T18" fmla="*/ 244 w 892"/>
              <a:gd name="T19" fmla="*/ 1 h 694"/>
              <a:gd name="T20" fmla="*/ 244 w 892"/>
              <a:gd name="T21" fmla="*/ 1 h 694"/>
              <a:gd name="T22" fmla="*/ 443 w 892"/>
              <a:gd name="T23" fmla="*/ 1 h 694"/>
              <a:gd name="T24" fmla="*/ 564 w 892"/>
              <a:gd name="T25" fmla="*/ 1 h 694"/>
              <a:gd name="T26" fmla="*/ 564 w 892"/>
              <a:gd name="T27" fmla="*/ 0 h 694"/>
              <a:gd name="T28" fmla="*/ 655 w 892"/>
              <a:gd name="T29" fmla="*/ 0 h 694"/>
              <a:gd name="T30" fmla="*/ 696 w 892"/>
              <a:gd name="T31" fmla="*/ 0 h 694"/>
              <a:gd name="T32" fmla="*/ 696 w 892"/>
              <a:gd name="T33" fmla="*/ 254 h 694"/>
              <a:gd name="T34" fmla="*/ 696 w 892"/>
              <a:gd name="T35" fmla="*/ 260 h 694"/>
              <a:gd name="T36" fmla="*/ 697 w 892"/>
              <a:gd name="T37" fmla="*/ 260 h 694"/>
              <a:gd name="T38" fmla="*/ 697 w 892"/>
              <a:gd name="T39" fmla="*/ 262 h 694"/>
              <a:gd name="T40" fmla="*/ 710 w 892"/>
              <a:gd name="T41" fmla="*/ 261 h 694"/>
              <a:gd name="T42" fmla="*/ 712 w 892"/>
              <a:gd name="T43" fmla="*/ 261 h 694"/>
              <a:gd name="T44" fmla="*/ 697 w 892"/>
              <a:gd name="T45" fmla="*/ 262 h 694"/>
              <a:gd name="T46" fmla="*/ 741 w 892"/>
              <a:gd name="T47" fmla="*/ 308 h 694"/>
              <a:gd name="T48" fmla="*/ 765 w 892"/>
              <a:gd name="T49" fmla="*/ 302 h 694"/>
              <a:gd name="T50" fmla="*/ 827 w 892"/>
              <a:gd name="T51" fmla="*/ 281 h 694"/>
              <a:gd name="T52" fmla="*/ 892 w 892"/>
              <a:gd name="T53" fmla="*/ 356 h 694"/>
              <a:gd name="T54" fmla="*/ 827 w 892"/>
              <a:gd name="T55" fmla="*/ 432 h 694"/>
              <a:gd name="T56" fmla="*/ 765 w 892"/>
              <a:gd name="T57" fmla="*/ 411 h 694"/>
              <a:gd name="T58" fmla="*/ 741 w 892"/>
              <a:gd name="T59" fmla="*/ 405 h 694"/>
              <a:gd name="T60" fmla="*/ 697 w 892"/>
              <a:gd name="T61" fmla="*/ 453 h 694"/>
              <a:gd name="T62" fmla="*/ 696 w 892"/>
              <a:gd name="T63" fmla="*/ 454 h 694"/>
              <a:gd name="T64" fmla="*/ 696 w 892"/>
              <a:gd name="T65" fmla="*/ 459 h 694"/>
              <a:gd name="T66" fmla="*/ 696 w 892"/>
              <a:gd name="T67" fmla="*/ 694 h 694"/>
              <a:gd name="T68" fmla="*/ 649 w 892"/>
              <a:gd name="T69" fmla="*/ 694 h 694"/>
              <a:gd name="T70" fmla="*/ 649 w 892"/>
              <a:gd name="T71" fmla="*/ 694 h 694"/>
              <a:gd name="T72" fmla="*/ 442 w 892"/>
              <a:gd name="T73" fmla="*/ 694 h 694"/>
              <a:gd name="T74" fmla="*/ 435 w 892"/>
              <a:gd name="T75" fmla="*/ 694 h 694"/>
              <a:gd name="T76" fmla="*/ 435 w 892"/>
              <a:gd name="T77" fmla="*/ 694 h 694"/>
              <a:gd name="T78" fmla="*/ 416 w 892"/>
              <a:gd name="T79" fmla="*/ 684 h 694"/>
              <a:gd name="T80" fmla="*/ 418 w 892"/>
              <a:gd name="T81" fmla="*/ 663 h 694"/>
              <a:gd name="T82" fmla="*/ 441 w 892"/>
              <a:gd name="T83" fmla="*/ 590 h 694"/>
              <a:gd name="T84" fmla="*/ 340 w 892"/>
              <a:gd name="T85" fmla="*/ 499 h 694"/>
              <a:gd name="T86" fmla="*/ 240 w 892"/>
              <a:gd name="T87" fmla="*/ 590 h 694"/>
              <a:gd name="T88" fmla="*/ 263 w 892"/>
              <a:gd name="T89" fmla="*/ 663 h 694"/>
              <a:gd name="T90" fmla="*/ 264 w 892"/>
              <a:gd name="T91" fmla="*/ 684 h 694"/>
              <a:gd name="T92" fmla="*/ 244 w 892"/>
              <a:gd name="T93" fmla="*/ 694 h 694"/>
              <a:gd name="T94" fmla="*/ 243 w 892"/>
              <a:gd name="T95"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2" h="694">
                <a:moveTo>
                  <a:pt x="243" y="694"/>
                </a:moveTo>
                <a:cubicBezTo>
                  <a:pt x="237" y="694"/>
                  <a:pt x="237" y="694"/>
                  <a:pt x="237" y="694"/>
                </a:cubicBezTo>
                <a:cubicBezTo>
                  <a:pt x="2" y="694"/>
                  <a:pt x="2" y="694"/>
                  <a:pt x="2" y="694"/>
                </a:cubicBezTo>
                <a:cubicBezTo>
                  <a:pt x="2" y="459"/>
                  <a:pt x="2" y="459"/>
                  <a:pt x="2" y="459"/>
                </a:cubicBezTo>
                <a:cubicBezTo>
                  <a:pt x="2" y="458"/>
                  <a:pt x="0" y="294"/>
                  <a:pt x="2" y="261"/>
                </a:cubicBezTo>
                <a:cubicBezTo>
                  <a:pt x="2" y="260"/>
                  <a:pt x="2" y="258"/>
                  <a:pt x="2" y="257"/>
                </a:cubicBezTo>
                <a:cubicBezTo>
                  <a:pt x="2" y="0"/>
                  <a:pt x="2" y="0"/>
                  <a:pt x="2" y="0"/>
                </a:cubicBezTo>
                <a:cubicBezTo>
                  <a:pt x="33" y="1"/>
                  <a:pt x="33" y="1"/>
                  <a:pt x="33" y="1"/>
                </a:cubicBezTo>
                <a:cubicBezTo>
                  <a:pt x="244" y="1"/>
                  <a:pt x="244" y="1"/>
                  <a:pt x="244" y="1"/>
                </a:cubicBezTo>
                <a:cubicBezTo>
                  <a:pt x="244" y="1"/>
                  <a:pt x="244" y="1"/>
                  <a:pt x="244" y="1"/>
                </a:cubicBezTo>
                <a:cubicBezTo>
                  <a:pt x="244" y="1"/>
                  <a:pt x="244" y="1"/>
                  <a:pt x="244" y="1"/>
                </a:cubicBezTo>
                <a:cubicBezTo>
                  <a:pt x="443" y="1"/>
                  <a:pt x="443" y="1"/>
                  <a:pt x="443" y="1"/>
                </a:cubicBezTo>
                <a:cubicBezTo>
                  <a:pt x="564" y="1"/>
                  <a:pt x="564" y="1"/>
                  <a:pt x="564" y="1"/>
                </a:cubicBezTo>
                <a:cubicBezTo>
                  <a:pt x="564" y="0"/>
                  <a:pt x="564" y="0"/>
                  <a:pt x="564" y="0"/>
                </a:cubicBezTo>
                <a:cubicBezTo>
                  <a:pt x="655" y="0"/>
                  <a:pt x="655" y="0"/>
                  <a:pt x="655" y="0"/>
                </a:cubicBezTo>
                <a:cubicBezTo>
                  <a:pt x="658" y="0"/>
                  <a:pt x="681" y="0"/>
                  <a:pt x="696" y="0"/>
                </a:cubicBezTo>
                <a:cubicBezTo>
                  <a:pt x="696" y="254"/>
                  <a:pt x="696" y="254"/>
                  <a:pt x="696" y="254"/>
                </a:cubicBezTo>
                <a:cubicBezTo>
                  <a:pt x="696" y="257"/>
                  <a:pt x="696" y="259"/>
                  <a:pt x="696" y="260"/>
                </a:cubicBezTo>
                <a:cubicBezTo>
                  <a:pt x="697" y="260"/>
                  <a:pt x="697" y="260"/>
                  <a:pt x="697" y="260"/>
                </a:cubicBezTo>
                <a:cubicBezTo>
                  <a:pt x="697" y="261"/>
                  <a:pt x="697" y="261"/>
                  <a:pt x="697" y="262"/>
                </a:cubicBezTo>
                <a:cubicBezTo>
                  <a:pt x="710" y="261"/>
                  <a:pt x="710" y="261"/>
                  <a:pt x="710" y="261"/>
                </a:cubicBezTo>
                <a:cubicBezTo>
                  <a:pt x="712" y="261"/>
                  <a:pt x="712" y="261"/>
                  <a:pt x="712" y="261"/>
                </a:cubicBezTo>
                <a:cubicBezTo>
                  <a:pt x="697" y="262"/>
                  <a:pt x="697" y="262"/>
                  <a:pt x="697" y="262"/>
                </a:cubicBezTo>
                <a:cubicBezTo>
                  <a:pt x="700" y="290"/>
                  <a:pt x="717" y="308"/>
                  <a:pt x="741" y="308"/>
                </a:cubicBezTo>
                <a:cubicBezTo>
                  <a:pt x="748" y="308"/>
                  <a:pt x="756" y="306"/>
                  <a:pt x="765" y="302"/>
                </a:cubicBezTo>
                <a:cubicBezTo>
                  <a:pt x="781" y="294"/>
                  <a:pt x="812" y="281"/>
                  <a:pt x="827" y="281"/>
                </a:cubicBezTo>
                <a:cubicBezTo>
                  <a:pt x="863" y="281"/>
                  <a:pt x="892" y="315"/>
                  <a:pt x="892" y="356"/>
                </a:cubicBezTo>
                <a:cubicBezTo>
                  <a:pt x="892" y="398"/>
                  <a:pt x="863" y="432"/>
                  <a:pt x="827" y="432"/>
                </a:cubicBezTo>
                <a:cubicBezTo>
                  <a:pt x="812" y="432"/>
                  <a:pt x="781" y="419"/>
                  <a:pt x="765" y="411"/>
                </a:cubicBezTo>
                <a:cubicBezTo>
                  <a:pt x="756" y="407"/>
                  <a:pt x="748" y="405"/>
                  <a:pt x="741" y="405"/>
                </a:cubicBezTo>
                <a:cubicBezTo>
                  <a:pt x="716" y="405"/>
                  <a:pt x="699" y="424"/>
                  <a:pt x="697" y="453"/>
                </a:cubicBezTo>
                <a:cubicBezTo>
                  <a:pt x="696" y="454"/>
                  <a:pt x="696" y="454"/>
                  <a:pt x="696" y="454"/>
                </a:cubicBezTo>
                <a:cubicBezTo>
                  <a:pt x="696" y="459"/>
                  <a:pt x="696" y="459"/>
                  <a:pt x="696" y="459"/>
                </a:cubicBezTo>
                <a:cubicBezTo>
                  <a:pt x="696" y="694"/>
                  <a:pt x="696" y="694"/>
                  <a:pt x="696" y="694"/>
                </a:cubicBezTo>
                <a:cubicBezTo>
                  <a:pt x="649" y="694"/>
                  <a:pt x="649" y="694"/>
                  <a:pt x="649" y="694"/>
                </a:cubicBezTo>
                <a:cubicBezTo>
                  <a:pt x="649" y="694"/>
                  <a:pt x="649" y="694"/>
                  <a:pt x="649" y="694"/>
                </a:cubicBezTo>
                <a:cubicBezTo>
                  <a:pt x="442" y="694"/>
                  <a:pt x="442" y="694"/>
                  <a:pt x="442" y="694"/>
                </a:cubicBezTo>
                <a:cubicBezTo>
                  <a:pt x="439" y="694"/>
                  <a:pt x="436" y="694"/>
                  <a:pt x="435" y="694"/>
                </a:cubicBezTo>
                <a:cubicBezTo>
                  <a:pt x="435" y="694"/>
                  <a:pt x="435" y="694"/>
                  <a:pt x="435" y="694"/>
                </a:cubicBezTo>
                <a:cubicBezTo>
                  <a:pt x="426" y="693"/>
                  <a:pt x="419" y="689"/>
                  <a:pt x="416" y="684"/>
                </a:cubicBezTo>
                <a:cubicBezTo>
                  <a:pt x="413" y="677"/>
                  <a:pt x="415" y="669"/>
                  <a:pt x="418" y="663"/>
                </a:cubicBezTo>
                <a:cubicBezTo>
                  <a:pt x="420" y="658"/>
                  <a:pt x="441" y="615"/>
                  <a:pt x="441" y="590"/>
                </a:cubicBezTo>
                <a:cubicBezTo>
                  <a:pt x="441" y="540"/>
                  <a:pt x="396" y="499"/>
                  <a:pt x="340" y="499"/>
                </a:cubicBezTo>
                <a:cubicBezTo>
                  <a:pt x="285" y="499"/>
                  <a:pt x="240" y="540"/>
                  <a:pt x="240" y="590"/>
                </a:cubicBezTo>
                <a:cubicBezTo>
                  <a:pt x="240" y="615"/>
                  <a:pt x="261" y="658"/>
                  <a:pt x="263" y="663"/>
                </a:cubicBezTo>
                <a:cubicBezTo>
                  <a:pt x="267" y="671"/>
                  <a:pt x="267" y="679"/>
                  <a:pt x="264" y="684"/>
                </a:cubicBezTo>
                <a:cubicBezTo>
                  <a:pt x="261" y="690"/>
                  <a:pt x="254" y="693"/>
                  <a:pt x="244" y="694"/>
                </a:cubicBezTo>
                <a:cubicBezTo>
                  <a:pt x="244" y="694"/>
                  <a:pt x="243" y="694"/>
                  <a:pt x="243" y="694"/>
                </a:cubicBezTo>
              </a:path>
            </a:pathLst>
          </a:custGeom>
          <a:solidFill>
            <a:schemeClr val="accent1"/>
          </a:solidFill>
          <a:ln>
            <a:noFill/>
          </a:ln>
        </p:spPr>
        <p:txBody>
          <a:bodyPr vert="horz" wrap="square" lIns="25713" tIns="12857" rIns="25713" bIns="12857" numCol="1" anchor="t" anchorCtr="0" compatLnSpc="1">
            <a:prstTxWarp prst="textNoShape">
              <a:avLst/>
            </a:prstTxWarp>
          </a:bodyPr>
          <a:lstStyle/>
          <a:p>
            <a:pPr>
              <a:lnSpc>
                <a:spcPct val="120000"/>
              </a:lnSpc>
            </a:pPr>
            <a:endParaRPr lang="en-US" sz="394" b="1">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6"/>
          <p:cNvSpPr>
            <a:spLocks/>
          </p:cNvSpPr>
          <p:nvPr/>
        </p:nvSpPr>
        <p:spPr bwMode="auto">
          <a:xfrm>
            <a:off x="5504967" y="1531204"/>
            <a:ext cx="2077815" cy="1619077"/>
          </a:xfrm>
          <a:custGeom>
            <a:avLst/>
            <a:gdLst>
              <a:gd name="T0" fmla="*/ 648 w 892"/>
              <a:gd name="T1" fmla="*/ 695 h 695"/>
              <a:gd name="T2" fmla="*/ 628 w 892"/>
              <a:gd name="T3" fmla="*/ 684 h 695"/>
              <a:gd name="T4" fmla="*/ 629 w 892"/>
              <a:gd name="T5" fmla="*/ 663 h 695"/>
              <a:gd name="T6" fmla="*/ 652 w 892"/>
              <a:gd name="T7" fmla="*/ 590 h 695"/>
              <a:gd name="T8" fmla="*/ 552 w 892"/>
              <a:gd name="T9" fmla="*/ 499 h 695"/>
              <a:gd name="T10" fmla="*/ 451 w 892"/>
              <a:gd name="T11" fmla="*/ 590 h 695"/>
              <a:gd name="T12" fmla="*/ 474 w 892"/>
              <a:gd name="T13" fmla="*/ 663 h 695"/>
              <a:gd name="T14" fmla="*/ 476 w 892"/>
              <a:gd name="T15" fmla="*/ 684 h 695"/>
              <a:gd name="T16" fmla="*/ 457 w 892"/>
              <a:gd name="T17" fmla="*/ 694 h 695"/>
              <a:gd name="T18" fmla="*/ 457 w 892"/>
              <a:gd name="T19" fmla="*/ 694 h 695"/>
              <a:gd name="T20" fmla="*/ 450 w 892"/>
              <a:gd name="T21" fmla="*/ 694 h 695"/>
              <a:gd name="T22" fmla="*/ 243 w 892"/>
              <a:gd name="T23" fmla="*/ 694 h 695"/>
              <a:gd name="T24" fmla="*/ 230 w 892"/>
              <a:gd name="T25" fmla="*/ 694 h 695"/>
              <a:gd name="T26" fmla="*/ 196 w 892"/>
              <a:gd name="T27" fmla="*/ 694 h 695"/>
              <a:gd name="T28" fmla="*/ 196 w 892"/>
              <a:gd name="T29" fmla="*/ 459 h 695"/>
              <a:gd name="T30" fmla="*/ 196 w 892"/>
              <a:gd name="T31" fmla="*/ 453 h 695"/>
              <a:gd name="T32" fmla="*/ 195 w 892"/>
              <a:gd name="T33" fmla="*/ 453 h 695"/>
              <a:gd name="T34" fmla="*/ 196 w 892"/>
              <a:gd name="T35" fmla="*/ 453 h 695"/>
              <a:gd name="T36" fmla="*/ 152 w 892"/>
              <a:gd name="T37" fmla="*/ 405 h 695"/>
              <a:gd name="T38" fmla="*/ 127 w 892"/>
              <a:gd name="T39" fmla="*/ 411 h 695"/>
              <a:gd name="T40" fmla="*/ 65 w 892"/>
              <a:gd name="T41" fmla="*/ 432 h 695"/>
              <a:gd name="T42" fmla="*/ 0 w 892"/>
              <a:gd name="T43" fmla="*/ 357 h 695"/>
              <a:gd name="T44" fmla="*/ 65 w 892"/>
              <a:gd name="T45" fmla="*/ 281 h 695"/>
              <a:gd name="T46" fmla="*/ 127 w 892"/>
              <a:gd name="T47" fmla="*/ 302 h 695"/>
              <a:gd name="T48" fmla="*/ 151 w 892"/>
              <a:gd name="T49" fmla="*/ 308 h 695"/>
              <a:gd name="T50" fmla="*/ 195 w 892"/>
              <a:gd name="T51" fmla="*/ 262 h 695"/>
              <a:gd name="T52" fmla="*/ 184 w 892"/>
              <a:gd name="T53" fmla="*/ 262 h 695"/>
              <a:gd name="T54" fmla="*/ 186 w 892"/>
              <a:gd name="T55" fmla="*/ 262 h 695"/>
              <a:gd name="T56" fmla="*/ 195 w 892"/>
              <a:gd name="T57" fmla="*/ 262 h 695"/>
              <a:gd name="T58" fmla="*/ 195 w 892"/>
              <a:gd name="T59" fmla="*/ 261 h 695"/>
              <a:gd name="T60" fmla="*/ 196 w 892"/>
              <a:gd name="T61" fmla="*/ 261 h 695"/>
              <a:gd name="T62" fmla="*/ 196 w 892"/>
              <a:gd name="T63" fmla="*/ 260 h 695"/>
              <a:gd name="T64" fmla="*/ 196 w 892"/>
              <a:gd name="T65" fmla="*/ 255 h 695"/>
              <a:gd name="T66" fmla="*/ 196 w 892"/>
              <a:gd name="T67" fmla="*/ 0 h 695"/>
              <a:gd name="T68" fmla="*/ 237 w 892"/>
              <a:gd name="T69" fmla="*/ 1 h 695"/>
              <a:gd name="T70" fmla="*/ 330 w 892"/>
              <a:gd name="T71" fmla="*/ 1 h 695"/>
              <a:gd name="T72" fmla="*/ 341 w 892"/>
              <a:gd name="T73" fmla="*/ 1 h 695"/>
              <a:gd name="T74" fmla="*/ 449 w 892"/>
              <a:gd name="T75" fmla="*/ 1 h 695"/>
              <a:gd name="T76" fmla="*/ 648 w 892"/>
              <a:gd name="T77" fmla="*/ 1 h 695"/>
              <a:gd name="T78" fmla="*/ 648 w 892"/>
              <a:gd name="T79" fmla="*/ 1 h 695"/>
              <a:gd name="T80" fmla="*/ 649 w 892"/>
              <a:gd name="T81" fmla="*/ 1 h 695"/>
              <a:gd name="T82" fmla="*/ 859 w 892"/>
              <a:gd name="T83" fmla="*/ 1 h 695"/>
              <a:gd name="T84" fmla="*/ 890 w 892"/>
              <a:gd name="T85" fmla="*/ 1 h 695"/>
              <a:gd name="T86" fmla="*/ 890 w 892"/>
              <a:gd name="T87" fmla="*/ 257 h 695"/>
              <a:gd name="T88" fmla="*/ 890 w 892"/>
              <a:gd name="T89" fmla="*/ 261 h 695"/>
              <a:gd name="T90" fmla="*/ 890 w 892"/>
              <a:gd name="T91" fmla="*/ 459 h 695"/>
              <a:gd name="T92" fmla="*/ 890 w 892"/>
              <a:gd name="T93" fmla="*/ 694 h 695"/>
              <a:gd name="T94" fmla="*/ 655 w 892"/>
              <a:gd name="T95" fmla="*/ 694 h 695"/>
              <a:gd name="T96" fmla="*/ 650 w 892"/>
              <a:gd name="T97" fmla="*/ 694 h 695"/>
              <a:gd name="T98" fmla="*/ 648 w 892"/>
              <a:gd name="T99"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2" h="695">
                <a:moveTo>
                  <a:pt x="648" y="695"/>
                </a:moveTo>
                <a:cubicBezTo>
                  <a:pt x="638" y="693"/>
                  <a:pt x="631" y="690"/>
                  <a:pt x="628" y="684"/>
                </a:cubicBezTo>
                <a:cubicBezTo>
                  <a:pt x="625" y="679"/>
                  <a:pt x="625" y="671"/>
                  <a:pt x="629" y="663"/>
                </a:cubicBezTo>
                <a:cubicBezTo>
                  <a:pt x="631" y="659"/>
                  <a:pt x="652" y="615"/>
                  <a:pt x="652" y="590"/>
                </a:cubicBezTo>
                <a:cubicBezTo>
                  <a:pt x="652" y="540"/>
                  <a:pt x="607" y="499"/>
                  <a:pt x="552" y="499"/>
                </a:cubicBezTo>
                <a:cubicBezTo>
                  <a:pt x="496" y="499"/>
                  <a:pt x="451" y="540"/>
                  <a:pt x="451" y="590"/>
                </a:cubicBezTo>
                <a:cubicBezTo>
                  <a:pt x="451" y="615"/>
                  <a:pt x="472" y="659"/>
                  <a:pt x="474" y="663"/>
                </a:cubicBezTo>
                <a:cubicBezTo>
                  <a:pt x="477" y="669"/>
                  <a:pt x="479" y="677"/>
                  <a:pt x="476" y="684"/>
                </a:cubicBezTo>
                <a:cubicBezTo>
                  <a:pt x="473" y="689"/>
                  <a:pt x="466" y="693"/>
                  <a:pt x="457" y="694"/>
                </a:cubicBezTo>
                <a:cubicBezTo>
                  <a:pt x="457" y="694"/>
                  <a:pt x="457" y="694"/>
                  <a:pt x="457" y="694"/>
                </a:cubicBezTo>
                <a:cubicBezTo>
                  <a:pt x="456" y="694"/>
                  <a:pt x="453" y="694"/>
                  <a:pt x="450" y="694"/>
                </a:cubicBezTo>
                <a:cubicBezTo>
                  <a:pt x="243" y="694"/>
                  <a:pt x="243" y="694"/>
                  <a:pt x="243" y="694"/>
                </a:cubicBezTo>
                <a:cubicBezTo>
                  <a:pt x="230" y="694"/>
                  <a:pt x="230" y="694"/>
                  <a:pt x="230" y="694"/>
                </a:cubicBezTo>
                <a:cubicBezTo>
                  <a:pt x="196" y="694"/>
                  <a:pt x="196" y="694"/>
                  <a:pt x="196" y="694"/>
                </a:cubicBezTo>
                <a:cubicBezTo>
                  <a:pt x="196" y="459"/>
                  <a:pt x="196" y="459"/>
                  <a:pt x="196" y="459"/>
                </a:cubicBezTo>
                <a:cubicBezTo>
                  <a:pt x="196" y="453"/>
                  <a:pt x="196" y="453"/>
                  <a:pt x="196" y="453"/>
                </a:cubicBezTo>
                <a:cubicBezTo>
                  <a:pt x="195" y="453"/>
                  <a:pt x="195" y="453"/>
                  <a:pt x="195" y="453"/>
                </a:cubicBezTo>
                <a:cubicBezTo>
                  <a:pt x="196" y="453"/>
                  <a:pt x="196" y="453"/>
                  <a:pt x="196" y="453"/>
                </a:cubicBezTo>
                <a:cubicBezTo>
                  <a:pt x="193" y="424"/>
                  <a:pt x="176" y="405"/>
                  <a:pt x="152" y="405"/>
                </a:cubicBezTo>
                <a:cubicBezTo>
                  <a:pt x="144" y="405"/>
                  <a:pt x="136" y="407"/>
                  <a:pt x="127" y="411"/>
                </a:cubicBezTo>
                <a:cubicBezTo>
                  <a:pt x="111" y="419"/>
                  <a:pt x="80" y="432"/>
                  <a:pt x="65" y="432"/>
                </a:cubicBezTo>
                <a:cubicBezTo>
                  <a:pt x="29" y="432"/>
                  <a:pt x="0" y="398"/>
                  <a:pt x="0" y="357"/>
                </a:cubicBezTo>
                <a:cubicBezTo>
                  <a:pt x="0" y="315"/>
                  <a:pt x="29" y="281"/>
                  <a:pt x="65" y="281"/>
                </a:cubicBezTo>
                <a:cubicBezTo>
                  <a:pt x="80" y="281"/>
                  <a:pt x="111" y="294"/>
                  <a:pt x="127" y="302"/>
                </a:cubicBezTo>
                <a:cubicBezTo>
                  <a:pt x="136" y="306"/>
                  <a:pt x="144" y="308"/>
                  <a:pt x="151" y="308"/>
                </a:cubicBezTo>
                <a:cubicBezTo>
                  <a:pt x="175" y="308"/>
                  <a:pt x="192" y="290"/>
                  <a:pt x="195" y="262"/>
                </a:cubicBezTo>
                <a:cubicBezTo>
                  <a:pt x="184" y="262"/>
                  <a:pt x="184" y="262"/>
                  <a:pt x="184" y="262"/>
                </a:cubicBezTo>
                <a:cubicBezTo>
                  <a:pt x="186" y="262"/>
                  <a:pt x="186" y="262"/>
                  <a:pt x="186" y="262"/>
                </a:cubicBezTo>
                <a:cubicBezTo>
                  <a:pt x="195" y="262"/>
                  <a:pt x="195" y="262"/>
                  <a:pt x="195" y="262"/>
                </a:cubicBezTo>
                <a:cubicBezTo>
                  <a:pt x="195" y="261"/>
                  <a:pt x="195" y="261"/>
                  <a:pt x="195" y="261"/>
                </a:cubicBezTo>
                <a:cubicBezTo>
                  <a:pt x="196" y="261"/>
                  <a:pt x="196" y="261"/>
                  <a:pt x="196" y="261"/>
                </a:cubicBezTo>
                <a:cubicBezTo>
                  <a:pt x="196" y="260"/>
                  <a:pt x="196" y="260"/>
                  <a:pt x="196" y="260"/>
                </a:cubicBezTo>
                <a:cubicBezTo>
                  <a:pt x="196" y="259"/>
                  <a:pt x="196" y="257"/>
                  <a:pt x="196" y="255"/>
                </a:cubicBezTo>
                <a:cubicBezTo>
                  <a:pt x="196" y="0"/>
                  <a:pt x="196" y="0"/>
                  <a:pt x="196" y="0"/>
                </a:cubicBezTo>
                <a:cubicBezTo>
                  <a:pt x="211" y="0"/>
                  <a:pt x="234" y="1"/>
                  <a:pt x="237" y="1"/>
                </a:cubicBezTo>
                <a:cubicBezTo>
                  <a:pt x="330" y="1"/>
                  <a:pt x="330" y="1"/>
                  <a:pt x="330" y="1"/>
                </a:cubicBezTo>
                <a:cubicBezTo>
                  <a:pt x="341" y="1"/>
                  <a:pt x="341" y="1"/>
                  <a:pt x="341" y="1"/>
                </a:cubicBezTo>
                <a:cubicBezTo>
                  <a:pt x="449" y="1"/>
                  <a:pt x="449" y="1"/>
                  <a:pt x="449" y="1"/>
                </a:cubicBezTo>
                <a:cubicBezTo>
                  <a:pt x="648" y="1"/>
                  <a:pt x="648" y="1"/>
                  <a:pt x="648" y="1"/>
                </a:cubicBezTo>
                <a:cubicBezTo>
                  <a:pt x="648" y="1"/>
                  <a:pt x="648" y="1"/>
                  <a:pt x="648" y="1"/>
                </a:cubicBezTo>
                <a:cubicBezTo>
                  <a:pt x="649" y="1"/>
                  <a:pt x="649" y="1"/>
                  <a:pt x="649" y="1"/>
                </a:cubicBezTo>
                <a:cubicBezTo>
                  <a:pt x="859" y="1"/>
                  <a:pt x="859" y="1"/>
                  <a:pt x="859" y="1"/>
                </a:cubicBezTo>
                <a:cubicBezTo>
                  <a:pt x="890" y="1"/>
                  <a:pt x="890" y="1"/>
                  <a:pt x="890" y="1"/>
                </a:cubicBezTo>
                <a:cubicBezTo>
                  <a:pt x="890" y="257"/>
                  <a:pt x="890" y="257"/>
                  <a:pt x="890" y="257"/>
                </a:cubicBezTo>
                <a:cubicBezTo>
                  <a:pt x="890" y="258"/>
                  <a:pt x="890" y="260"/>
                  <a:pt x="890" y="261"/>
                </a:cubicBezTo>
                <a:cubicBezTo>
                  <a:pt x="892" y="294"/>
                  <a:pt x="890" y="458"/>
                  <a:pt x="890" y="459"/>
                </a:cubicBezTo>
                <a:cubicBezTo>
                  <a:pt x="890" y="694"/>
                  <a:pt x="890" y="694"/>
                  <a:pt x="890" y="694"/>
                </a:cubicBezTo>
                <a:cubicBezTo>
                  <a:pt x="655" y="694"/>
                  <a:pt x="655" y="694"/>
                  <a:pt x="655" y="694"/>
                </a:cubicBezTo>
                <a:cubicBezTo>
                  <a:pt x="650" y="694"/>
                  <a:pt x="650" y="694"/>
                  <a:pt x="650" y="694"/>
                </a:cubicBezTo>
                <a:cubicBezTo>
                  <a:pt x="649" y="694"/>
                  <a:pt x="648" y="695"/>
                  <a:pt x="648" y="695"/>
                </a:cubicBezTo>
                <a:close/>
              </a:path>
            </a:pathLst>
          </a:custGeom>
          <a:solidFill>
            <a:schemeClr val="accent3"/>
          </a:solidFill>
          <a:ln>
            <a:noFill/>
          </a:ln>
        </p:spPr>
        <p:txBody>
          <a:bodyPr vert="horz" wrap="square" lIns="25713" tIns="12857" rIns="25713" bIns="12857" numCol="1" anchor="t" anchorCtr="0" compatLnSpc="1">
            <a:prstTxWarp prst="textNoShape">
              <a:avLst/>
            </a:prstTxWarp>
          </a:bodyPr>
          <a:lstStyle/>
          <a:p>
            <a:pPr>
              <a:lnSpc>
                <a:spcPct val="120000"/>
              </a:lnSpc>
            </a:pPr>
            <a:endParaRPr lang="en-US" sz="394" b="1">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11"/>
          <p:cNvSpPr>
            <a:spLocks/>
          </p:cNvSpPr>
          <p:nvPr/>
        </p:nvSpPr>
        <p:spPr bwMode="auto">
          <a:xfrm>
            <a:off x="3771363" y="1510965"/>
            <a:ext cx="1695534" cy="1619077"/>
          </a:xfrm>
          <a:custGeom>
            <a:avLst/>
            <a:gdLst>
              <a:gd name="T0" fmla="*/ 252 w 728"/>
              <a:gd name="T1" fmla="*/ 694 h 695"/>
              <a:gd name="T2" fmla="*/ 247 w 728"/>
              <a:gd name="T3" fmla="*/ 694 h 695"/>
              <a:gd name="T4" fmla="*/ 0 w 728"/>
              <a:gd name="T5" fmla="*/ 694 h 695"/>
              <a:gd name="T6" fmla="*/ 0 w 728"/>
              <a:gd name="T7" fmla="*/ 459 h 695"/>
              <a:gd name="T8" fmla="*/ 0 w 728"/>
              <a:gd name="T9" fmla="*/ 455 h 695"/>
              <a:gd name="T10" fmla="*/ 0 w 728"/>
              <a:gd name="T11" fmla="*/ 455 h 695"/>
              <a:gd name="T12" fmla="*/ 20 w 728"/>
              <a:gd name="T13" fmla="*/ 431 h 695"/>
              <a:gd name="T14" fmla="*/ 33 w 728"/>
              <a:gd name="T15" fmla="*/ 434 h 695"/>
              <a:gd name="T16" fmla="*/ 110 w 728"/>
              <a:gd name="T17" fmla="*/ 457 h 695"/>
              <a:gd name="T18" fmla="*/ 206 w 728"/>
              <a:gd name="T19" fmla="*/ 357 h 695"/>
              <a:gd name="T20" fmla="*/ 110 w 728"/>
              <a:gd name="T21" fmla="*/ 256 h 695"/>
              <a:gd name="T22" fmla="*/ 33 w 728"/>
              <a:gd name="T23" fmla="*/ 279 h 695"/>
              <a:gd name="T24" fmla="*/ 20 w 728"/>
              <a:gd name="T25" fmla="*/ 283 h 695"/>
              <a:gd name="T26" fmla="*/ 1 w 728"/>
              <a:gd name="T27" fmla="*/ 260 h 695"/>
              <a:gd name="T28" fmla="*/ 0 w 728"/>
              <a:gd name="T29" fmla="*/ 259 h 695"/>
              <a:gd name="T30" fmla="*/ 0 w 728"/>
              <a:gd name="T31" fmla="*/ 259 h 695"/>
              <a:gd name="T32" fmla="*/ 0 w 728"/>
              <a:gd name="T33" fmla="*/ 255 h 695"/>
              <a:gd name="T34" fmla="*/ 0 w 728"/>
              <a:gd name="T35" fmla="*/ 1 h 695"/>
              <a:gd name="T36" fmla="*/ 33 w 728"/>
              <a:gd name="T37" fmla="*/ 1 h 695"/>
              <a:gd name="T38" fmla="*/ 253 w 728"/>
              <a:gd name="T39" fmla="*/ 1 h 695"/>
              <a:gd name="T40" fmla="*/ 254 w 728"/>
              <a:gd name="T41" fmla="*/ 1 h 695"/>
              <a:gd name="T42" fmla="*/ 254 w 728"/>
              <a:gd name="T43" fmla="*/ 1 h 695"/>
              <a:gd name="T44" fmla="*/ 463 w 728"/>
              <a:gd name="T45" fmla="*/ 1 h 695"/>
              <a:gd name="T46" fmla="*/ 589 w 728"/>
              <a:gd name="T47" fmla="*/ 1 h 695"/>
              <a:gd name="T48" fmla="*/ 589 w 728"/>
              <a:gd name="T49" fmla="*/ 0 h 695"/>
              <a:gd name="T50" fmla="*/ 685 w 728"/>
              <a:gd name="T51" fmla="*/ 0 h 695"/>
              <a:gd name="T52" fmla="*/ 728 w 728"/>
              <a:gd name="T53" fmla="*/ 0 h 695"/>
              <a:gd name="T54" fmla="*/ 728 w 728"/>
              <a:gd name="T55" fmla="*/ 255 h 695"/>
              <a:gd name="T56" fmla="*/ 728 w 728"/>
              <a:gd name="T57" fmla="*/ 260 h 695"/>
              <a:gd name="T58" fmla="*/ 709 w 728"/>
              <a:gd name="T59" fmla="*/ 282 h 695"/>
              <a:gd name="T60" fmla="*/ 695 w 728"/>
              <a:gd name="T61" fmla="*/ 279 h 695"/>
              <a:gd name="T62" fmla="*/ 619 w 728"/>
              <a:gd name="T63" fmla="*/ 256 h 695"/>
              <a:gd name="T64" fmla="*/ 523 w 728"/>
              <a:gd name="T65" fmla="*/ 356 h 695"/>
              <a:gd name="T66" fmla="*/ 619 w 728"/>
              <a:gd name="T67" fmla="*/ 457 h 695"/>
              <a:gd name="T68" fmla="*/ 695 w 728"/>
              <a:gd name="T69" fmla="*/ 434 h 695"/>
              <a:gd name="T70" fmla="*/ 709 w 728"/>
              <a:gd name="T71" fmla="*/ 431 h 695"/>
              <a:gd name="T72" fmla="*/ 728 w 728"/>
              <a:gd name="T73" fmla="*/ 454 h 695"/>
              <a:gd name="T74" fmla="*/ 728 w 728"/>
              <a:gd name="T75" fmla="*/ 459 h 695"/>
              <a:gd name="T76" fmla="*/ 728 w 728"/>
              <a:gd name="T77" fmla="*/ 694 h 695"/>
              <a:gd name="T78" fmla="*/ 679 w 728"/>
              <a:gd name="T79" fmla="*/ 694 h 695"/>
              <a:gd name="T80" fmla="*/ 679 w 728"/>
              <a:gd name="T81" fmla="*/ 694 h 695"/>
              <a:gd name="T82" fmla="*/ 461 w 728"/>
              <a:gd name="T83" fmla="*/ 694 h 695"/>
              <a:gd name="T84" fmla="*/ 454 w 728"/>
              <a:gd name="T85" fmla="*/ 694 h 695"/>
              <a:gd name="T86" fmla="*/ 454 w 728"/>
              <a:gd name="T87" fmla="*/ 694 h 695"/>
              <a:gd name="T88" fmla="*/ 434 w 728"/>
              <a:gd name="T89" fmla="*/ 684 h 695"/>
              <a:gd name="T90" fmla="*/ 436 w 728"/>
              <a:gd name="T91" fmla="*/ 663 h 695"/>
              <a:gd name="T92" fmla="*/ 461 w 728"/>
              <a:gd name="T93" fmla="*/ 590 h 695"/>
              <a:gd name="T94" fmla="*/ 355 w 728"/>
              <a:gd name="T95" fmla="*/ 499 h 695"/>
              <a:gd name="T96" fmla="*/ 249 w 728"/>
              <a:gd name="T97" fmla="*/ 590 h 695"/>
              <a:gd name="T98" fmla="*/ 274 w 728"/>
              <a:gd name="T99" fmla="*/ 663 h 695"/>
              <a:gd name="T100" fmla="*/ 275 w 728"/>
              <a:gd name="T101" fmla="*/ 684 h 695"/>
              <a:gd name="T102" fmla="*/ 254 w 728"/>
              <a:gd name="T103" fmla="*/ 695 h 695"/>
              <a:gd name="T104" fmla="*/ 252 w 728"/>
              <a:gd name="T105" fmla="*/ 694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28" h="695">
                <a:moveTo>
                  <a:pt x="252" y="694"/>
                </a:moveTo>
                <a:cubicBezTo>
                  <a:pt x="247" y="694"/>
                  <a:pt x="247" y="694"/>
                  <a:pt x="247" y="694"/>
                </a:cubicBezTo>
                <a:cubicBezTo>
                  <a:pt x="0" y="694"/>
                  <a:pt x="0" y="694"/>
                  <a:pt x="0" y="694"/>
                </a:cubicBezTo>
                <a:cubicBezTo>
                  <a:pt x="0" y="459"/>
                  <a:pt x="0" y="459"/>
                  <a:pt x="0" y="459"/>
                </a:cubicBezTo>
                <a:cubicBezTo>
                  <a:pt x="0" y="455"/>
                  <a:pt x="0" y="455"/>
                  <a:pt x="0" y="455"/>
                </a:cubicBezTo>
                <a:cubicBezTo>
                  <a:pt x="0" y="455"/>
                  <a:pt x="0" y="455"/>
                  <a:pt x="0" y="455"/>
                </a:cubicBezTo>
                <a:cubicBezTo>
                  <a:pt x="1" y="449"/>
                  <a:pt x="4" y="431"/>
                  <a:pt x="20" y="431"/>
                </a:cubicBezTo>
                <a:cubicBezTo>
                  <a:pt x="24" y="431"/>
                  <a:pt x="28" y="432"/>
                  <a:pt x="33" y="434"/>
                </a:cubicBezTo>
                <a:cubicBezTo>
                  <a:pt x="38" y="436"/>
                  <a:pt x="84" y="457"/>
                  <a:pt x="110" y="457"/>
                </a:cubicBezTo>
                <a:cubicBezTo>
                  <a:pt x="163" y="457"/>
                  <a:pt x="206" y="412"/>
                  <a:pt x="206" y="357"/>
                </a:cubicBezTo>
                <a:cubicBezTo>
                  <a:pt x="206" y="301"/>
                  <a:pt x="163" y="256"/>
                  <a:pt x="110" y="256"/>
                </a:cubicBezTo>
                <a:cubicBezTo>
                  <a:pt x="84" y="256"/>
                  <a:pt x="38" y="277"/>
                  <a:pt x="33" y="279"/>
                </a:cubicBezTo>
                <a:cubicBezTo>
                  <a:pt x="28" y="281"/>
                  <a:pt x="24" y="283"/>
                  <a:pt x="20" y="283"/>
                </a:cubicBezTo>
                <a:cubicBezTo>
                  <a:pt x="5" y="283"/>
                  <a:pt x="1" y="267"/>
                  <a:pt x="1" y="260"/>
                </a:cubicBezTo>
                <a:cubicBezTo>
                  <a:pt x="0" y="259"/>
                  <a:pt x="0" y="259"/>
                  <a:pt x="0" y="259"/>
                </a:cubicBezTo>
                <a:cubicBezTo>
                  <a:pt x="0" y="259"/>
                  <a:pt x="0" y="259"/>
                  <a:pt x="0" y="259"/>
                </a:cubicBezTo>
                <a:cubicBezTo>
                  <a:pt x="0" y="258"/>
                  <a:pt x="0" y="255"/>
                  <a:pt x="0" y="255"/>
                </a:cubicBezTo>
                <a:cubicBezTo>
                  <a:pt x="0" y="1"/>
                  <a:pt x="0" y="1"/>
                  <a:pt x="0" y="1"/>
                </a:cubicBezTo>
                <a:cubicBezTo>
                  <a:pt x="33" y="1"/>
                  <a:pt x="33" y="1"/>
                  <a:pt x="33" y="1"/>
                </a:cubicBezTo>
                <a:cubicBezTo>
                  <a:pt x="253" y="1"/>
                  <a:pt x="253" y="1"/>
                  <a:pt x="253" y="1"/>
                </a:cubicBezTo>
                <a:cubicBezTo>
                  <a:pt x="254" y="1"/>
                  <a:pt x="254" y="1"/>
                  <a:pt x="254" y="1"/>
                </a:cubicBezTo>
                <a:cubicBezTo>
                  <a:pt x="254" y="1"/>
                  <a:pt x="254" y="1"/>
                  <a:pt x="254" y="1"/>
                </a:cubicBezTo>
                <a:cubicBezTo>
                  <a:pt x="463" y="1"/>
                  <a:pt x="463" y="1"/>
                  <a:pt x="463" y="1"/>
                </a:cubicBezTo>
                <a:cubicBezTo>
                  <a:pt x="589" y="1"/>
                  <a:pt x="589" y="1"/>
                  <a:pt x="589" y="1"/>
                </a:cubicBezTo>
                <a:cubicBezTo>
                  <a:pt x="589" y="0"/>
                  <a:pt x="589" y="0"/>
                  <a:pt x="589" y="0"/>
                </a:cubicBezTo>
                <a:cubicBezTo>
                  <a:pt x="685" y="0"/>
                  <a:pt x="685" y="0"/>
                  <a:pt x="685" y="0"/>
                </a:cubicBezTo>
                <a:cubicBezTo>
                  <a:pt x="688" y="0"/>
                  <a:pt x="712" y="0"/>
                  <a:pt x="728" y="0"/>
                </a:cubicBezTo>
                <a:cubicBezTo>
                  <a:pt x="728" y="255"/>
                  <a:pt x="728" y="255"/>
                  <a:pt x="728" y="255"/>
                </a:cubicBezTo>
                <a:cubicBezTo>
                  <a:pt x="728" y="257"/>
                  <a:pt x="728" y="259"/>
                  <a:pt x="728" y="260"/>
                </a:cubicBezTo>
                <a:cubicBezTo>
                  <a:pt x="727" y="266"/>
                  <a:pt x="724" y="282"/>
                  <a:pt x="709" y="282"/>
                </a:cubicBezTo>
                <a:cubicBezTo>
                  <a:pt x="705" y="282"/>
                  <a:pt x="700" y="281"/>
                  <a:pt x="695" y="279"/>
                </a:cubicBezTo>
                <a:cubicBezTo>
                  <a:pt x="690" y="277"/>
                  <a:pt x="645" y="256"/>
                  <a:pt x="619" y="256"/>
                </a:cubicBezTo>
                <a:cubicBezTo>
                  <a:pt x="566" y="256"/>
                  <a:pt x="523" y="301"/>
                  <a:pt x="523" y="356"/>
                </a:cubicBezTo>
                <a:cubicBezTo>
                  <a:pt x="523" y="412"/>
                  <a:pt x="566" y="457"/>
                  <a:pt x="619" y="457"/>
                </a:cubicBezTo>
                <a:cubicBezTo>
                  <a:pt x="645" y="457"/>
                  <a:pt x="690" y="436"/>
                  <a:pt x="695" y="434"/>
                </a:cubicBezTo>
                <a:cubicBezTo>
                  <a:pt x="700" y="432"/>
                  <a:pt x="705" y="431"/>
                  <a:pt x="709" y="431"/>
                </a:cubicBezTo>
                <a:cubicBezTo>
                  <a:pt x="724" y="431"/>
                  <a:pt x="728" y="447"/>
                  <a:pt x="728" y="454"/>
                </a:cubicBezTo>
                <a:cubicBezTo>
                  <a:pt x="728" y="459"/>
                  <a:pt x="728" y="459"/>
                  <a:pt x="728" y="459"/>
                </a:cubicBezTo>
                <a:cubicBezTo>
                  <a:pt x="728" y="694"/>
                  <a:pt x="728" y="694"/>
                  <a:pt x="728" y="694"/>
                </a:cubicBezTo>
                <a:cubicBezTo>
                  <a:pt x="679" y="694"/>
                  <a:pt x="679" y="694"/>
                  <a:pt x="679" y="694"/>
                </a:cubicBezTo>
                <a:cubicBezTo>
                  <a:pt x="679" y="694"/>
                  <a:pt x="679" y="694"/>
                  <a:pt x="679" y="694"/>
                </a:cubicBezTo>
                <a:cubicBezTo>
                  <a:pt x="461" y="694"/>
                  <a:pt x="461" y="694"/>
                  <a:pt x="461" y="694"/>
                </a:cubicBezTo>
                <a:cubicBezTo>
                  <a:pt x="458" y="694"/>
                  <a:pt x="455" y="694"/>
                  <a:pt x="454" y="694"/>
                </a:cubicBezTo>
                <a:cubicBezTo>
                  <a:pt x="454" y="694"/>
                  <a:pt x="454" y="694"/>
                  <a:pt x="454" y="694"/>
                </a:cubicBezTo>
                <a:cubicBezTo>
                  <a:pt x="445" y="693"/>
                  <a:pt x="438" y="689"/>
                  <a:pt x="434" y="684"/>
                </a:cubicBezTo>
                <a:cubicBezTo>
                  <a:pt x="431" y="677"/>
                  <a:pt x="433" y="669"/>
                  <a:pt x="436" y="663"/>
                </a:cubicBezTo>
                <a:cubicBezTo>
                  <a:pt x="439" y="659"/>
                  <a:pt x="461" y="615"/>
                  <a:pt x="461" y="590"/>
                </a:cubicBezTo>
                <a:cubicBezTo>
                  <a:pt x="461" y="540"/>
                  <a:pt x="413" y="499"/>
                  <a:pt x="355" y="499"/>
                </a:cubicBezTo>
                <a:cubicBezTo>
                  <a:pt x="296" y="499"/>
                  <a:pt x="249" y="540"/>
                  <a:pt x="249" y="590"/>
                </a:cubicBezTo>
                <a:cubicBezTo>
                  <a:pt x="249" y="615"/>
                  <a:pt x="271" y="659"/>
                  <a:pt x="274" y="663"/>
                </a:cubicBezTo>
                <a:cubicBezTo>
                  <a:pt x="278" y="671"/>
                  <a:pt x="278" y="679"/>
                  <a:pt x="275" y="684"/>
                </a:cubicBezTo>
                <a:cubicBezTo>
                  <a:pt x="272" y="690"/>
                  <a:pt x="264" y="693"/>
                  <a:pt x="254" y="695"/>
                </a:cubicBezTo>
                <a:cubicBezTo>
                  <a:pt x="253" y="694"/>
                  <a:pt x="252" y="694"/>
                  <a:pt x="252" y="694"/>
                </a:cubicBezTo>
              </a:path>
            </a:pathLst>
          </a:custGeom>
          <a:solidFill>
            <a:schemeClr val="accent2"/>
          </a:solidFill>
          <a:ln>
            <a:noFill/>
          </a:ln>
        </p:spPr>
        <p:txBody>
          <a:bodyPr vert="horz" wrap="square" lIns="25713" tIns="12857" rIns="25713" bIns="12857" numCol="1" anchor="t" anchorCtr="0" compatLnSpc="1">
            <a:prstTxWarp prst="textNoShape">
              <a:avLst/>
            </a:prstTxWarp>
          </a:bodyPr>
          <a:lstStyle/>
          <a:p>
            <a:pPr>
              <a:lnSpc>
                <a:spcPct val="120000"/>
              </a:lnSpc>
            </a:pPr>
            <a:endParaRPr lang="en-US" sz="394" b="1">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26"/>
          <p:cNvSpPr/>
          <p:nvPr/>
        </p:nvSpPr>
        <p:spPr>
          <a:xfrm>
            <a:off x="2153267" y="2008488"/>
            <a:ext cx="641522" cy="486287"/>
          </a:xfrm>
          <a:prstGeom prst="rect">
            <a:avLst/>
          </a:prstGeom>
        </p:spPr>
        <p:txBody>
          <a:bodyPr wrap="none">
            <a:spAutoFit/>
          </a:bodyPr>
          <a:lstStyle/>
          <a:p>
            <a:pPr algn="ctr"/>
            <a:r>
              <a:rPr lang="en-US" sz="256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01 </a:t>
            </a:r>
          </a:p>
        </p:txBody>
      </p:sp>
      <p:sp>
        <p:nvSpPr>
          <p:cNvPr id="28" name="Rectangle 27"/>
          <p:cNvSpPr/>
          <p:nvPr/>
        </p:nvSpPr>
        <p:spPr>
          <a:xfrm>
            <a:off x="4317838" y="2008488"/>
            <a:ext cx="641522" cy="486287"/>
          </a:xfrm>
          <a:prstGeom prst="rect">
            <a:avLst/>
          </a:prstGeom>
        </p:spPr>
        <p:txBody>
          <a:bodyPr wrap="none">
            <a:spAutoFit/>
          </a:bodyPr>
          <a:lstStyle/>
          <a:p>
            <a:pPr algn="ctr"/>
            <a:r>
              <a:rPr lang="en-US" sz="256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02 </a:t>
            </a:r>
          </a:p>
        </p:txBody>
      </p:sp>
      <p:sp>
        <p:nvSpPr>
          <p:cNvPr id="29" name="Rectangle 28"/>
          <p:cNvSpPr/>
          <p:nvPr/>
        </p:nvSpPr>
        <p:spPr>
          <a:xfrm>
            <a:off x="6439117" y="2008488"/>
            <a:ext cx="641522" cy="486287"/>
          </a:xfrm>
          <a:prstGeom prst="rect">
            <a:avLst/>
          </a:prstGeom>
        </p:spPr>
        <p:txBody>
          <a:bodyPr wrap="none">
            <a:spAutoFit/>
          </a:bodyPr>
          <a:lstStyle/>
          <a:p>
            <a:pPr algn="ctr"/>
            <a:r>
              <a:rPr lang="en-US" sz="2560"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03 </a:t>
            </a:r>
          </a:p>
        </p:txBody>
      </p:sp>
      <p:sp>
        <p:nvSpPr>
          <p:cNvPr id="30" name="TextBox 29"/>
          <p:cNvSpPr txBox="1"/>
          <p:nvPr/>
        </p:nvSpPr>
        <p:spPr>
          <a:xfrm>
            <a:off x="3664384" y="3340166"/>
            <a:ext cx="1006322" cy="183896"/>
          </a:xfrm>
          <a:prstGeom prst="rect">
            <a:avLst/>
          </a:prstGeom>
          <a:noFill/>
        </p:spPr>
        <p:txBody>
          <a:bodyPr wrap="square" lIns="0" tIns="0" rIns="0" bIns="0" rtlCol="0">
            <a:spAutoFit/>
          </a:bodyPr>
          <a:lstStyle/>
          <a:p>
            <a:pPr lvl="0">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Lato Black"/>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cs typeface="Lato Black"/>
              <a:sym typeface="Arial" panose="020B0604020202020204" pitchFamily="34" charset="0"/>
            </a:endParaRPr>
          </a:p>
        </p:txBody>
      </p:sp>
      <p:sp>
        <p:nvSpPr>
          <p:cNvPr id="31" name="TextBox 30"/>
          <p:cNvSpPr txBox="1"/>
          <p:nvPr/>
        </p:nvSpPr>
        <p:spPr>
          <a:xfrm>
            <a:off x="3664383" y="3561015"/>
            <a:ext cx="1918906" cy="525465"/>
          </a:xfrm>
          <a:prstGeom prst="rect">
            <a:avLst/>
          </a:prstGeom>
          <a:noFill/>
        </p:spPr>
        <p:txBody>
          <a:bodyPr wrap="square" lIns="0" tIns="0" rIns="0" bIns="0" rtlCol="0">
            <a:spAutoFit/>
          </a:bodyPr>
          <a:lstStyle/>
          <a:p>
            <a:pPr lvl="0">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cs typeface="Lato Regular"/>
                <a:sym typeface="Arial" panose="020B0604020202020204" pitchFamily="34" charset="0"/>
              </a:rPr>
              <a:t>Please replace text, click add relevant headline, modify the text content, also can copy your content to this </a:t>
            </a:r>
            <a:r>
              <a:rPr lang="en-US" altLang="zh-CN" sz="569" dirty="0" err="1">
                <a:solidFill>
                  <a:schemeClr val="bg1">
                    <a:lumMod val="65000"/>
                  </a:schemeClr>
                </a:solidFill>
                <a:latin typeface="Arial" panose="020B0604020202020204" pitchFamily="34" charset="0"/>
                <a:ea typeface="微软雅黑" panose="020B0503020204020204" pitchFamily="34" charset="-122"/>
                <a:cs typeface="Lato Regular"/>
                <a:sym typeface="Arial" panose="020B0604020202020204" pitchFamily="34" charset="0"/>
              </a:rPr>
              <a:t>directly.Please</a:t>
            </a:r>
            <a:r>
              <a:rPr lang="en-US" altLang="zh-CN" sz="569" dirty="0">
                <a:solidFill>
                  <a:schemeClr val="bg1">
                    <a:lumMod val="65000"/>
                  </a:schemeClr>
                </a:solidFill>
                <a:latin typeface="Arial" panose="020B0604020202020204" pitchFamily="34" charset="0"/>
                <a:ea typeface="微软雅黑" panose="020B0503020204020204" pitchFamily="34" charset="-122"/>
                <a:cs typeface="Lato Regular"/>
                <a:sym typeface="Arial" panose="020B0604020202020204" pitchFamily="34" charset="0"/>
              </a:rPr>
              <a:t> replace text, click add relevant headline, modify the text content, also can copy your content to this directly.</a:t>
            </a:r>
          </a:p>
        </p:txBody>
      </p:sp>
      <p:sp>
        <p:nvSpPr>
          <p:cNvPr id="32" name="TextBox 31"/>
          <p:cNvSpPr txBox="1"/>
          <p:nvPr/>
        </p:nvSpPr>
        <p:spPr>
          <a:xfrm>
            <a:off x="5796483" y="3340166"/>
            <a:ext cx="1006322" cy="183896"/>
          </a:xfrm>
          <a:prstGeom prst="rect">
            <a:avLst/>
          </a:prstGeom>
          <a:noFill/>
        </p:spPr>
        <p:txBody>
          <a:bodyPr wrap="square" lIns="0" tIns="0" rIns="0" bIns="0" rtlCol="0">
            <a:spAutoFit/>
          </a:bodyPr>
          <a:lstStyle/>
          <a:p>
            <a:pPr lvl="0">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cs typeface="Lato Black"/>
                <a:sym typeface="Arial" panose="020B0604020202020204" pitchFamily="34" charset="0"/>
              </a:rPr>
              <a:t>请替换文字内容</a:t>
            </a:r>
            <a:endParaRPr lang="en-US" sz="996" dirty="0">
              <a:solidFill>
                <a:schemeClr val="bg1">
                  <a:lumMod val="65000"/>
                </a:schemeClr>
              </a:solidFill>
              <a:latin typeface="Arial" panose="020B0604020202020204" pitchFamily="34" charset="0"/>
              <a:ea typeface="微软雅黑" panose="020B0503020204020204" pitchFamily="34" charset="-122"/>
              <a:cs typeface="Lato Black"/>
              <a:sym typeface="Arial" panose="020B0604020202020204" pitchFamily="34" charset="0"/>
            </a:endParaRPr>
          </a:p>
        </p:txBody>
      </p:sp>
      <p:sp>
        <p:nvSpPr>
          <p:cNvPr id="33" name="TextBox 32"/>
          <p:cNvSpPr txBox="1"/>
          <p:nvPr/>
        </p:nvSpPr>
        <p:spPr>
          <a:xfrm>
            <a:off x="5796483" y="3561015"/>
            <a:ext cx="1918906" cy="525465"/>
          </a:xfrm>
          <a:prstGeom prst="rect">
            <a:avLst/>
          </a:prstGeom>
          <a:noFill/>
        </p:spPr>
        <p:txBody>
          <a:bodyPr wrap="square" lIns="0" tIns="0" rIns="0" bIns="0" rtlCol="0">
            <a:spAutoFit/>
          </a:bodyPr>
          <a:lstStyle/>
          <a:p>
            <a:pPr lvl="0">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cs typeface="Lato Regular"/>
                <a:sym typeface="Arial" panose="020B0604020202020204" pitchFamily="34" charset="0"/>
              </a:rPr>
              <a:t>Please replace text, click add relevant headline, modify the text content, also can copy your content to this </a:t>
            </a:r>
            <a:r>
              <a:rPr lang="en-US" altLang="zh-CN" sz="569" dirty="0" err="1">
                <a:solidFill>
                  <a:schemeClr val="bg1">
                    <a:lumMod val="65000"/>
                  </a:schemeClr>
                </a:solidFill>
                <a:latin typeface="Arial" panose="020B0604020202020204" pitchFamily="34" charset="0"/>
                <a:ea typeface="微软雅黑" panose="020B0503020204020204" pitchFamily="34" charset="-122"/>
                <a:cs typeface="Lato Regular"/>
                <a:sym typeface="Arial" panose="020B0604020202020204" pitchFamily="34" charset="0"/>
              </a:rPr>
              <a:t>directly.Please</a:t>
            </a:r>
            <a:r>
              <a:rPr lang="en-US" altLang="zh-CN" sz="569" dirty="0">
                <a:solidFill>
                  <a:schemeClr val="bg1">
                    <a:lumMod val="65000"/>
                  </a:schemeClr>
                </a:solidFill>
                <a:latin typeface="Arial" panose="020B0604020202020204" pitchFamily="34" charset="0"/>
                <a:ea typeface="微软雅黑" panose="020B0503020204020204" pitchFamily="34" charset="-122"/>
                <a:cs typeface="Lato Regular"/>
                <a:sym typeface="Arial" panose="020B0604020202020204" pitchFamily="34" charset="0"/>
              </a:rPr>
              <a:t> replace text, click add relevant headline, modify the text content, also can copy your content to this directly.</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92673070"/>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ipe(right)">
                                      <p:cBhvr>
                                        <p:cTn id="7" dur="500"/>
                                        <p:tgtEl>
                                          <p:spTgt spid="9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wipe(right)">
                                      <p:cBhvr>
                                        <p:cTn id="10" dur="500"/>
                                        <p:tgtEl>
                                          <p:spTgt spid="101"/>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right)">
                                      <p:cBhvr>
                                        <p:cTn id="19" dur="500"/>
                                        <p:tgtEl>
                                          <p:spTgt spid="3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right)">
                                      <p:cBhvr>
                                        <p:cTn id="22" dur="500"/>
                                        <p:tgtEl>
                                          <p:spTgt spid="3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101" grpId="0"/>
      <p:bldP spid="23" grpId="0" animBg="1"/>
      <p:bldP spid="24" grpId="0" animBg="1"/>
      <p:bldP spid="25" grpId="0" animBg="1"/>
      <p:bldP spid="27" grpId="0"/>
      <p:bldP spid="28" grpId="0"/>
      <p:bldP spid="29" grpId="0"/>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74813" y="2223903"/>
            <a:ext cx="2709862" cy="1578769"/>
            <a:chOff x="1674813" y="2223903"/>
            <a:chExt cx="2709862" cy="1578769"/>
          </a:xfrm>
        </p:grpSpPr>
        <p:sp>
          <p:nvSpPr>
            <p:cNvPr id="27" name="圆角矩形 26"/>
            <p:cNvSpPr/>
            <p:nvPr/>
          </p:nvSpPr>
          <p:spPr>
            <a:xfrm>
              <a:off x="1674813" y="2223903"/>
              <a:ext cx="2709862" cy="1578769"/>
            </a:xfrm>
            <a:prstGeom prst="roundRect">
              <a:avLst>
                <a:gd name="adj" fmla="val 218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endParaRPr lang="zh-CN" altLang="en-US" sz="1100" dirty="0">
                <a:solidFill>
                  <a:srgbClr val="FFFFFF"/>
                </a:solidFill>
                <a:latin typeface="微软雅黑" panose="020B0503020204020204" pitchFamily="34" charset="-122"/>
              </a:endParaRPr>
            </a:p>
          </p:txBody>
        </p:sp>
        <p:sp>
          <p:nvSpPr>
            <p:cNvPr id="28" name="圆角矩形 27"/>
            <p:cNvSpPr/>
            <p:nvPr/>
          </p:nvSpPr>
          <p:spPr>
            <a:xfrm>
              <a:off x="1817688" y="2290578"/>
              <a:ext cx="2449512" cy="1406128"/>
            </a:xfrm>
            <a:prstGeom prst="roundRect">
              <a:avLst>
                <a:gd name="adj" fmla="val 257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endParaRPr lang="zh-CN" altLang="en-US" sz="1100" dirty="0">
                <a:solidFill>
                  <a:srgbClr val="FFFFFF"/>
                </a:solidFill>
                <a:latin typeface="微软雅黑" panose="020B0503020204020204" pitchFamily="34" charset="-122"/>
              </a:endParaRPr>
            </a:p>
          </p:txBody>
        </p:sp>
        <p:sp>
          <p:nvSpPr>
            <p:cNvPr id="31" name="圆角矩形 30"/>
            <p:cNvSpPr/>
            <p:nvPr/>
          </p:nvSpPr>
          <p:spPr>
            <a:xfrm>
              <a:off x="1871663" y="2321534"/>
              <a:ext cx="2352675" cy="1328738"/>
            </a:xfrm>
            <a:prstGeom prst="roundRect">
              <a:avLst>
                <a:gd name="adj" fmla="val 21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anchor="ctr"/>
            <a:lstStyle/>
            <a:p>
              <a:pPr algn="just">
                <a:lnSpc>
                  <a:spcPct val="120000"/>
                </a:lnSpc>
                <a:spcBef>
                  <a:spcPts val="600"/>
                </a:spcBef>
                <a:spcAft>
                  <a:spcPts val="600"/>
                </a:spcAft>
                <a:defRPr/>
              </a:pPr>
              <a:r>
                <a:rPr lang="zh-CN" altLang="en-US" sz="1400" dirty="0">
                  <a:solidFill>
                    <a:srgbClr val="FFFFFF">
                      <a:lumMod val="65000"/>
                    </a:srgbClr>
                  </a:solidFill>
                  <a:latin typeface="微软雅黑" panose="020B0503020204020204" pitchFamily="34" charset="-122"/>
                  <a:ea typeface="微软雅黑" panose="020B0503020204020204" pitchFamily="34" charset="-122"/>
                </a:rPr>
                <a:t>此处输入文本此处入文本此处输入文本此处输入文本此处输入文本此处输入文本此处输入文本此处输入文本此处输入文本此处</a:t>
              </a:r>
              <a:endParaRPr lang="zh-CN" altLang="en-US" sz="1400" dirty="0">
                <a:solidFill>
                  <a:srgbClr val="47494B">
                    <a:lumMod val="50000"/>
                    <a:lumOff val="50000"/>
                  </a:srgbClr>
                </a:solidFill>
                <a:latin typeface="微软雅黑" panose="020B0503020204020204" pitchFamily="34" charset="-122"/>
              </a:endParaRPr>
            </a:p>
          </p:txBody>
        </p:sp>
      </p:grpSp>
      <p:grpSp>
        <p:nvGrpSpPr>
          <p:cNvPr id="2" name="组合 1"/>
          <p:cNvGrpSpPr/>
          <p:nvPr/>
        </p:nvGrpSpPr>
        <p:grpSpPr>
          <a:xfrm>
            <a:off x="1011239" y="1627400"/>
            <a:ext cx="1557337" cy="675084"/>
            <a:chOff x="1011239" y="1627400"/>
            <a:chExt cx="1557337" cy="675084"/>
          </a:xfrm>
        </p:grpSpPr>
        <p:sp>
          <p:nvSpPr>
            <p:cNvPr id="24" name="任意多边形 23"/>
            <p:cNvSpPr/>
            <p:nvPr/>
          </p:nvSpPr>
          <p:spPr>
            <a:xfrm>
              <a:off x="1287464" y="2196518"/>
              <a:ext cx="350837" cy="105966"/>
            </a:xfrm>
            <a:custGeom>
              <a:avLst/>
              <a:gdLst>
                <a:gd name="connsiteX0" fmla="*/ 137160 w 365760"/>
                <a:gd name="connsiteY0" fmla="*/ 0 h 146304"/>
                <a:gd name="connsiteX1" fmla="*/ 365760 w 365760"/>
                <a:gd name="connsiteY1" fmla="*/ 146304 h 146304"/>
                <a:gd name="connsiteX2" fmla="*/ 0 w 365760"/>
                <a:gd name="connsiteY2" fmla="*/ 27432 h 146304"/>
                <a:gd name="connsiteX3" fmla="*/ 137160 w 365760"/>
                <a:gd name="connsiteY3" fmla="*/ 0 h 146304"/>
                <a:gd name="connsiteX0" fmla="*/ 124460 w 353060"/>
                <a:gd name="connsiteY0" fmla="*/ 0 h 146304"/>
                <a:gd name="connsiteX1" fmla="*/ 353060 w 353060"/>
                <a:gd name="connsiteY1" fmla="*/ 146304 h 146304"/>
                <a:gd name="connsiteX2" fmla="*/ 0 w 353060"/>
                <a:gd name="connsiteY2" fmla="*/ 59182 h 146304"/>
                <a:gd name="connsiteX3" fmla="*/ 124460 w 353060"/>
                <a:gd name="connsiteY3" fmla="*/ 0 h 146304"/>
                <a:gd name="connsiteX0" fmla="*/ 194310 w 353060"/>
                <a:gd name="connsiteY0" fmla="*/ 0 h 159004"/>
                <a:gd name="connsiteX1" fmla="*/ 353060 w 353060"/>
                <a:gd name="connsiteY1" fmla="*/ 159004 h 159004"/>
                <a:gd name="connsiteX2" fmla="*/ 0 w 353060"/>
                <a:gd name="connsiteY2" fmla="*/ 71882 h 159004"/>
                <a:gd name="connsiteX3" fmla="*/ 194310 w 353060"/>
                <a:gd name="connsiteY3" fmla="*/ 0 h 159004"/>
                <a:gd name="connsiteX0" fmla="*/ 166093 w 353060"/>
                <a:gd name="connsiteY0" fmla="*/ 0 h 133867"/>
                <a:gd name="connsiteX1" fmla="*/ 353060 w 353060"/>
                <a:gd name="connsiteY1" fmla="*/ 133867 h 133867"/>
                <a:gd name="connsiteX2" fmla="*/ 0 w 353060"/>
                <a:gd name="connsiteY2" fmla="*/ 46745 h 133867"/>
                <a:gd name="connsiteX3" fmla="*/ 166093 w 353060"/>
                <a:gd name="connsiteY3" fmla="*/ 0 h 133867"/>
                <a:gd name="connsiteX0" fmla="*/ 132234 w 353060"/>
                <a:gd name="connsiteY0" fmla="*/ 0 h 126326"/>
                <a:gd name="connsiteX1" fmla="*/ 353060 w 353060"/>
                <a:gd name="connsiteY1" fmla="*/ 126326 h 126326"/>
                <a:gd name="connsiteX2" fmla="*/ 0 w 353060"/>
                <a:gd name="connsiteY2" fmla="*/ 39204 h 126326"/>
                <a:gd name="connsiteX3" fmla="*/ 132234 w 353060"/>
                <a:gd name="connsiteY3" fmla="*/ 0 h 126326"/>
              </a:gdLst>
              <a:ahLst/>
              <a:cxnLst>
                <a:cxn ang="0">
                  <a:pos x="connsiteX0" y="connsiteY0"/>
                </a:cxn>
                <a:cxn ang="0">
                  <a:pos x="connsiteX1" y="connsiteY1"/>
                </a:cxn>
                <a:cxn ang="0">
                  <a:pos x="connsiteX2" y="connsiteY2"/>
                </a:cxn>
                <a:cxn ang="0">
                  <a:pos x="connsiteX3" y="connsiteY3"/>
                </a:cxn>
              </a:cxnLst>
              <a:rect l="l" t="t" r="r" b="b"/>
              <a:pathLst>
                <a:path w="353060" h="126326">
                  <a:moveTo>
                    <a:pt x="132234" y="0"/>
                  </a:moveTo>
                  <a:lnTo>
                    <a:pt x="353060" y="126326"/>
                  </a:lnTo>
                  <a:lnTo>
                    <a:pt x="0" y="39204"/>
                  </a:lnTo>
                  <a:lnTo>
                    <a:pt x="132234"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dirty="0">
                <a:solidFill>
                  <a:srgbClr val="FFFFFF"/>
                </a:solidFill>
                <a:latin typeface="微软雅黑" panose="020B0503020204020204" pitchFamily="34" charset="-122"/>
              </a:endParaRPr>
            </a:p>
          </p:txBody>
        </p:sp>
        <p:sp>
          <p:nvSpPr>
            <p:cNvPr id="23" name="任意多边形 22"/>
            <p:cNvSpPr/>
            <p:nvPr/>
          </p:nvSpPr>
          <p:spPr>
            <a:xfrm>
              <a:off x="1169989" y="1947678"/>
              <a:ext cx="269875" cy="282178"/>
            </a:xfrm>
            <a:custGeom>
              <a:avLst/>
              <a:gdLst>
                <a:gd name="connsiteX0" fmla="*/ 0 w 420624"/>
                <a:gd name="connsiteY0" fmla="*/ 54864 h 585216"/>
                <a:gd name="connsiteX1" fmla="*/ 192024 w 420624"/>
                <a:gd name="connsiteY1" fmla="*/ 585216 h 585216"/>
                <a:gd name="connsiteX2" fmla="*/ 393192 w 420624"/>
                <a:gd name="connsiteY2" fmla="*/ 521208 h 585216"/>
                <a:gd name="connsiteX3" fmla="*/ 420624 w 420624"/>
                <a:gd name="connsiteY3" fmla="*/ 0 h 585216"/>
                <a:gd name="connsiteX4" fmla="*/ 0 w 420624"/>
                <a:gd name="connsiteY4" fmla="*/ 54864 h 585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0624" h="585216">
                  <a:moveTo>
                    <a:pt x="0" y="54864"/>
                  </a:moveTo>
                  <a:lnTo>
                    <a:pt x="192024" y="585216"/>
                  </a:lnTo>
                  <a:lnTo>
                    <a:pt x="393192" y="521208"/>
                  </a:lnTo>
                  <a:lnTo>
                    <a:pt x="420624" y="0"/>
                  </a:lnTo>
                  <a:lnTo>
                    <a:pt x="0" y="5486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dirty="0">
                <a:solidFill>
                  <a:srgbClr val="FFFFFF"/>
                </a:solidFill>
                <a:latin typeface="微软雅黑" panose="020B0503020204020204" pitchFamily="34" charset="-122"/>
              </a:endParaRPr>
            </a:p>
          </p:txBody>
        </p:sp>
        <p:sp>
          <p:nvSpPr>
            <p:cNvPr id="22" name="任意多边形 21"/>
            <p:cNvSpPr/>
            <p:nvPr/>
          </p:nvSpPr>
          <p:spPr>
            <a:xfrm>
              <a:off x="1074739" y="1627400"/>
              <a:ext cx="1493837" cy="470297"/>
            </a:xfrm>
            <a:custGeom>
              <a:avLst/>
              <a:gdLst>
                <a:gd name="connsiteX0" fmla="*/ 45720 w 4562856"/>
                <a:gd name="connsiteY0" fmla="*/ 475488 h 1911096"/>
                <a:gd name="connsiteX1" fmla="*/ 4562856 w 4562856"/>
                <a:gd name="connsiteY1" fmla="*/ 0 h 1911096"/>
                <a:gd name="connsiteX2" fmla="*/ 4178808 w 4562856"/>
                <a:gd name="connsiteY2" fmla="*/ 1417320 h 1911096"/>
                <a:gd name="connsiteX3" fmla="*/ 0 w 4562856"/>
                <a:gd name="connsiteY3" fmla="*/ 1911096 h 1911096"/>
                <a:gd name="connsiteX4" fmla="*/ 45720 w 4562856"/>
                <a:gd name="connsiteY4" fmla="*/ 475488 h 1911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2856" h="1911096">
                  <a:moveTo>
                    <a:pt x="45720" y="475488"/>
                  </a:moveTo>
                  <a:lnTo>
                    <a:pt x="4562856" y="0"/>
                  </a:lnTo>
                  <a:lnTo>
                    <a:pt x="4178808" y="1417320"/>
                  </a:lnTo>
                  <a:lnTo>
                    <a:pt x="0" y="1911096"/>
                  </a:lnTo>
                  <a:lnTo>
                    <a:pt x="45720" y="47548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dirty="0">
                <a:solidFill>
                  <a:srgbClr val="FFFFFF"/>
                </a:solidFill>
                <a:latin typeface="微软雅黑" panose="020B0503020204020204" pitchFamily="34" charset="-122"/>
              </a:endParaRPr>
            </a:p>
          </p:txBody>
        </p:sp>
        <p:sp>
          <p:nvSpPr>
            <p:cNvPr id="38" name="任意多边形 37"/>
            <p:cNvSpPr/>
            <p:nvPr/>
          </p:nvSpPr>
          <p:spPr>
            <a:xfrm rot="21196639">
              <a:off x="1011239" y="1653593"/>
              <a:ext cx="1557337" cy="348854"/>
            </a:xfrm>
            <a:custGeom>
              <a:avLst/>
              <a:gdLst>
                <a:gd name="connsiteX0" fmla="*/ 2353768 w 2353768"/>
                <a:gd name="connsiteY0" fmla="*/ 28003 h 703073"/>
                <a:gd name="connsiteX1" fmla="*/ 2082849 w 2353768"/>
                <a:gd name="connsiteY1" fmla="*/ 702482 h 703073"/>
                <a:gd name="connsiteX2" fmla="*/ 0 w 2353768"/>
                <a:gd name="connsiteY2" fmla="*/ 703073 h 703073"/>
                <a:gd name="connsiteX3" fmla="*/ 105662 w 2353768"/>
                <a:gd name="connsiteY3" fmla="*/ 0 h 703073"/>
              </a:gdLst>
              <a:ahLst/>
              <a:cxnLst>
                <a:cxn ang="0">
                  <a:pos x="connsiteX0" y="connsiteY0"/>
                </a:cxn>
                <a:cxn ang="0">
                  <a:pos x="connsiteX1" y="connsiteY1"/>
                </a:cxn>
                <a:cxn ang="0">
                  <a:pos x="connsiteX2" y="connsiteY2"/>
                </a:cxn>
                <a:cxn ang="0">
                  <a:pos x="connsiteX3" y="connsiteY3"/>
                </a:cxn>
              </a:cxnLst>
              <a:rect l="l" t="t" r="r" b="b"/>
              <a:pathLst>
                <a:path w="2353768" h="703073">
                  <a:moveTo>
                    <a:pt x="2353768" y="28003"/>
                  </a:moveTo>
                  <a:lnTo>
                    <a:pt x="2082849" y="702482"/>
                  </a:lnTo>
                  <a:lnTo>
                    <a:pt x="0" y="703073"/>
                  </a:lnTo>
                  <a:lnTo>
                    <a:pt x="105662"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solidFill>
                    <a:srgbClr val="FFFFFF"/>
                  </a:solidFill>
                  <a:latin typeface="微软雅黑" panose="020B0503020204020204" pitchFamily="34" charset="-122"/>
                </a:rPr>
                <a:t>添加文本内容</a:t>
              </a:r>
            </a:p>
          </p:txBody>
        </p:sp>
      </p:grpSp>
      <p:grpSp>
        <p:nvGrpSpPr>
          <p:cNvPr id="6" name="组合 5"/>
          <p:cNvGrpSpPr/>
          <p:nvPr/>
        </p:nvGrpSpPr>
        <p:grpSpPr>
          <a:xfrm>
            <a:off x="5397501" y="2223903"/>
            <a:ext cx="2709863" cy="1578769"/>
            <a:chOff x="5397501" y="2223903"/>
            <a:chExt cx="2709863" cy="1578769"/>
          </a:xfrm>
        </p:grpSpPr>
        <p:sp>
          <p:nvSpPr>
            <p:cNvPr id="15" name="圆角矩形 14"/>
            <p:cNvSpPr/>
            <p:nvPr/>
          </p:nvSpPr>
          <p:spPr>
            <a:xfrm>
              <a:off x="5397501" y="2223903"/>
              <a:ext cx="2709863" cy="1578769"/>
            </a:xfrm>
            <a:prstGeom prst="roundRect">
              <a:avLst>
                <a:gd name="adj" fmla="val 218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endParaRPr lang="zh-CN" altLang="en-US" sz="1100" dirty="0">
                <a:solidFill>
                  <a:srgbClr val="FFFFFF"/>
                </a:solidFill>
                <a:latin typeface="微软雅黑" panose="020B0503020204020204" pitchFamily="34" charset="-122"/>
              </a:endParaRPr>
            </a:p>
          </p:txBody>
        </p:sp>
        <p:sp>
          <p:nvSpPr>
            <p:cNvPr id="16" name="圆角矩形 15"/>
            <p:cNvSpPr/>
            <p:nvPr/>
          </p:nvSpPr>
          <p:spPr>
            <a:xfrm>
              <a:off x="5540376" y="2290578"/>
              <a:ext cx="2449513" cy="1406128"/>
            </a:xfrm>
            <a:prstGeom prst="roundRect">
              <a:avLst>
                <a:gd name="adj" fmla="val 257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endParaRPr lang="zh-CN" altLang="en-US" sz="1100" dirty="0">
                <a:solidFill>
                  <a:srgbClr val="FFFFFF"/>
                </a:solidFill>
                <a:latin typeface="微软雅黑" panose="020B0503020204020204" pitchFamily="34" charset="-122"/>
              </a:endParaRPr>
            </a:p>
          </p:txBody>
        </p:sp>
        <p:sp>
          <p:nvSpPr>
            <p:cNvPr id="17" name="圆角矩形 16"/>
            <p:cNvSpPr/>
            <p:nvPr/>
          </p:nvSpPr>
          <p:spPr>
            <a:xfrm>
              <a:off x="5594351" y="2321534"/>
              <a:ext cx="2352675" cy="1328738"/>
            </a:xfrm>
            <a:prstGeom prst="roundRect">
              <a:avLst>
                <a:gd name="adj" fmla="val 21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anchor="ctr"/>
            <a:lstStyle/>
            <a:p>
              <a:pPr algn="just">
                <a:lnSpc>
                  <a:spcPct val="120000"/>
                </a:lnSpc>
                <a:spcBef>
                  <a:spcPts val="600"/>
                </a:spcBef>
                <a:spcAft>
                  <a:spcPts val="600"/>
                </a:spcAft>
                <a:defRPr/>
              </a:pPr>
              <a:r>
                <a:rPr lang="zh-CN" altLang="en-US" sz="1400" dirty="0">
                  <a:solidFill>
                    <a:srgbClr val="FFFFFF">
                      <a:lumMod val="65000"/>
                    </a:srgbClr>
                  </a:solidFill>
                  <a:latin typeface="微软雅黑" panose="020B0503020204020204" pitchFamily="34" charset="-122"/>
                  <a:ea typeface="微软雅黑" panose="020B0503020204020204" pitchFamily="34" charset="-122"/>
                </a:rPr>
                <a:t>此处输入文本此处入文本此处输入文本此处输入文本此处输入文本此处输入文本此处输入文本此处输入文本此处输入文本此处</a:t>
              </a:r>
              <a:endParaRPr lang="zh-CN" altLang="en-US" sz="1400" dirty="0">
                <a:solidFill>
                  <a:srgbClr val="47494B">
                    <a:lumMod val="50000"/>
                    <a:lumOff val="50000"/>
                  </a:srgbClr>
                </a:solidFill>
                <a:latin typeface="微软雅黑" panose="020B0503020204020204" pitchFamily="34" charset="-122"/>
              </a:endParaRPr>
            </a:p>
          </p:txBody>
        </p:sp>
      </p:grpSp>
      <p:grpSp>
        <p:nvGrpSpPr>
          <p:cNvPr id="3" name="组合 2"/>
          <p:cNvGrpSpPr/>
          <p:nvPr/>
        </p:nvGrpSpPr>
        <p:grpSpPr>
          <a:xfrm>
            <a:off x="4733925" y="1627400"/>
            <a:ext cx="1557338" cy="675084"/>
            <a:chOff x="4733925" y="1627400"/>
            <a:chExt cx="1557338" cy="675084"/>
          </a:xfrm>
        </p:grpSpPr>
        <p:sp>
          <p:nvSpPr>
            <p:cNvPr id="12" name="任意多边形 11"/>
            <p:cNvSpPr/>
            <p:nvPr/>
          </p:nvSpPr>
          <p:spPr>
            <a:xfrm>
              <a:off x="5010150" y="2196518"/>
              <a:ext cx="350838" cy="105966"/>
            </a:xfrm>
            <a:custGeom>
              <a:avLst/>
              <a:gdLst>
                <a:gd name="connsiteX0" fmla="*/ 137160 w 365760"/>
                <a:gd name="connsiteY0" fmla="*/ 0 h 146304"/>
                <a:gd name="connsiteX1" fmla="*/ 365760 w 365760"/>
                <a:gd name="connsiteY1" fmla="*/ 146304 h 146304"/>
                <a:gd name="connsiteX2" fmla="*/ 0 w 365760"/>
                <a:gd name="connsiteY2" fmla="*/ 27432 h 146304"/>
                <a:gd name="connsiteX3" fmla="*/ 137160 w 365760"/>
                <a:gd name="connsiteY3" fmla="*/ 0 h 146304"/>
                <a:gd name="connsiteX0" fmla="*/ 124460 w 353060"/>
                <a:gd name="connsiteY0" fmla="*/ 0 h 146304"/>
                <a:gd name="connsiteX1" fmla="*/ 353060 w 353060"/>
                <a:gd name="connsiteY1" fmla="*/ 146304 h 146304"/>
                <a:gd name="connsiteX2" fmla="*/ 0 w 353060"/>
                <a:gd name="connsiteY2" fmla="*/ 59182 h 146304"/>
                <a:gd name="connsiteX3" fmla="*/ 124460 w 353060"/>
                <a:gd name="connsiteY3" fmla="*/ 0 h 146304"/>
                <a:gd name="connsiteX0" fmla="*/ 194310 w 353060"/>
                <a:gd name="connsiteY0" fmla="*/ 0 h 159004"/>
                <a:gd name="connsiteX1" fmla="*/ 353060 w 353060"/>
                <a:gd name="connsiteY1" fmla="*/ 159004 h 159004"/>
                <a:gd name="connsiteX2" fmla="*/ 0 w 353060"/>
                <a:gd name="connsiteY2" fmla="*/ 71882 h 159004"/>
                <a:gd name="connsiteX3" fmla="*/ 194310 w 353060"/>
                <a:gd name="connsiteY3" fmla="*/ 0 h 159004"/>
                <a:gd name="connsiteX0" fmla="*/ 166093 w 353060"/>
                <a:gd name="connsiteY0" fmla="*/ 0 h 133867"/>
                <a:gd name="connsiteX1" fmla="*/ 353060 w 353060"/>
                <a:gd name="connsiteY1" fmla="*/ 133867 h 133867"/>
                <a:gd name="connsiteX2" fmla="*/ 0 w 353060"/>
                <a:gd name="connsiteY2" fmla="*/ 46745 h 133867"/>
                <a:gd name="connsiteX3" fmla="*/ 166093 w 353060"/>
                <a:gd name="connsiteY3" fmla="*/ 0 h 133867"/>
                <a:gd name="connsiteX0" fmla="*/ 132234 w 353060"/>
                <a:gd name="connsiteY0" fmla="*/ 0 h 126326"/>
                <a:gd name="connsiteX1" fmla="*/ 353060 w 353060"/>
                <a:gd name="connsiteY1" fmla="*/ 126326 h 126326"/>
                <a:gd name="connsiteX2" fmla="*/ 0 w 353060"/>
                <a:gd name="connsiteY2" fmla="*/ 39204 h 126326"/>
                <a:gd name="connsiteX3" fmla="*/ 132234 w 353060"/>
                <a:gd name="connsiteY3" fmla="*/ 0 h 126326"/>
              </a:gdLst>
              <a:ahLst/>
              <a:cxnLst>
                <a:cxn ang="0">
                  <a:pos x="connsiteX0" y="connsiteY0"/>
                </a:cxn>
                <a:cxn ang="0">
                  <a:pos x="connsiteX1" y="connsiteY1"/>
                </a:cxn>
                <a:cxn ang="0">
                  <a:pos x="connsiteX2" y="connsiteY2"/>
                </a:cxn>
                <a:cxn ang="0">
                  <a:pos x="connsiteX3" y="connsiteY3"/>
                </a:cxn>
              </a:cxnLst>
              <a:rect l="l" t="t" r="r" b="b"/>
              <a:pathLst>
                <a:path w="353060" h="126326">
                  <a:moveTo>
                    <a:pt x="132234" y="0"/>
                  </a:moveTo>
                  <a:lnTo>
                    <a:pt x="353060" y="126326"/>
                  </a:lnTo>
                  <a:lnTo>
                    <a:pt x="0" y="39204"/>
                  </a:lnTo>
                  <a:lnTo>
                    <a:pt x="132234"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dirty="0">
                <a:solidFill>
                  <a:srgbClr val="FFFFFF"/>
                </a:solidFill>
                <a:latin typeface="微软雅黑" panose="020B0503020204020204" pitchFamily="34" charset="-122"/>
              </a:endParaRPr>
            </a:p>
          </p:txBody>
        </p:sp>
        <p:sp>
          <p:nvSpPr>
            <p:cNvPr id="13" name="任意多边形 12"/>
            <p:cNvSpPr/>
            <p:nvPr/>
          </p:nvSpPr>
          <p:spPr>
            <a:xfrm>
              <a:off x="4892676" y="1947678"/>
              <a:ext cx="269875" cy="282178"/>
            </a:xfrm>
            <a:custGeom>
              <a:avLst/>
              <a:gdLst>
                <a:gd name="connsiteX0" fmla="*/ 0 w 420624"/>
                <a:gd name="connsiteY0" fmla="*/ 54864 h 585216"/>
                <a:gd name="connsiteX1" fmla="*/ 192024 w 420624"/>
                <a:gd name="connsiteY1" fmla="*/ 585216 h 585216"/>
                <a:gd name="connsiteX2" fmla="*/ 393192 w 420624"/>
                <a:gd name="connsiteY2" fmla="*/ 521208 h 585216"/>
                <a:gd name="connsiteX3" fmla="*/ 420624 w 420624"/>
                <a:gd name="connsiteY3" fmla="*/ 0 h 585216"/>
                <a:gd name="connsiteX4" fmla="*/ 0 w 420624"/>
                <a:gd name="connsiteY4" fmla="*/ 54864 h 585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0624" h="585216">
                  <a:moveTo>
                    <a:pt x="0" y="54864"/>
                  </a:moveTo>
                  <a:lnTo>
                    <a:pt x="192024" y="585216"/>
                  </a:lnTo>
                  <a:lnTo>
                    <a:pt x="393192" y="521208"/>
                  </a:lnTo>
                  <a:lnTo>
                    <a:pt x="420624" y="0"/>
                  </a:lnTo>
                  <a:lnTo>
                    <a:pt x="0" y="5486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dirty="0">
                <a:solidFill>
                  <a:srgbClr val="FFFFFF"/>
                </a:solidFill>
                <a:latin typeface="微软雅黑" panose="020B0503020204020204" pitchFamily="34" charset="-122"/>
              </a:endParaRPr>
            </a:p>
          </p:txBody>
        </p:sp>
        <p:sp>
          <p:nvSpPr>
            <p:cNvPr id="14" name="任意多边形 13"/>
            <p:cNvSpPr/>
            <p:nvPr/>
          </p:nvSpPr>
          <p:spPr>
            <a:xfrm>
              <a:off x="4797425" y="1627400"/>
              <a:ext cx="1493838" cy="470297"/>
            </a:xfrm>
            <a:custGeom>
              <a:avLst/>
              <a:gdLst>
                <a:gd name="connsiteX0" fmla="*/ 45720 w 4562856"/>
                <a:gd name="connsiteY0" fmla="*/ 475488 h 1911096"/>
                <a:gd name="connsiteX1" fmla="*/ 4562856 w 4562856"/>
                <a:gd name="connsiteY1" fmla="*/ 0 h 1911096"/>
                <a:gd name="connsiteX2" fmla="*/ 4178808 w 4562856"/>
                <a:gd name="connsiteY2" fmla="*/ 1417320 h 1911096"/>
                <a:gd name="connsiteX3" fmla="*/ 0 w 4562856"/>
                <a:gd name="connsiteY3" fmla="*/ 1911096 h 1911096"/>
                <a:gd name="connsiteX4" fmla="*/ 45720 w 4562856"/>
                <a:gd name="connsiteY4" fmla="*/ 475488 h 19110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62856" h="1911096">
                  <a:moveTo>
                    <a:pt x="45720" y="475488"/>
                  </a:moveTo>
                  <a:lnTo>
                    <a:pt x="4562856" y="0"/>
                  </a:lnTo>
                  <a:lnTo>
                    <a:pt x="4178808" y="1417320"/>
                  </a:lnTo>
                  <a:lnTo>
                    <a:pt x="0" y="1911096"/>
                  </a:lnTo>
                  <a:lnTo>
                    <a:pt x="45720" y="4754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100" dirty="0">
                <a:solidFill>
                  <a:srgbClr val="FFFFFF"/>
                </a:solidFill>
                <a:latin typeface="微软雅黑" panose="020B0503020204020204" pitchFamily="34" charset="-122"/>
              </a:endParaRPr>
            </a:p>
          </p:txBody>
        </p:sp>
        <p:sp>
          <p:nvSpPr>
            <p:cNvPr id="18" name="任意多边形 17"/>
            <p:cNvSpPr/>
            <p:nvPr/>
          </p:nvSpPr>
          <p:spPr>
            <a:xfrm rot="21196639">
              <a:off x="4733925" y="1653593"/>
              <a:ext cx="1557338" cy="348854"/>
            </a:xfrm>
            <a:custGeom>
              <a:avLst/>
              <a:gdLst>
                <a:gd name="connsiteX0" fmla="*/ 2353768 w 2353768"/>
                <a:gd name="connsiteY0" fmla="*/ 28003 h 703073"/>
                <a:gd name="connsiteX1" fmla="*/ 2082849 w 2353768"/>
                <a:gd name="connsiteY1" fmla="*/ 702482 h 703073"/>
                <a:gd name="connsiteX2" fmla="*/ 0 w 2353768"/>
                <a:gd name="connsiteY2" fmla="*/ 703073 h 703073"/>
                <a:gd name="connsiteX3" fmla="*/ 105662 w 2353768"/>
                <a:gd name="connsiteY3" fmla="*/ 0 h 703073"/>
              </a:gdLst>
              <a:ahLst/>
              <a:cxnLst>
                <a:cxn ang="0">
                  <a:pos x="connsiteX0" y="connsiteY0"/>
                </a:cxn>
                <a:cxn ang="0">
                  <a:pos x="connsiteX1" y="connsiteY1"/>
                </a:cxn>
                <a:cxn ang="0">
                  <a:pos x="connsiteX2" y="connsiteY2"/>
                </a:cxn>
                <a:cxn ang="0">
                  <a:pos x="connsiteX3" y="connsiteY3"/>
                </a:cxn>
              </a:cxnLst>
              <a:rect l="l" t="t" r="r" b="b"/>
              <a:pathLst>
                <a:path w="2353768" h="703073">
                  <a:moveTo>
                    <a:pt x="2353768" y="28003"/>
                  </a:moveTo>
                  <a:lnTo>
                    <a:pt x="2082849" y="702482"/>
                  </a:lnTo>
                  <a:lnTo>
                    <a:pt x="0" y="703073"/>
                  </a:lnTo>
                  <a:lnTo>
                    <a:pt x="105662"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solidFill>
                    <a:srgbClr val="FFFFFF"/>
                  </a:solidFill>
                  <a:latin typeface="微软雅黑" panose="020B0503020204020204" pitchFamily="34" charset="-122"/>
                </a:rPr>
                <a:t>添加文本内容</a:t>
              </a:r>
            </a:p>
          </p:txBody>
        </p:sp>
      </p:gr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58559324"/>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1354" y="0"/>
            <a:ext cx="9141291" cy="5143499"/>
          </a:xfrm>
          <a:prstGeom prst="rect">
            <a:avLst/>
          </a:prstGeom>
        </p:spPr>
      </p:pic>
      <p:sp>
        <p:nvSpPr>
          <p:cNvPr id="26" name="文本框 29"/>
          <p:cNvSpPr txBox="1">
            <a:spLocks noChangeArrowheads="1"/>
          </p:cNvSpPr>
          <p:nvPr>
            <p:custDataLst>
              <p:tags r:id="rId1"/>
            </p:custDataLst>
          </p:nvPr>
        </p:nvSpPr>
        <p:spPr bwMode="auto">
          <a:xfrm>
            <a:off x="3065860" y="2339637"/>
            <a:ext cx="3181350" cy="56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050" dirty="0">
                <a:solidFill>
                  <a:srgbClr val="7F7F7F"/>
                </a:solidFill>
                <a:latin typeface="幼圆" panose="02010509060101010101" pitchFamily="49" charset="-122"/>
                <a:ea typeface="幼圆" panose="02010509060101010101" pitchFamily="49" charset="-122"/>
              </a:rPr>
              <a:t>您的内容请写在这里您的内容请写在这里您的内容请写在这里您的内容请写在这里</a:t>
            </a:r>
          </a:p>
        </p:txBody>
      </p:sp>
      <p:cxnSp>
        <p:nvCxnSpPr>
          <p:cNvPr id="28" name="直接连接符 31"/>
          <p:cNvCxnSpPr>
            <a:cxnSpLocks noChangeShapeType="1"/>
          </p:cNvCxnSpPr>
          <p:nvPr>
            <p:custDataLst>
              <p:tags r:id="rId2"/>
            </p:custDataLst>
          </p:nvPr>
        </p:nvCxnSpPr>
        <p:spPr bwMode="auto">
          <a:xfrm>
            <a:off x="2884885" y="2981325"/>
            <a:ext cx="35433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grpSp>
        <p:nvGrpSpPr>
          <p:cNvPr id="30" name="组合 29"/>
          <p:cNvGrpSpPr/>
          <p:nvPr/>
        </p:nvGrpSpPr>
        <p:grpSpPr>
          <a:xfrm>
            <a:off x="2884885" y="1515667"/>
            <a:ext cx="3543300" cy="814387"/>
            <a:chOff x="2884885" y="1515667"/>
            <a:chExt cx="3543300" cy="814387"/>
          </a:xfrm>
        </p:grpSpPr>
        <p:sp>
          <p:nvSpPr>
            <p:cNvPr id="22" name="Freeform 5"/>
            <p:cNvSpPr>
              <a:spLocks/>
            </p:cNvSpPr>
            <p:nvPr>
              <p:custDataLst>
                <p:tags r:id="rId3"/>
              </p:custDataLst>
            </p:nvPr>
          </p:nvSpPr>
          <p:spPr bwMode="auto">
            <a:xfrm>
              <a:off x="4002882" y="2094310"/>
              <a:ext cx="1308497" cy="235744"/>
            </a:xfrm>
            <a:custGeom>
              <a:avLst/>
              <a:gdLst>
                <a:gd name="T0" fmla="*/ 62 w 1378"/>
                <a:gd name="T1" fmla="*/ 100 h 248"/>
                <a:gd name="T2" fmla="*/ 380 w 1378"/>
                <a:gd name="T3" fmla="*/ 44 h 248"/>
                <a:gd name="T4" fmla="*/ 422 w 1378"/>
                <a:gd name="T5" fmla="*/ 116 h 248"/>
                <a:gd name="T6" fmla="*/ 400 w 1378"/>
                <a:gd name="T7" fmla="*/ 98 h 248"/>
                <a:gd name="T8" fmla="*/ 406 w 1378"/>
                <a:gd name="T9" fmla="*/ 132 h 248"/>
                <a:gd name="T10" fmla="*/ 428 w 1378"/>
                <a:gd name="T11" fmla="*/ 90 h 248"/>
                <a:gd name="T12" fmla="*/ 492 w 1378"/>
                <a:gd name="T13" fmla="*/ 24 h 248"/>
                <a:gd name="T14" fmla="*/ 642 w 1378"/>
                <a:gd name="T15" fmla="*/ 58 h 248"/>
                <a:gd name="T16" fmla="*/ 548 w 1378"/>
                <a:gd name="T17" fmla="*/ 84 h 248"/>
                <a:gd name="T18" fmla="*/ 474 w 1378"/>
                <a:gd name="T19" fmla="*/ 178 h 248"/>
                <a:gd name="T20" fmla="*/ 606 w 1378"/>
                <a:gd name="T21" fmla="*/ 248 h 248"/>
                <a:gd name="T22" fmla="*/ 772 w 1378"/>
                <a:gd name="T23" fmla="*/ 248 h 248"/>
                <a:gd name="T24" fmla="*/ 904 w 1378"/>
                <a:gd name="T25" fmla="*/ 178 h 248"/>
                <a:gd name="T26" fmla="*/ 830 w 1378"/>
                <a:gd name="T27" fmla="*/ 84 h 248"/>
                <a:gd name="T28" fmla="*/ 736 w 1378"/>
                <a:gd name="T29" fmla="*/ 58 h 248"/>
                <a:gd name="T30" fmla="*/ 886 w 1378"/>
                <a:gd name="T31" fmla="*/ 24 h 248"/>
                <a:gd name="T32" fmla="*/ 950 w 1378"/>
                <a:gd name="T33" fmla="*/ 90 h 248"/>
                <a:gd name="T34" fmla="*/ 972 w 1378"/>
                <a:gd name="T35" fmla="*/ 132 h 248"/>
                <a:gd name="T36" fmla="*/ 980 w 1378"/>
                <a:gd name="T37" fmla="*/ 98 h 248"/>
                <a:gd name="T38" fmla="*/ 956 w 1378"/>
                <a:gd name="T39" fmla="*/ 120 h 248"/>
                <a:gd name="T40" fmla="*/ 996 w 1378"/>
                <a:gd name="T41" fmla="*/ 44 h 248"/>
                <a:gd name="T42" fmla="*/ 1316 w 1378"/>
                <a:gd name="T43" fmla="*/ 100 h 248"/>
                <a:gd name="T44" fmla="*/ 1376 w 1378"/>
                <a:gd name="T45" fmla="*/ 56 h 248"/>
                <a:gd name="T46" fmla="*/ 1226 w 1378"/>
                <a:gd name="T47" fmla="*/ 2 h 248"/>
                <a:gd name="T48" fmla="*/ 968 w 1378"/>
                <a:gd name="T49" fmla="*/ 20 h 248"/>
                <a:gd name="T50" fmla="*/ 744 w 1378"/>
                <a:gd name="T51" fmla="*/ 8 h 248"/>
                <a:gd name="T52" fmla="*/ 594 w 1378"/>
                <a:gd name="T53" fmla="*/ 2 h 248"/>
                <a:gd name="T54" fmla="*/ 372 w 1378"/>
                <a:gd name="T55" fmla="*/ 30 h 248"/>
                <a:gd name="T56" fmla="*/ 100 w 1378"/>
                <a:gd name="T57" fmla="*/ 8 h 248"/>
                <a:gd name="T58" fmla="*/ 0 w 1378"/>
                <a:gd name="T59" fmla="*/ 62 h 248"/>
                <a:gd name="T60" fmla="*/ 1198 w 1378"/>
                <a:gd name="T61" fmla="*/ 4 h 248"/>
                <a:gd name="T62" fmla="*/ 1368 w 1378"/>
                <a:gd name="T63" fmla="*/ 42 h 248"/>
                <a:gd name="T64" fmla="*/ 1350 w 1378"/>
                <a:gd name="T65" fmla="*/ 90 h 248"/>
                <a:gd name="T66" fmla="*/ 1080 w 1378"/>
                <a:gd name="T67" fmla="*/ 52 h 248"/>
                <a:gd name="T68" fmla="*/ 760 w 1378"/>
                <a:gd name="T69" fmla="*/ 182 h 248"/>
                <a:gd name="T70" fmla="*/ 788 w 1378"/>
                <a:gd name="T71" fmla="*/ 100 h 248"/>
                <a:gd name="T72" fmla="*/ 898 w 1378"/>
                <a:gd name="T73" fmla="*/ 152 h 248"/>
                <a:gd name="T74" fmla="*/ 846 w 1378"/>
                <a:gd name="T75" fmla="*/ 230 h 248"/>
                <a:gd name="T76" fmla="*/ 614 w 1378"/>
                <a:gd name="T77" fmla="*/ 102 h 248"/>
                <a:gd name="T78" fmla="*/ 626 w 1378"/>
                <a:gd name="T79" fmla="*/ 196 h 248"/>
                <a:gd name="T80" fmla="*/ 606 w 1378"/>
                <a:gd name="T81" fmla="*/ 244 h 248"/>
                <a:gd name="T82" fmla="*/ 480 w 1378"/>
                <a:gd name="T83" fmla="*/ 178 h 248"/>
                <a:gd name="T84" fmla="*/ 550 w 1378"/>
                <a:gd name="T85" fmla="*/ 102 h 248"/>
                <a:gd name="T86" fmla="*/ 726 w 1378"/>
                <a:gd name="T87" fmla="*/ 60 h 248"/>
                <a:gd name="T88" fmla="*/ 708 w 1378"/>
                <a:gd name="T89" fmla="*/ 134 h 248"/>
                <a:gd name="T90" fmla="*/ 732 w 1378"/>
                <a:gd name="T91" fmla="*/ 178 h 248"/>
                <a:gd name="T92" fmla="*/ 752 w 1378"/>
                <a:gd name="T93" fmla="*/ 166 h 248"/>
                <a:gd name="T94" fmla="*/ 724 w 1378"/>
                <a:gd name="T95" fmla="*/ 148 h 248"/>
                <a:gd name="T96" fmla="*/ 710 w 1378"/>
                <a:gd name="T97" fmla="*/ 152 h 248"/>
                <a:gd name="T98" fmla="*/ 760 w 1378"/>
                <a:gd name="T99" fmla="*/ 102 h 248"/>
                <a:gd name="T100" fmla="*/ 736 w 1378"/>
                <a:gd name="T101" fmla="*/ 206 h 248"/>
                <a:gd name="T102" fmla="*/ 622 w 1378"/>
                <a:gd name="T103" fmla="*/ 182 h 248"/>
                <a:gd name="T104" fmla="*/ 644 w 1378"/>
                <a:gd name="T105" fmla="*/ 112 h 248"/>
                <a:gd name="T106" fmla="*/ 662 w 1378"/>
                <a:gd name="T107" fmla="*/ 164 h 248"/>
                <a:gd name="T108" fmla="*/ 642 w 1378"/>
                <a:gd name="T109" fmla="*/ 144 h 248"/>
                <a:gd name="T110" fmla="*/ 638 w 1378"/>
                <a:gd name="T111" fmla="*/ 176 h 248"/>
                <a:gd name="T112" fmla="*/ 652 w 1378"/>
                <a:gd name="T113" fmla="*/ 176 h 248"/>
                <a:gd name="T114" fmla="*/ 658 w 1378"/>
                <a:gd name="T115" fmla="*/ 110 h 248"/>
                <a:gd name="T116" fmla="*/ 688 w 1378"/>
                <a:gd name="T117" fmla="*/ 40 h 248"/>
                <a:gd name="T118" fmla="*/ 76 w 1378"/>
                <a:gd name="T119" fmla="*/ 14 h 248"/>
                <a:gd name="T120" fmla="*/ 290 w 1378"/>
                <a:gd name="T121" fmla="*/ 12 h 248"/>
                <a:gd name="T122" fmla="*/ 122 w 1378"/>
                <a:gd name="T123" fmla="*/ 96 h 248"/>
                <a:gd name="T124" fmla="*/ 4 w 1378"/>
                <a:gd name="T125"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8" h="248">
                  <a:moveTo>
                    <a:pt x="0" y="62"/>
                  </a:moveTo>
                  <a:lnTo>
                    <a:pt x="0" y="62"/>
                  </a:lnTo>
                  <a:lnTo>
                    <a:pt x="2" y="70"/>
                  </a:lnTo>
                  <a:lnTo>
                    <a:pt x="4" y="76"/>
                  </a:lnTo>
                  <a:lnTo>
                    <a:pt x="8" y="80"/>
                  </a:lnTo>
                  <a:lnTo>
                    <a:pt x="12" y="86"/>
                  </a:lnTo>
                  <a:lnTo>
                    <a:pt x="26" y="92"/>
                  </a:lnTo>
                  <a:lnTo>
                    <a:pt x="42" y="98"/>
                  </a:lnTo>
                  <a:lnTo>
                    <a:pt x="62" y="100"/>
                  </a:lnTo>
                  <a:lnTo>
                    <a:pt x="82" y="102"/>
                  </a:lnTo>
                  <a:lnTo>
                    <a:pt x="124" y="100"/>
                  </a:lnTo>
                  <a:lnTo>
                    <a:pt x="124" y="100"/>
                  </a:lnTo>
                  <a:lnTo>
                    <a:pt x="152" y="96"/>
                  </a:lnTo>
                  <a:lnTo>
                    <a:pt x="184" y="92"/>
                  </a:lnTo>
                  <a:lnTo>
                    <a:pt x="246" y="78"/>
                  </a:lnTo>
                  <a:lnTo>
                    <a:pt x="312" y="60"/>
                  </a:lnTo>
                  <a:lnTo>
                    <a:pt x="380" y="44"/>
                  </a:lnTo>
                  <a:lnTo>
                    <a:pt x="380" y="44"/>
                  </a:lnTo>
                  <a:lnTo>
                    <a:pt x="398" y="54"/>
                  </a:lnTo>
                  <a:lnTo>
                    <a:pt x="412" y="68"/>
                  </a:lnTo>
                  <a:lnTo>
                    <a:pt x="418" y="76"/>
                  </a:lnTo>
                  <a:lnTo>
                    <a:pt x="422" y="84"/>
                  </a:lnTo>
                  <a:lnTo>
                    <a:pt x="424" y="90"/>
                  </a:lnTo>
                  <a:lnTo>
                    <a:pt x="426" y="100"/>
                  </a:lnTo>
                  <a:lnTo>
                    <a:pt x="426" y="100"/>
                  </a:lnTo>
                  <a:lnTo>
                    <a:pt x="426" y="108"/>
                  </a:lnTo>
                  <a:lnTo>
                    <a:pt x="422" y="116"/>
                  </a:lnTo>
                  <a:lnTo>
                    <a:pt x="422" y="116"/>
                  </a:lnTo>
                  <a:lnTo>
                    <a:pt x="422" y="114"/>
                  </a:lnTo>
                  <a:lnTo>
                    <a:pt x="422" y="114"/>
                  </a:lnTo>
                  <a:lnTo>
                    <a:pt x="422" y="108"/>
                  </a:lnTo>
                  <a:lnTo>
                    <a:pt x="418" y="102"/>
                  </a:lnTo>
                  <a:lnTo>
                    <a:pt x="412" y="98"/>
                  </a:lnTo>
                  <a:lnTo>
                    <a:pt x="406" y="96"/>
                  </a:lnTo>
                  <a:lnTo>
                    <a:pt x="406" y="96"/>
                  </a:lnTo>
                  <a:lnTo>
                    <a:pt x="400" y="98"/>
                  </a:lnTo>
                  <a:lnTo>
                    <a:pt x="394" y="102"/>
                  </a:lnTo>
                  <a:lnTo>
                    <a:pt x="390" y="108"/>
                  </a:lnTo>
                  <a:lnTo>
                    <a:pt x="388" y="114"/>
                  </a:lnTo>
                  <a:lnTo>
                    <a:pt x="388" y="114"/>
                  </a:lnTo>
                  <a:lnTo>
                    <a:pt x="390" y="120"/>
                  </a:lnTo>
                  <a:lnTo>
                    <a:pt x="394" y="126"/>
                  </a:lnTo>
                  <a:lnTo>
                    <a:pt x="400" y="130"/>
                  </a:lnTo>
                  <a:lnTo>
                    <a:pt x="406" y="132"/>
                  </a:lnTo>
                  <a:lnTo>
                    <a:pt x="406" y="132"/>
                  </a:lnTo>
                  <a:lnTo>
                    <a:pt x="412" y="130"/>
                  </a:lnTo>
                  <a:lnTo>
                    <a:pt x="416" y="128"/>
                  </a:lnTo>
                  <a:lnTo>
                    <a:pt x="416" y="128"/>
                  </a:lnTo>
                  <a:lnTo>
                    <a:pt x="422" y="124"/>
                  </a:lnTo>
                  <a:lnTo>
                    <a:pt x="426" y="118"/>
                  </a:lnTo>
                  <a:lnTo>
                    <a:pt x="428" y="108"/>
                  </a:lnTo>
                  <a:lnTo>
                    <a:pt x="430" y="98"/>
                  </a:lnTo>
                  <a:lnTo>
                    <a:pt x="430" y="98"/>
                  </a:lnTo>
                  <a:lnTo>
                    <a:pt x="428" y="90"/>
                  </a:lnTo>
                  <a:lnTo>
                    <a:pt x="426" y="82"/>
                  </a:lnTo>
                  <a:lnTo>
                    <a:pt x="422" y="76"/>
                  </a:lnTo>
                  <a:lnTo>
                    <a:pt x="416" y="68"/>
                  </a:lnTo>
                  <a:lnTo>
                    <a:pt x="402" y="54"/>
                  </a:lnTo>
                  <a:lnTo>
                    <a:pt x="386" y="42"/>
                  </a:lnTo>
                  <a:lnTo>
                    <a:pt x="386" y="42"/>
                  </a:lnTo>
                  <a:lnTo>
                    <a:pt x="420" y="34"/>
                  </a:lnTo>
                  <a:lnTo>
                    <a:pt x="456" y="28"/>
                  </a:lnTo>
                  <a:lnTo>
                    <a:pt x="492" y="24"/>
                  </a:lnTo>
                  <a:lnTo>
                    <a:pt x="528" y="20"/>
                  </a:lnTo>
                  <a:lnTo>
                    <a:pt x="528" y="20"/>
                  </a:lnTo>
                  <a:lnTo>
                    <a:pt x="566" y="18"/>
                  </a:lnTo>
                  <a:lnTo>
                    <a:pt x="604" y="20"/>
                  </a:lnTo>
                  <a:lnTo>
                    <a:pt x="640" y="26"/>
                  </a:lnTo>
                  <a:lnTo>
                    <a:pt x="674" y="34"/>
                  </a:lnTo>
                  <a:lnTo>
                    <a:pt x="674" y="34"/>
                  </a:lnTo>
                  <a:lnTo>
                    <a:pt x="656" y="46"/>
                  </a:lnTo>
                  <a:lnTo>
                    <a:pt x="642" y="58"/>
                  </a:lnTo>
                  <a:lnTo>
                    <a:pt x="630" y="72"/>
                  </a:lnTo>
                  <a:lnTo>
                    <a:pt x="620" y="86"/>
                  </a:lnTo>
                  <a:lnTo>
                    <a:pt x="620" y="86"/>
                  </a:lnTo>
                  <a:lnTo>
                    <a:pt x="608" y="84"/>
                  </a:lnTo>
                  <a:lnTo>
                    <a:pt x="594" y="82"/>
                  </a:lnTo>
                  <a:lnTo>
                    <a:pt x="582" y="80"/>
                  </a:lnTo>
                  <a:lnTo>
                    <a:pt x="568" y="80"/>
                  </a:lnTo>
                  <a:lnTo>
                    <a:pt x="568" y="80"/>
                  </a:lnTo>
                  <a:lnTo>
                    <a:pt x="548" y="84"/>
                  </a:lnTo>
                  <a:lnTo>
                    <a:pt x="530" y="90"/>
                  </a:lnTo>
                  <a:lnTo>
                    <a:pt x="514" y="98"/>
                  </a:lnTo>
                  <a:lnTo>
                    <a:pt x="498" y="108"/>
                  </a:lnTo>
                  <a:lnTo>
                    <a:pt x="486" y="120"/>
                  </a:lnTo>
                  <a:lnTo>
                    <a:pt x="478" y="134"/>
                  </a:lnTo>
                  <a:lnTo>
                    <a:pt x="472" y="150"/>
                  </a:lnTo>
                  <a:lnTo>
                    <a:pt x="472" y="168"/>
                  </a:lnTo>
                  <a:lnTo>
                    <a:pt x="472" y="168"/>
                  </a:lnTo>
                  <a:lnTo>
                    <a:pt x="474" y="178"/>
                  </a:lnTo>
                  <a:lnTo>
                    <a:pt x="476" y="188"/>
                  </a:lnTo>
                  <a:lnTo>
                    <a:pt x="482" y="198"/>
                  </a:lnTo>
                  <a:lnTo>
                    <a:pt x="488" y="206"/>
                  </a:lnTo>
                  <a:lnTo>
                    <a:pt x="496" y="214"/>
                  </a:lnTo>
                  <a:lnTo>
                    <a:pt x="506" y="222"/>
                  </a:lnTo>
                  <a:lnTo>
                    <a:pt x="526" y="232"/>
                  </a:lnTo>
                  <a:lnTo>
                    <a:pt x="552" y="240"/>
                  </a:lnTo>
                  <a:lnTo>
                    <a:pt x="578" y="246"/>
                  </a:lnTo>
                  <a:lnTo>
                    <a:pt x="606" y="248"/>
                  </a:lnTo>
                  <a:lnTo>
                    <a:pt x="634" y="248"/>
                  </a:lnTo>
                  <a:lnTo>
                    <a:pt x="634" y="248"/>
                  </a:lnTo>
                  <a:lnTo>
                    <a:pt x="662" y="244"/>
                  </a:lnTo>
                  <a:lnTo>
                    <a:pt x="688" y="238"/>
                  </a:lnTo>
                  <a:lnTo>
                    <a:pt x="688" y="238"/>
                  </a:lnTo>
                  <a:lnTo>
                    <a:pt x="716" y="244"/>
                  </a:lnTo>
                  <a:lnTo>
                    <a:pt x="744" y="248"/>
                  </a:lnTo>
                  <a:lnTo>
                    <a:pt x="744" y="248"/>
                  </a:lnTo>
                  <a:lnTo>
                    <a:pt x="772" y="248"/>
                  </a:lnTo>
                  <a:lnTo>
                    <a:pt x="800" y="246"/>
                  </a:lnTo>
                  <a:lnTo>
                    <a:pt x="826" y="240"/>
                  </a:lnTo>
                  <a:lnTo>
                    <a:pt x="850" y="232"/>
                  </a:lnTo>
                  <a:lnTo>
                    <a:pt x="872" y="222"/>
                  </a:lnTo>
                  <a:lnTo>
                    <a:pt x="882" y="214"/>
                  </a:lnTo>
                  <a:lnTo>
                    <a:pt x="890" y="206"/>
                  </a:lnTo>
                  <a:lnTo>
                    <a:pt x="896" y="198"/>
                  </a:lnTo>
                  <a:lnTo>
                    <a:pt x="900" y="188"/>
                  </a:lnTo>
                  <a:lnTo>
                    <a:pt x="904" y="178"/>
                  </a:lnTo>
                  <a:lnTo>
                    <a:pt x="906" y="168"/>
                  </a:lnTo>
                  <a:lnTo>
                    <a:pt x="906" y="168"/>
                  </a:lnTo>
                  <a:lnTo>
                    <a:pt x="904" y="150"/>
                  </a:lnTo>
                  <a:lnTo>
                    <a:pt x="900" y="134"/>
                  </a:lnTo>
                  <a:lnTo>
                    <a:pt x="890" y="120"/>
                  </a:lnTo>
                  <a:lnTo>
                    <a:pt x="878" y="108"/>
                  </a:lnTo>
                  <a:lnTo>
                    <a:pt x="864" y="98"/>
                  </a:lnTo>
                  <a:lnTo>
                    <a:pt x="848" y="90"/>
                  </a:lnTo>
                  <a:lnTo>
                    <a:pt x="830" y="84"/>
                  </a:lnTo>
                  <a:lnTo>
                    <a:pt x="810" y="80"/>
                  </a:lnTo>
                  <a:lnTo>
                    <a:pt x="810" y="80"/>
                  </a:lnTo>
                  <a:lnTo>
                    <a:pt x="796" y="80"/>
                  </a:lnTo>
                  <a:lnTo>
                    <a:pt x="782" y="82"/>
                  </a:lnTo>
                  <a:lnTo>
                    <a:pt x="770" y="84"/>
                  </a:lnTo>
                  <a:lnTo>
                    <a:pt x="758" y="86"/>
                  </a:lnTo>
                  <a:lnTo>
                    <a:pt x="758" y="86"/>
                  </a:lnTo>
                  <a:lnTo>
                    <a:pt x="748" y="72"/>
                  </a:lnTo>
                  <a:lnTo>
                    <a:pt x="736" y="58"/>
                  </a:lnTo>
                  <a:lnTo>
                    <a:pt x="720" y="46"/>
                  </a:lnTo>
                  <a:lnTo>
                    <a:pt x="704" y="34"/>
                  </a:lnTo>
                  <a:lnTo>
                    <a:pt x="704" y="34"/>
                  </a:lnTo>
                  <a:lnTo>
                    <a:pt x="738" y="26"/>
                  </a:lnTo>
                  <a:lnTo>
                    <a:pt x="774" y="20"/>
                  </a:lnTo>
                  <a:lnTo>
                    <a:pt x="812" y="18"/>
                  </a:lnTo>
                  <a:lnTo>
                    <a:pt x="850" y="20"/>
                  </a:lnTo>
                  <a:lnTo>
                    <a:pt x="850" y="20"/>
                  </a:lnTo>
                  <a:lnTo>
                    <a:pt x="886" y="24"/>
                  </a:lnTo>
                  <a:lnTo>
                    <a:pt x="922" y="28"/>
                  </a:lnTo>
                  <a:lnTo>
                    <a:pt x="958" y="34"/>
                  </a:lnTo>
                  <a:lnTo>
                    <a:pt x="992" y="42"/>
                  </a:lnTo>
                  <a:lnTo>
                    <a:pt x="992" y="42"/>
                  </a:lnTo>
                  <a:lnTo>
                    <a:pt x="974" y="54"/>
                  </a:lnTo>
                  <a:lnTo>
                    <a:pt x="960" y="68"/>
                  </a:lnTo>
                  <a:lnTo>
                    <a:pt x="956" y="76"/>
                  </a:lnTo>
                  <a:lnTo>
                    <a:pt x="952" y="82"/>
                  </a:lnTo>
                  <a:lnTo>
                    <a:pt x="950" y="90"/>
                  </a:lnTo>
                  <a:lnTo>
                    <a:pt x="948" y="98"/>
                  </a:lnTo>
                  <a:lnTo>
                    <a:pt x="948" y="98"/>
                  </a:lnTo>
                  <a:lnTo>
                    <a:pt x="948" y="110"/>
                  </a:lnTo>
                  <a:lnTo>
                    <a:pt x="952" y="118"/>
                  </a:lnTo>
                  <a:lnTo>
                    <a:pt x="958" y="126"/>
                  </a:lnTo>
                  <a:lnTo>
                    <a:pt x="964" y="128"/>
                  </a:lnTo>
                  <a:lnTo>
                    <a:pt x="964" y="128"/>
                  </a:lnTo>
                  <a:lnTo>
                    <a:pt x="968" y="130"/>
                  </a:lnTo>
                  <a:lnTo>
                    <a:pt x="972" y="132"/>
                  </a:lnTo>
                  <a:lnTo>
                    <a:pt x="972" y="132"/>
                  </a:lnTo>
                  <a:lnTo>
                    <a:pt x="980" y="130"/>
                  </a:lnTo>
                  <a:lnTo>
                    <a:pt x="984" y="126"/>
                  </a:lnTo>
                  <a:lnTo>
                    <a:pt x="988" y="120"/>
                  </a:lnTo>
                  <a:lnTo>
                    <a:pt x="990" y="114"/>
                  </a:lnTo>
                  <a:lnTo>
                    <a:pt x="990" y="114"/>
                  </a:lnTo>
                  <a:lnTo>
                    <a:pt x="988" y="108"/>
                  </a:lnTo>
                  <a:lnTo>
                    <a:pt x="984" y="102"/>
                  </a:lnTo>
                  <a:lnTo>
                    <a:pt x="980" y="98"/>
                  </a:lnTo>
                  <a:lnTo>
                    <a:pt x="972" y="96"/>
                  </a:lnTo>
                  <a:lnTo>
                    <a:pt x="972" y="96"/>
                  </a:lnTo>
                  <a:lnTo>
                    <a:pt x="966" y="98"/>
                  </a:lnTo>
                  <a:lnTo>
                    <a:pt x="960" y="102"/>
                  </a:lnTo>
                  <a:lnTo>
                    <a:pt x="956" y="108"/>
                  </a:lnTo>
                  <a:lnTo>
                    <a:pt x="956" y="114"/>
                  </a:lnTo>
                  <a:lnTo>
                    <a:pt x="956" y="114"/>
                  </a:lnTo>
                  <a:lnTo>
                    <a:pt x="956" y="120"/>
                  </a:lnTo>
                  <a:lnTo>
                    <a:pt x="956" y="120"/>
                  </a:lnTo>
                  <a:lnTo>
                    <a:pt x="952" y="110"/>
                  </a:lnTo>
                  <a:lnTo>
                    <a:pt x="952" y="100"/>
                  </a:lnTo>
                  <a:lnTo>
                    <a:pt x="952" y="100"/>
                  </a:lnTo>
                  <a:lnTo>
                    <a:pt x="952" y="90"/>
                  </a:lnTo>
                  <a:lnTo>
                    <a:pt x="956" y="84"/>
                  </a:lnTo>
                  <a:lnTo>
                    <a:pt x="960" y="76"/>
                  </a:lnTo>
                  <a:lnTo>
                    <a:pt x="964" y="68"/>
                  </a:lnTo>
                  <a:lnTo>
                    <a:pt x="978" y="54"/>
                  </a:lnTo>
                  <a:lnTo>
                    <a:pt x="996" y="44"/>
                  </a:lnTo>
                  <a:lnTo>
                    <a:pt x="996" y="44"/>
                  </a:lnTo>
                  <a:lnTo>
                    <a:pt x="1064" y="60"/>
                  </a:lnTo>
                  <a:lnTo>
                    <a:pt x="1130" y="78"/>
                  </a:lnTo>
                  <a:lnTo>
                    <a:pt x="1194" y="92"/>
                  </a:lnTo>
                  <a:lnTo>
                    <a:pt x="1224" y="96"/>
                  </a:lnTo>
                  <a:lnTo>
                    <a:pt x="1254" y="100"/>
                  </a:lnTo>
                  <a:lnTo>
                    <a:pt x="1254" y="100"/>
                  </a:lnTo>
                  <a:lnTo>
                    <a:pt x="1296" y="102"/>
                  </a:lnTo>
                  <a:lnTo>
                    <a:pt x="1316" y="100"/>
                  </a:lnTo>
                  <a:lnTo>
                    <a:pt x="1334" y="98"/>
                  </a:lnTo>
                  <a:lnTo>
                    <a:pt x="1352" y="92"/>
                  </a:lnTo>
                  <a:lnTo>
                    <a:pt x="1364" y="86"/>
                  </a:lnTo>
                  <a:lnTo>
                    <a:pt x="1370" y="80"/>
                  </a:lnTo>
                  <a:lnTo>
                    <a:pt x="1374" y="76"/>
                  </a:lnTo>
                  <a:lnTo>
                    <a:pt x="1376" y="70"/>
                  </a:lnTo>
                  <a:lnTo>
                    <a:pt x="1378" y="62"/>
                  </a:lnTo>
                  <a:lnTo>
                    <a:pt x="1378" y="62"/>
                  </a:lnTo>
                  <a:lnTo>
                    <a:pt x="1376" y="56"/>
                  </a:lnTo>
                  <a:lnTo>
                    <a:pt x="1374" y="48"/>
                  </a:lnTo>
                  <a:lnTo>
                    <a:pt x="1370" y="42"/>
                  </a:lnTo>
                  <a:lnTo>
                    <a:pt x="1364" y="36"/>
                  </a:lnTo>
                  <a:lnTo>
                    <a:pt x="1348" y="26"/>
                  </a:lnTo>
                  <a:lnTo>
                    <a:pt x="1328" y="18"/>
                  </a:lnTo>
                  <a:lnTo>
                    <a:pt x="1304" y="12"/>
                  </a:lnTo>
                  <a:lnTo>
                    <a:pt x="1278" y="8"/>
                  </a:lnTo>
                  <a:lnTo>
                    <a:pt x="1226" y="2"/>
                  </a:lnTo>
                  <a:lnTo>
                    <a:pt x="1226" y="2"/>
                  </a:lnTo>
                  <a:lnTo>
                    <a:pt x="1170" y="0"/>
                  </a:lnTo>
                  <a:lnTo>
                    <a:pt x="1140" y="2"/>
                  </a:lnTo>
                  <a:lnTo>
                    <a:pt x="1110" y="4"/>
                  </a:lnTo>
                  <a:lnTo>
                    <a:pt x="1082" y="8"/>
                  </a:lnTo>
                  <a:lnTo>
                    <a:pt x="1054" y="14"/>
                  </a:lnTo>
                  <a:lnTo>
                    <a:pt x="1030" y="20"/>
                  </a:lnTo>
                  <a:lnTo>
                    <a:pt x="1006" y="30"/>
                  </a:lnTo>
                  <a:lnTo>
                    <a:pt x="1006" y="30"/>
                  </a:lnTo>
                  <a:lnTo>
                    <a:pt x="968" y="20"/>
                  </a:lnTo>
                  <a:lnTo>
                    <a:pt x="930" y="12"/>
                  </a:lnTo>
                  <a:lnTo>
                    <a:pt x="890" y="6"/>
                  </a:lnTo>
                  <a:lnTo>
                    <a:pt x="848" y="0"/>
                  </a:lnTo>
                  <a:lnTo>
                    <a:pt x="848" y="0"/>
                  </a:lnTo>
                  <a:lnTo>
                    <a:pt x="828" y="0"/>
                  </a:lnTo>
                  <a:lnTo>
                    <a:pt x="806" y="0"/>
                  </a:lnTo>
                  <a:lnTo>
                    <a:pt x="784" y="2"/>
                  </a:lnTo>
                  <a:lnTo>
                    <a:pt x="764" y="4"/>
                  </a:lnTo>
                  <a:lnTo>
                    <a:pt x="744" y="8"/>
                  </a:lnTo>
                  <a:lnTo>
                    <a:pt x="724" y="12"/>
                  </a:lnTo>
                  <a:lnTo>
                    <a:pt x="706" y="18"/>
                  </a:lnTo>
                  <a:lnTo>
                    <a:pt x="688" y="26"/>
                  </a:lnTo>
                  <a:lnTo>
                    <a:pt x="688" y="26"/>
                  </a:lnTo>
                  <a:lnTo>
                    <a:pt x="672" y="18"/>
                  </a:lnTo>
                  <a:lnTo>
                    <a:pt x="654" y="12"/>
                  </a:lnTo>
                  <a:lnTo>
                    <a:pt x="634" y="8"/>
                  </a:lnTo>
                  <a:lnTo>
                    <a:pt x="614" y="4"/>
                  </a:lnTo>
                  <a:lnTo>
                    <a:pt x="594" y="2"/>
                  </a:lnTo>
                  <a:lnTo>
                    <a:pt x="572" y="0"/>
                  </a:lnTo>
                  <a:lnTo>
                    <a:pt x="550" y="0"/>
                  </a:lnTo>
                  <a:lnTo>
                    <a:pt x="528" y="0"/>
                  </a:lnTo>
                  <a:lnTo>
                    <a:pt x="528" y="0"/>
                  </a:lnTo>
                  <a:lnTo>
                    <a:pt x="486" y="6"/>
                  </a:lnTo>
                  <a:lnTo>
                    <a:pt x="446" y="12"/>
                  </a:lnTo>
                  <a:lnTo>
                    <a:pt x="408" y="20"/>
                  </a:lnTo>
                  <a:lnTo>
                    <a:pt x="372" y="30"/>
                  </a:lnTo>
                  <a:lnTo>
                    <a:pt x="372" y="30"/>
                  </a:lnTo>
                  <a:lnTo>
                    <a:pt x="348" y="20"/>
                  </a:lnTo>
                  <a:lnTo>
                    <a:pt x="322" y="14"/>
                  </a:lnTo>
                  <a:lnTo>
                    <a:pt x="296" y="8"/>
                  </a:lnTo>
                  <a:lnTo>
                    <a:pt x="266" y="4"/>
                  </a:lnTo>
                  <a:lnTo>
                    <a:pt x="238" y="2"/>
                  </a:lnTo>
                  <a:lnTo>
                    <a:pt x="208" y="0"/>
                  </a:lnTo>
                  <a:lnTo>
                    <a:pt x="152" y="2"/>
                  </a:lnTo>
                  <a:lnTo>
                    <a:pt x="152" y="2"/>
                  </a:lnTo>
                  <a:lnTo>
                    <a:pt x="100" y="8"/>
                  </a:lnTo>
                  <a:lnTo>
                    <a:pt x="74" y="12"/>
                  </a:lnTo>
                  <a:lnTo>
                    <a:pt x="50" y="18"/>
                  </a:lnTo>
                  <a:lnTo>
                    <a:pt x="30" y="26"/>
                  </a:lnTo>
                  <a:lnTo>
                    <a:pt x="14" y="36"/>
                  </a:lnTo>
                  <a:lnTo>
                    <a:pt x="8" y="42"/>
                  </a:lnTo>
                  <a:lnTo>
                    <a:pt x="4" y="48"/>
                  </a:lnTo>
                  <a:lnTo>
                    <a:pt x="0" y="56"/>
                  </a:lnTo>
                  <a:lnTo>
                    <a:pt x="0" y="62"/>
                  </a:lnTo>
                  <a:lnTo>
                    <a:pt x="0" y="62"/>
                  </a:lnTo>
                  <a:close/>
                  <a:moveTo>
                    <a:pt x="1014" y="34"/>
                  </a:moveTo>
                  <a:lnTo>
                    <a:pt x="1014" y="34"/>
                  </a:lnTo>
                  <a:lnTo>
                    <a:pt x="1036" y="24"/>
                  </a:lnTo>
                  <a:lnTo>
                    <a:pt x="1062" y="18"/>
                  </a:lnTo>
                  <a:lnTo>
                    <a:pt x="1088" y="12"/>
                  </a:lnTo>
                  <a:lnTo>
                    <a:pt x="1116" y="8"/>
                  </a:lnTo>
                  <a:lnTo>
                    <a:pt x="1142" y="6"/>
                  </a:lnTo>
                  <a:lnTo>
                    <a:pt x="1170" y="4"/>
                  </a:lnTo>
                  <a:lnTo>
                    <a:pt x="1198" y="4"/>
                  </a:lnTo>
                  <a:lnTo>
                    <a:pt x="1224" y="6"/>
                  </a:lnTo>
                  <a:lnTo>
                    <a:pt x="1226" y="6"/>
                  </a:lnTo>
                  <a:lnTo>
                    <a:pt x="1226" y="6"/>
                  </a:lnTo>
                  <a:lnTo>
                    <a:pt x="1276" y="10"/>
                  </a:lnTo>
                  <a:lnTo>
                    <a:pt x="1300" y="14"/>
                  </a:lnTo>
                  <a:lnTo>
                    <a:pt x="1324" y="20"/>
                  </a:lnTo>
                  <a:lnTo>
                    <a:pt x="1346" y="28"/>
                  </a:lnTo>
                  <a:lnTo>
                    <a:pt x="1362" y="36"/>
                  </a:lnTo>
                  <a:lnTo>
                    <a:pt x="1368" y="42"/>
                  </a:lnTo>
                  <a:lnTo>
                    <a:pt x="1372" y="48"/>
                  </a:lnTo>
                  <a:lnTo>
                    <a:pt x="1374" y="56"/>
                  </a:lnTo>
                  <a:lnTo>
                    <a:pt x="1374" y="62"/>
                  </a:lnTo>
                  <a:lnTo>
                    <a:pt x="1374" y="62"/>
                  </a:lnTo>
                  <a:lnTo>
                    <a:pt x="1374" y="68"/>
                  </a:lnTo>
                  <a:lnTo>
                    <a:pt x="1370" y="74"/>
                  </a:lnTo>
                  <a:lnTo>
                    <a:pt x="1366" y="78"/>
                  </a:lnTo>
                  <a:lnTo>
                    <a:pt x="1362" y="84"/>
                  </a:lnTo>
                  <a:lnTo>
                    <a:pt x="1350" y="90"/>
                  </a:lnTo>
                  <a:lnTo>
                    <a:pt x="1334" y="94"/>
                  </a:lnTo>
                  <a:lnTo>
                    <a:pt x="1314" y="96"/>
                  </a:lnTo>
                  <a:lnTo>
                    <a:pt x="1294" y="98"/>
                  </a:lnTo>
                  <a:lnTo>
                    <a:pt x="1254" y="96"/>
                  </a:lnTo>
                  <a:lnTo>
                    <a:pt x="1254" y="96"/>
                  </a:lnTo>
                  <a:lnTo>
                    <a:pt x="1226" y="92"/>
                  </a:lnTo>
                  <a:lnTo>
                    <a:pt x="1198" y="88"/>
                  </a:lnTo>
                  <a:lnTo>
                    <a:pt x="1140" y="72"/>
                  </a:lnTo>
                  <a:lnTo>
                    <a:pt x="1080" y="52"/>
                  </a:lnTo>
                  <a:lnTo>
                    <a:pt x="1014" y="34"/>
                  </a:lnTo>
                  <a:lnTo>
                    <a:pt x="1014" y="34"/>
                  </a:lnTo>
                  <a:close/>
                  <a:moveTo>
                    <a:pt x="696" y="234"/>
                  </a:moveTo>
                  <a:lnTo>
                    <a:pt x="696" y="234"/>
                  </a:lnTo>
                  <a:lnTo>
                    <a:pt x="712" y="228"/>
                  </a:lnTo>
                  <a:lnTo>
                    <a:pt x="726" y="218"/>
                  </a:lnTo>
                  <a:lnTo>
                    <a:pt x="740" y="208"/>
                  </a:lnTo>
                  <a:lnTo>
                    <a:pt x="752" y="196"/>
                  </a:lnTo>
                  <a:lnTo>
                    <a:pt x="760" y="182"/>
                  </a:lnTo>
                  <a:lnTo>
                    <a:pt x="766" y="168"/>
                  </a:lnTo>
                  <a:lnTo>
                    <a:pt x="770" y="150"/>
                  </a:lnTo>
                  <a:lnTo>
                    <a:pt x="770" y="134"/>
                  </a:lnTo>
                  <a:lnTo>
                    <a:pt x="770" y="132"/>
                  </a:lnTo>
                  <a:lnTo>
                    <a:pt x="770" y="132"/>
                  </a:lnTo>
                  <a:lnTo>
                    <a:pt x="768" y="116"/>
                  </a:lnTo>
                  <a:lnTo>
                    <a:pt x="764" y="102"/>
                  </a:lnTo>
                  <a:lnTo>
                    <a:pt x="764" y="102"/>
                  </a:lnTo>
                  <a:lnTo>
                    <a:pt x="788" y="100"/>
                  </a:lnTo>
                  <a:lnTo>
                    <a:pt x="810" y="100"/>
                  </a:lnTo>
                  <a:lnTo>
                    <a:pt x="810" y="100"/>
                  </a:lnTo>
                  <a:lnTo>
                    <a:pt x="828" y="102"/>
                  </a:lnTo>
                  <a:lnTo>
                    <a:pt x="844" y="106"/>
                  </a:lnTo>
                  <a:lnTo>
                    <a:pt x="858" y="112"/>
                  </a:lnTo>
                  <a:lnTo>
                    <a:pt x="872" y="118"/>
                  </a:lnTo>
                  <a:lnTo>
                    <a:pt x="884" y="128"/>
                  </a:lnTo>
                  <a:lnTo>
                    <a:pt x="892" y="140"/>
                  </a:lnTo>
                  <a:lnTo>
                    <a:pt x="898" y="152"/>
                  </a:lnTo>
                  <a:lnTo>
                    <a:pt x="900" y="168"/>
                  </a:lnTo>
                  <a:lnTo>
                    <a:pt x="900" y="168"/>
                  </a:lnTo>
                  <a:lnTo>
                    <a:pt x="898" y="178"/>
                  </a:lnTo>
                  <a:lnTo>
                    <a:pt x="894" y="188"/>
                  </a:lnTo>
                  <a:lnTo>
                    <a:pt x="890" y="198"/>
                  </a:lnTo>
                  <a:lnTo>
                    <a:pt x="884" y="206"/>
                  </a:lnTo>
                  <a:lnTo>
                    <a:pt x="876" y="212"/>
                  </a:lnTo>
                  <a:lnTo>
                    <a:pt x="866" y="220"/>
                  </a:lnTo>
                  <a:lnTo>
                    <a:pt x="846" y="230"/>
                  </a:lnTo>
                  <a:lnTo>
                    <a:pt x="824" y="238"/>
                  </a:lnTo>
                  <a:lnTo>
                    <a:pt x="798" y="242"/>
                  </a:lnTo>
                  <a:lnTo>
                    <a:pt x="772" y="244"/>
                  </a:lnTo>
                  <a:lnTo>
                    <a:pt x="746" y="244"/>
                  </a:lnTo>
                  <a:lnTo>
                    <a:pt x="746" y="244"/>
                  </a:lnTo>
                  <a:lnTo>
                    <a:pt x="720" y="240"/>
                  </a:lnTo>
                  <a:lnTo>
                    <a:pt x="696" y="234"/>
                  </a:lnTo>
                  <a:lnTo>
                    <a:pt x="696" y="234"/>
                  </a:lnTo>
                  <a:close/>
                  <a:moveTo>
                    <a:pt x="614" y="102"/>
                  </a:moveTo>
                  <a:lnTo>
                    <a:pt x="614" y="102"/>
                  </a:lnTo>
                  <a:lnTo>
                    <a:pt x="608" y="116"/>
                  </a:lnTo>
                  <a:lnTo>
                    <a:pt x="606" y="132"/>
                  </a:lnTo>
                  <a:lnTo>
                    <a:pt x="606" y="134"/>
                  </a:lnTo>
                  <a:lnTo>
                    <a:pt x="606" y="134"/>
                  </a:lnTo>
                  <a:lnTo>
                    <a:pt x="608" y="150"/>
                  </a:lnTo>
                  <a:lnTo>
                    <a:pt x="610" y="168"/>
                  </a:lnTo>
                  <a:lnTo>
                    <a:pt x="618" y="182"/>
                  </a:lnTo>
                  <a:lnTo>
                    <a:pt x="626" y="196"/>
                  </a:lnTo>
                  <a:lnTo>
                    <a:pt x="638" y="208"/>
                  </a:lnTo>
                  <a:lnTo>
                    <a:pt x="650" y="218"/>
                  </a:lnTo>
                  <a:lnTo>
                    <a:pt x="666" y="228"/>
                  </a:lnTo>
                  <a:lnTo>
                    <a:pt x="682" y="234"/>
                  </a:lnTo>
                  <a:lnTo>
                    <a:pt x="682" y="234"/>
                  </a:lnTo>
                  <a:lnTo>
                    <a:pt x="658" y="240"/>
                  </a:lnTo>
                  <a:lnTo>
                    <a:pt x="632" y="244"/>
                  </a:lnTo>
                  <a:lnTo>
                    <a:pt x="632" y="244"/>
                  </a:lnTo>
                  <a:lnTo>
                    <a:pt x="606" y="244"/>
                  </a:lnTo>
                  <a:lnTo>
                    <a:pt x="580" y="242"/>
                  </a:lnTo>
                  <a:lnTo>
                    <a:pt x="554" y="238"/>
                  </a:lnTo>
                  <a:lnTo>
                    <a:pt x="530" y="230"/>
                  </a:lnTo>
                  <a:lnTo>
                    <a:pt x="510" y="220"/>
                  </a:lnTo>
                  <a:lnTo>
                    <a:pt x="502" y="212"/>
                  </a:lnTo>
                  <a:lnTo>
                    <a:pt x="494" y="206"/>
                  </a:lnTo>
                  <a:lnTo>
                    <a:pt x="488" y="198"/>
                  </a:lnTo>
                  <a:lnTo>
                    <a:pt x="484" y="188"/>
                  </a:lnTo>
                  <a:lnTo>
                    <a:pt x="480" y="178"/>
                  </a:lnTo>
                  <a:lnTo>
                    <a:pt x="478" y="168"/>
                  </a:lnTo>
                  <a:lnTo>
                    <a:pt x="478" y="168"/>
                  </a:lnTo>
                  <a:lnTo>
                    <a:pt x="480" y="152"/>
                  </a:lnTo>
                  <a:lnTo>
                    <a:pt x="484" y="140"/>
                  </a:lnTo>
                  <a:lnTo>
                    <a:pt x="494" y="128"/>
                  </a:lnTo>
                  <a:lnTo>
                    <a:pt x="506" y="118"/>
                  </a:lnTo>
                  <a:lnTo>
                    <a:pt x="518" y="112"/>
                  </a:lnTo>
                  <a:lnTo>
                    <a:pt x="534" y="106"/>
                  </a:lnTo>
                  <a:lnTo>
                    <a:pt x="550" y="102"/>
                  </a:lnTo>
                  <a:lnTo>
                    <a:pt x="566" y="100"/>
                  </a:lnTo>
                  <a:lnTo>
                    <a:pt x="566" y="100"/>
                  </a:lnTo>
                  <a:lnTo>
                    <a:pt x="590" y="100"/>
                  </a:lnTo>
                  <a:lnTo>
                    <a:pt x="614" y="102"/>
                  </a:lnTo>
                  <a:lnTo>
                    <a:pt x="614" y="102"/>
                  </a:lnTo>
                  <a:close/>
                  <a:moveTo>
                    <a:pt x="688" y="40"/>
                  </a:moveTo>
                  <a:lnTo>
                    <a:pt x="688" y="40"/>
                  </a:lnTo>
                  <a:lnTo>
                    <a:pt x="708" y="48"/>
                  </a:lnTo>
                  <a:lnTo>
                    <a:pt x="726" y="60"/>
                  </a:lnTo>
                  <a:lnTo>
                    <a:pt x="742" y="74"/>
                  </a:lnTo>
                  <a:lnTo>
                    <a:pt x="752" y="88"/>
                  </a:lnTo>
                  <a:lnTo>
                    <a:pt x="752" y="88"/>
                  </a:lnTo>
                  <a:lnTo>
                    <a:pt x="734" y="98"/>
                  </a:lnTo>
                  <a:lnTo>
                    <a:pt x="728" y="104"/>
                  </a:lnTo>
                  <a:lnTo>
                    <a:pt x="720" y="110"/>
                  </a:lnTo>
                  <a:lnTo>
                    <a:pt x="714" y="118"/>
                  </a:lnTo>
                  <a:lnTo>
                    <a:pt x="710" y="126"/>
                  </a:lnTo>
                  <a:lnTo>
                    <a:pt x="708" y="134"/>
                  </a:lnTo>
                  <a:lnTo>
                    <a:pt x="706" y="144"/>
                  </a:lnTo>
                  <a:lnTo>
                    <a:pt x="706" y="144"/>
                  </a:lnTo>
                  <a:lnTo>
                    <a:pt x="708" y="154"/>
                  </a:lnTo>
                  <a:lnTo>
                    <a:pt x="712" y="164"/>
                  </a:lnTo>
                  <a:lnTo>
                    <a:pt x="718" y="170"/>
                  </a:lnTo>
                  <a:lnTo>
                    <a:pt x="726" y="176"/>
                  </a:lnTo>
                  <a:lnTo>
                    <a:pt x="726" y="176"/>
                  </a:lnTo>
                  <a:lnTo>
                    <a:pt x="732" y="178"/>
                  </a:lnTo>
                  <a:lnTo>
                    <a:pt x="732" y="178"/>
                  </a:lnTo>
                  <a:lnTo>
                    <a:pt x="736" y="178"/>
                  </a:lnTo>
                  <a:lnTo>
                    <a:pt x="736" y="178"/>
                  </a:lnTo>
                  <a:lnTo>
                    <a:pt x="736" y="178"/>
                  </a:lnTo>
                  <a:lnTo>
                    <a:pt x="736" y="178"/>
                  </a:lnTo>
                  <a:lnTo>
                    <a:pt x="738" y="178"/>
                  </a:lnTo>
                  <a:lnTo>
                    <a:pt x="738" y="178"/>
                  </a:lnTo>
                  <a:lnTo>
                    <a:pt x="744" y="176"/>
                  </a:lnTo>
                  <a:lnTo>
                    <a:pt x="750" y="172"/>
                  </a:lnTo>
                  <a:lnTo>
                    <a:pt x="752" y="166"/>
                  </a:lnTo>
                  <a:lnTo>
                    <a:pt x="754" y="160"/>
                  </a:lnTo>
                  <a:lnTo>
                    <a:pt x="754" y="160"/>
                  </a:lnTo>
                  <a:lnTo>
                    <a:pt x="752" y="154"/>
                  </a:lnTo>
                  <a:lnTo>
                    <a:pt x="748" y="148"/>
                  </a:lnTo>
                  <a:lnTo>
                    <a:pt x="742" y="144"/>
                  </a:lnTo>
                  <a:lnTo>
                    <a:pt x="736" y="144"/>
                  </a:lnTo>
                  <a:lnTo>
                    <a:pt x="736" y="144"/>
                  </a:lnTo>
                  <a:lnTo>
                    <a:pt x="730" y="144"/>
                  </a:lnTo>
                  <a:lnTo>
                    <a:pt x="724" y="148"/>
                  </a:lnTo>
                  <a:lnTo>
                    <a:pt x="720" y="154"/>
                  </a:lnTo>
                  <a:lnTo>
                    <a:pt x="718" y="160"/>
                  </a:lnTo>
                  <a:lnTo>
                    <a:pt x="718" y="160"/>
                  </a:lnTo>
                  <a:lnTo>
                    <a:pt x="720" y="166"/>
                  </a:lnTo>
                  <a:lnTo>
                    <a:pt x="722" y="170"/>
                  </a:lnTo>
                  <a:lnTo>
                    <a:pt x="722" y="170"/>
                  </a:lnTo>
                  <a:lnTo>
                    <a:pt x="716" y="166"/>
                  </a:lnTo>
                  <a:lnTo>
                    <a:pt x="712" y="160"/>
                  </a:lnTo>
                  <a:lnTo>
                    <a:pt x="710" y="152"/>
                  </a:lnTo>
                  <a:lnTo>
                    <a:pt x="710" y="144"/>
                  </a:lnTo>
                  <a:lnTo>
                    <a:pt x="710" y="144"/>
                  </a:lnTo>
                  <a:lnTo>
                    <a:pt x="712" y="136"/>
                  </a:lnTo>
                  <a:lnTo>
                    <a:pt x="714" y="128"/>
                  </a:lnTo>
                  <a:lnTo>
                    <a:pt x="720" y="122"/>
                  </a:lnTo>
                  <a:lnTo>
                    <a:pt x="726" y="116"/>
                  </a:lnTo>
                  <a:lnTo>
                    <a:pt x="732" y="112"/>
                  </a:lnTo>
                  <a:lnTo>
                    <a:pt x="742" y="108"/>
                  </a:lnTo>
                  <a:lnTo>
                    <a:pt x="760" y="102"/>
                  </a:lnTo>
                  <a:lnTo>
                    <a:pt x="760" y="102"/>
                  </a:lnTo>
                  <a:lnTo>
                    <a:pt x="764" y="118"/>
                  </a:lnTo>
                  <a:lnTo>
                    <a:pt x="766" y="134"/>
                  </a:lnTo>
                  <a:lnTo>
                    <a:pt x="766" y="134"/>
                  </a:lnTo>
                  <a:lnTo>
                    <a:pt x="766" y="150"/>
                  </a:lnTo>
                  <a:lnTo>
                    <a:pt x="762" y="166"/>
                  </a:lnTo>
                  <a:lnTo>
                    <a:pt x="756" y="182"/>
                  </a:lnTo>
                  <a:lnTo>
                    <a:pt x="746" y="194"/>
                  </a:lnTo>
                  <a:lnTo>
                    <a:pt x="736" y="206"/>
                  </a:lnTo>
                  <a:lnTo>
                    <a:pt x="722" y="216"/>
                  </a:lnTo>
                  <a:lnTo>
                    <a:pt x="706" y="226"/>
                  </a:lnTo>
                  <a:lnTo>
                    <a:pt x="688" y="232"/>
                  </a:lnTo>
                  <a:lnTo>
                    <a:pt x="688" y="232"/>
                  </a:lnTo>
                  <a:lnTo>
                    <a:pt x="672" y="226"/>
                  </a:lnTo>
                  <a:lnTo>
                    <a:pt x="656" y="216"/>
                  </a:lnTo>
                  <a:lnTo>
                    <a:pt x="642" y="206"/>
                  </a:lnTo>
                  <a:lnTo>
                    <a:pt x="630" y="194"/>
                  </a:lnTo>
                  <a:lnTo>
                    <a:pt x="622" y="182"/>
                  </a:lnTo>
                  <a:lnTo>
                    <a:pt x="614" y="166"/>
                  </a:lnTo>
                  <a:lnTo>
                    <a:pt x="612" y="150"/>
                  </a:lnTo>
                  <a:lnTo>
                    <a:pt x="610" y="134"/>
                  </a:lnTo>
                  <a:lnTo>
                    <a:pt x="610" y="134"/>
                  </a:lnTo>
                  <a:lnTo>
                    <a:pt x="612" y="118"/>
                  </a:lnTo>
                  <a:lnTo>
                    <a:pt x="618" y="102"/>
                  </a:lnTo>
                  <a:lnTo>
                    <a:pt x="618" y="102"/>
                  </a:lnTo>
                  <a:lnTo>
                    <a:pt x="636" y="108"/>
                  </a:lnTo>
                  <a:lnTo>
                    <a:pt x="644" y="112"/>
                  </a:lnTo>
                  <a:lnTo>
                    <a:pt x="652" y="116"/>
                  </a:lnTo>
                  <a:lnTo>
                    <a:pt x="658" y="122"/>
                  </a:lnTo>
                  <a:lnTo>
                    <a:pt x="662" y="128"/>
                  </a:lnTo>
                  <a:lnTo>
                    <a:pt x="666" y="136"/>
                  </a:lnTo>
                  <a:lnTo>
                    <a:pt x="668" y="144"/>
                  </a:lnTo>
                  <a:lnTo>
                    <a:pt x="668" y="144"/>
                  </a:lnTo>
                  <a:lnTo>
                    <a:pt x="668" y="152"/>
                  </a:lnTo>
                  <a:lnTo>
                    <a:pt x="666" y="158"/>
                  </a:lnTo>
                  <a:lnTo>
                    <a:pt x="662" y="164"/>
                  </a:lnTo>
                  <a:lnTo>
                    <a:pt x="658" y="168"/>
                  </a:lnTo>
                  <a:lnTo>
                    <a:pt x="658" y="168"/>
                  </a:lnTo>
                  <a:lnTo>
                    <a:pt x="660" y="160"/>
                  </a:lnTo>
                  <a:lnTo>
                    <a:pt x="660" y="160"/>
                  </a:lnTo>
                  <a:lnTo>
                    <a:pt x="658" y="154"/>
                  </a:lnTo>
                  <a:lnTo>
                    <a:pt x="654" y="148"/>
                  </a:lnTo>
                  <a:lnTo>
                    <a:pt x="650" y="144"/>
                  </a:lnTo>
                  <a:lnTo>
                    <a:pt x="642" y="144"/>
                  </a:lnTo>
                  <a:lnTo>
                    <a:pt x="642" y="144"/>
                  </a:lnTo>
                  <a:lnTo>
                    <a:pt x="636" y="144"/>
                  </a:lnTo>
                  <a:lnTo>
                    <a:pt x="630" y="148"/>
                  </a:lnTo>
                  <a:lnTo>
                    <a:pt x="626" y="154"/>
                  </a:lnTo>
                  <a:lnTo>
                    <a:pt x="626" y="160"/>
                  </a:lnTo>
                  <a:lnTo>
                    <a:pt x="626" y="160"/>
                  </a:lnTo>
                  <a:lnTo>
                    <a:pt x="626" y="166"/>
                  </a:lnTo>
                  <a:lnTo>
                    <a:pt x="628" y="170"/>
                  </a:lnTo>
                  <a:lnTo>
                    <a:pt x="632" y="174"/>
                  </a:lnTo>
                  <a:lnTo>
                    <a:pt x="638" y="176"/>
                  </a:lnTo>
                  <a:lnTo>
                    <a:pt x="638" y="176"/>
                  </a:lnTo>
                  <a:lnTo>
                    <a:pt x="642" y="178"/>
                  </a:lnTo>
                  <a:lnTo>
                    <a:pt x="642" y="178"/>
                  </a:lnTo>
                  <a:lnTo>
                    <a:pt x="642" y="178"/>
                  </a:lnTo>
                  <a:lnTo>
                    <a:pt x="642" y="178"/>
                  </a:lnTo>
                  <a:lnTo>
                    <a:pt x="650" y="176"/>
                  </a:lnTo>
                  <a:lnTo>
                    <a:pt x="650" y="176"/>
                  </a:lnTo>
                  <a:lnTo>
                    <a:pt x="652" y="176"/>
                  </a:lnTo>
                  <a:lnTo>
                    <a:pt x="652" y="176"/>
                  </a:lnTo>
                  <a:lnTo>
                    <a:pt x="660" y="170"/>
                  </a:lnTo>
                  <a:lnTo>
                    <a:pt x="666" y="164"/>
                  </a:lnTo>
                  <a:lnTo>
                    <a:pt x="670" y="154"/>
                  </a:lnTo>
                  <a:lnTo>
                    <a:pt x="672" y="144"/>
                  </a:lnTo>
                  <a:lnTo>
                    <a:pt x="672" y="144"/>
                  </a:lnTo>
                  <a:lnTo>
                    <a:pt x="670" y="134"/>
                  </a:lnTo>
                  <a:lnTo>
                    <a:pt x="666" y="126"/>
                  </a:lnTo>
                  <a:lnTo>
                    <a:pt x="662" y="118"/>
                  </a:lnTo>
                  <a:lnTo>
                    <a:pt x="658" y="110"/>
                  </a:lnTo>
                  <a:lnTo>
                    <a:pt x="650" y="104"/>
                  </a:lnTo>
                  <a:lnTo>
                    <a:pt x="642" y="98"/>
                  </a:lnTo>
                  <a:lnTo>
                    <a:pt x="624" y="88"/>
                  </a:lnTo>
                  <a:lnTo>
                    <a:pt x="624" y="88"/>
                  </a:lnTo>
                  <a:lnTo>
                    <a:pt x="636" y="74"/>
                  </a:lnTo>
                  <a:lnTo>
                    <a:pt x="652" y="60"/>
                  </a:lnTo>
                  <a:lnTo>
                    <a:pt x="668" y="48"/>
                  </a:lnTo>
                  <a:lnTo>
                    <a:pt x="688" y="40"/>
                  </a:lnTo>
                  <a:lnTo>
                    <a:pt x="688" y="40"/>
                  </a:lnTo>
                  <a:close/>
                  <a:moveTo>
                    <a:pt x="4" y="62"/>
                  </a:moveTo>
                  <a:lnTo>
                    <a:pt x="4" y="62"/>
                  </a:lnTo>
                  <a:lnTo>
                    <a:pt x="4" y="56"/>
                  </a:lnTo>
                  <a:lnTo>
                    <a:pt x="6" y="48"/>
                  </a:lnTo>
                  <a:lnTo>
                    <a:pt x="10" y="42"/>
                  </a:lnTo>
                  <a:lnTo>
                    <a:pt x="16" y="36"/>
                  </a:lnTo>
                  <a:lnTo>
                    <a:pt x="32" y="28"/>
                  </a:lnTo>
                  <a:lnTo>
                    <a:pt x="52" y="20"/>
                  </a:lnTo>
                  <a:lnTo>
                    <a:pt x="76" y="14"/>
                  </a:lnTo>
                  <a:lnTo>
                    <a:pt x="102" y="10"/>
                  </a:lnTo>
                  <a:lnTo>
                    <a:pt x="152" y="6"/>
                  </a:lnTo>
                  <a:lnTo>
                    <a:pt x="152" y="6"/>
                  </a:lnTo>
                  <a:lnTo>
                    <a:pt x="152" y="6"/>
                  </a:lnTo>
                  <a:lnTo>
                    <a:pt x="180" y="4"/>
                  </a:lnTo>
                  <a:lnTo>
                    <a:pt x="206" y="4"/>
                  </a:lnTo>
                  <a:lnTo>
                    <a:pt x="234" y="6"/>
                  </a:lnTo>
                  <a:lnTo>
                    <a:pt x="262" y="8"/>
                  </a:lnTo>
                  <a:lnTo>
                    <a:pt x="290" y="12"/>
                  </a:lnTo>
                  <a:lnTo>
                    <a:pt x="316" y="18"/>
                  </a:lnTo>
                  <a:lnTo>
                    <a:pt x="340" y="24"/>
                  </a:lnTo>
                  <a:lnTo>
                    <a:pt x="362" y="34"/>
                  </a:lnTo>
                  <a:lnTo>
                    <a:pt x="362" y="34"/>
                  </a:lnTo>
                  <a:lnTo>
                    <a:pt x="298" y="52"/>
                  </a:lnTo>
                  <a:lnTo>
                    <a:pt x="238" y="72"/>
                  </a:lnTo>
                  <a:lnTo>
                    <a:pt x="180" y="88"/>
                  </a:lnTo>
                  <a:lnTo>
                    <a:pt x="152" y="92"/>
                  </a:lnTo>
                  <a:lnTo>
                    <a:pt x="122" y="96"/>
                  </a:lnTo>
                  <a:lnTo>
                    <a:pt x="122" y="96"/>
                  </a:lnTo>
                  <a:lnTo>
                    <a:pt x="82" y="98"/>
                  </a:lnTo>
                  <a:lnTo>
                    <a:pt x="62" y="96"/>
                  </a:lnTo>
                  <a:lnTo>
                    <a:pt x="44" y="94"/>
                  </a:lnTo>
                  <a:lnTo>
                    <a:pt x="28" y="90"/>
                  </a:lnTo>
                  <a:lnTo>
                    <a:pt x="16" y="84"/>
                  </a:lnTo>
                  <a:lnTo>
                    <a:pt x="10" y="78"/>
                  </a:lnTo>
                  <a:lnTo>
                    <a:pt x="6" y="74"/>
                  </a:lnTo>
                  <a:lnTo>
                    <a:pt x="4" y="68"/>
                  </a:lnTo>
                  <a:lnTo>
                    <a:pt x="4" y="62"/>
                  </a:lnTo>
                  <a:lnTo>
                    <a:pt x="4" y="62"/>
                  </a:lnTo>
                  <a:close/>
                </a:path>
              </a:pathLst>
            </a:custGeom>
            <a:solidFill>
              <a:srgbClr val="61A38F"/>
            </a:solidFill>
            <a:ln>
              <a:solidFill>
                <a:srgbClr val="3BC3B2"/>
              </a:solidFill>
            </a:ln>
          </p:spPr>
          <p:txBody>
            <a:bodyPr/>
            <a:lstStyle/>
            <a:p>
              <a:pPr>
                <a:defRPr/>
              </a:pPr>
              <a:endParaRPr lang="zh-CN" altLang="en-US" sz="1013" kern="0">
                <a:solidFill>
                  <a:srgbClr val="3BC3B2"/>
                </a:solidFill>
              </a:endParaRPr>
            </a:p>
          </p:txBody>
        </p:sp>
        <p:sp>
          <p:nvSpPr>
            <p:cNvPr id="23" name="文本框 26"/>
            <p:cNvSpPr txBox="1">
              <a:spLocks noChangeArrowheads="1"/>
            </p:cNvSpPr>
            <p:nvPr>
              <p:custDataLst>
                <p:tags r:id="rId4"/>
              </p:custDataLst>
            </p:nvPr>
          </p:nvSpPr>
          <p:spPr bwMode="auto">
            <a:xfrm>
              <a:off x="3649266" y="157281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dirty="0">
                  <a:solidFill>
                    <a:srgbClr val="3BC3B2"/>
                  </a:solidFill>
                  <a:latin typeface="方正姚体" panose="02010601030101010101" pitchFamily="2" charset="-122"/>
                  <a:ea typeface="方正姚体" panose="02010601030101010101" pitchFamily="2" charset="-122"/>
                </a:rPr>
                <a:t>第</a:t>
              </a:r>
            </a:p>
          </p:txBody>
        </p:sp>
        <p:sp>
          <p:nvSpPr>
            <p:cNvPr id="24" name="文本框 27"/>
            <p:cNvSpPr txBox="1">
              <a:spLocks noChangeArrowheads="1"/>
            </p:cNvSpPr>
            <p:nvPr>
              <p:custDataLst>
                <p:tags r:id="rId5"/>
              </p:custDataLst>
            </p:nvPr>
          </p:nvSpPr>
          <p:spPr bwMode="auto">
            <a:xfrm>
              <a:off x="4360069" y="151566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50" dirty="0">
                  <a:solidFill>
                    <a:srgbClr val="3BC3B2"/>
                  </a:solidFill>
                  <a:latin typeface="方正姚体" panose="02010601030101010101" pitchFamily="2" charset="-122"/>
                  <a:ea typeface="方正姚体" panose="02010601030101010101" pitchFamily="2" charset="-122"/>
                </a:rPr>
                <a:t>3</a:t>
              </a:r>
              <a:endParaRPr lang="zh-CN" altLang="en-US" sz="4050" dirty="0">
                <a:solidFill>
                  <a:srgbClr val="3BC3B2"/>
                </a:solidFill>
                <a:latin typeface="方正姚体" panose="02010601030101010101" pitchFamily="2" charset="-122"/>
                <a:ea typeface="方正姚体" panose="02010601030101010101" pitchFamily="2" charset="-122"/>
              </a:endParaRPr>
            </a:p>
          </p:txBody>
        </p:sp>
        <p:sp>
          <p:nvSpPr>
            <p:cNvPr id="25" name="文本框 28"/>
            <p:cNvSpPr txBox="1">
              <a:spLocks noChangeArrowheads="1"/>
            </p:cNvSpPr>
            <p:nvPr>
              <p:custDataLst>
                <p:tags r:id="rId6"/>
              </p:custDataLst>
            </p:nvPr>
          </p:nvSpPr>
          <p:spPr bwMode="auto">
            <a:xfrm>
              <a:off x="5069682" y="157281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a:solidFill>
                    <a:srgbClr val="3BC3B2"/>
                  </a:solidFill>
                  <a:latin typeface="方正姚体" panose="02010601030101010101" pitchFamily="2" charset="-122"/>
                  <a:ea typeface="方正姚体" panose="02010601030101010101" pitchFamily="2" charset="-122"/>
                </a:rPr>
                <a:t>章</a:t>
              </a:r>
            </a:p>
          </p:txBody>
        </p:sp>
        <p:cxnSp>
          <p:nvCxnSpPr>
            <p:cNvPr id="27" name="直接连接符 30"/>
            <p:cNvCxnSpPr>
              <a:cxnSpLocks noChangeShapeType="1"/>
            </p:cNvCxnSpPr>
            <p:nvPr>
              <p:custDataLst>
                <p:tags r:id="rId7"/>
              </p:custDataLst>
            </p:nvPr>
          </p:nvCxnSpPr>
          <p:spPr bwMode="auto">
            <a:xfrm>
              <a:off x="2884885" y="1985963"/>
              <a:ext cx="5715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cxnSp>
          <p:nvCxnSpPr>
            <p:cNvPr id="29" name="直接连接符 32"/>
            <p:cNvCxnSpPr>
              <a:cxnSpLocks noChangeShapeType="1"/>
            </p:cNvCxnSpPr>
            <p:nvPr>
              <p:custDataLst>
                <p:tags r:id="rId8"/>
              </p:custDataLst>
            </p:nvPr>
          </p:nvCxnSpPr>
          <p:spPr bwMode="auto">
            <a:xfrm>
              <a:off x="5856685" y="1985963"/>
              <a:ext cx="5715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93603972"/>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strVal val="#ppt_w+.3"/>
                                          </p:val>
                                        </p:tav>
                                        <p:tav tm="100000">
                                          <p:val>
                                            <p:strVal val="#ppt_w"/>
                                          </p:val>
                                        </p:tav>
                                      </p:tavLst>
                                    </p:anim>
                                    <p:anim calcmode="lin" valueType="num">
                                      <p:cBhvr>
                                        <p:cTn id="8" dur="1000" fill="hold"/>
                                        <p:tgtEl>
                                          <p:spTgt spid="30"/>
                                        </p:tgtEl>
                                        <p:attrNameLst>
                                          <p:attrName>ppt_h</p:attrName>
                                        </p:attrNameLst>
                                      </p:cBhvr>
                                      <p:tavLst>
                                        <p:tav tm="0">
                                          <p:val>
                                            <p:strVal val="#ppt_h"/>
                                          </p:val>
                                        </p:tav>
                                        <p:tav tm="100000">
                                          <p:val>
                                            <p:strVal val="#ppt_h"/>
                                          </p:val>
                                        </p:tav>
                                      </p:tavLst>
                                    </p:anim>
                                    <p:animEffect transition="in" filter="fade">
                                      <p:cBhvr>
                                        <p:cTn id="9" dur="1000"/>
                                        <p:tgtEl>
                                          <p:spTgt spid="30"/>
                                        </p:tgtEl>
                                      </p:cBhvr>
                                    </p:animEffect>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arn(inVertical)">
                                      <p:cBhvr>
                                        <p:cTn id="13" dur="1000"/>
                                        <p:tgtEl>
                                          <p:spTgt spid="26"/>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3"/>
          <p:cNvSpPr>
            <a:spLocks/>
          </p:cNvSpPr>
          <p:nvPr/>
        </p:nvSpPr>
        <p:spPr bwMode="auto">
          <a:xfrm>
            <a:off x="4887962" y="1296293"/>
            <a:ext cx="3098800" cy="2438400"/>
          </a:xfrm>
          <a:custGeom>
            <a:avLst/>
            <a:gdLst/>
            <a:ahLst/>
            <a:cxnLst>
              <a:cxn ang="0">
                <a:pos x="771" y="0"/>
              </a:cxn>
              <a:cxn ang="0">
                <a:pos x="2313" y="0"/>
              </a:cxn>
              <a:cxn ang="0">
                <a:pos x="3085" y="2359"/>
              </a:cxn>
              <a:cxn ang="0">
                <a:pos x="1588" y="3084"/>
              </a:cxn>
              <a:cxn ang="0">
                <a:pos x="0" y="2359"/>
              </a:cxn>
              <a:cxn ang="0">
                <a:pos x="771" y="0"/>
              </a:cxn>
            </a:cxnLst>
            <a:rect l="0" t="0" r="r" b="b"/>
            <a:pathLst>
              <a:path w="3085" h="3084">
                <a:moveTo>
                  <a:pt x="771" y="0"/>
                </a:moveTo>
                <a:lnTo>
                  <a:pt x="2313" y="0"/>
                </a:lnTo>
                <a:lnTo>
                  <a:pt x="3085" y="2359"/>
                </a:lnTo>
                <a:lnTo>
                  <a:pt x="1588" y="3084"/>
                </a:lnTo>
                <a:lnTo>
                  <a:pt x="0" y="2359"/>
                </a:lnTo>
                <a:lnTo>
                  <a:pt x="771" y="0"/>
                </a:lnTo>
                <a:close/>
              </a:path>
            </a:pathLst>
          </a:custGeom>
          <a:gradFill rotWithShape="1">
            <a:gsLst>
              <a:gs pos="0">
                <a:schemeClr val="accent1">
                  <a:lumMod val="60000"/>
                  <a:lumOff val="40000"/>
                </a:schemeClr>
              </a:gs>
              <a:gs pos="100000">
                <a:schemeClr val="accent1"/>
              </a:gs>
            </a:gsLst>
            <a:lin ang="2700000" scaled="1"/>
          </a:gradFill>
          <a:ln w="9525">
            <a:round/>
            <a:headEnd/>
            <a:tailEnd/>
          </a:ln>
          <a:effectLst/>
          <a:scene3d>
            <a:camera prst="legacyObliqueBottom"/>
            <a:lightRig rig="legacyFlat3" dir="b"/>
          </a:scene3d>
          <a:sp3d extrusionH="163500" prstMaterial="legacyMatte">
            <a:bevelT w="13500" h="13500" prst="angle"/>
            <a:bevelB w="13500" h="13500" prst="angle"/>
            <a:extrusionClr>
              <a:schemeClr val="accent1"/>
            </a:extrusionClr>
          </a:sp3d>
        </p:spPr>
        <p:txBody>
          <a:bodyPr>
            <a:flatTx/>
          </a:bodyPr>
          <a:lstStyle/>
          <a:p>
            <a:pPr>
              <a:defRPr/>
            </a:pPr>
            <a:endParaRPr lang="zh-CN" altLang="en-US" kern="0">
              <a:solidFill>
                <a:srgbClr val="47494B">
                  <a:lumMod val="50000"/>
                  <a:lumOff val="50000"/>
                </a:srgbClr>
              </a:solidFill>
              <a:ea typeface="华文细黑" pitchFamily="2" charset="-122"/>
            </a:endParaRPr>
          </a:p>
        </p:txBody>
      </p:sp>
      <p:sp>
        <p:nvSpPr>
          <p:cNvPr id="43" name="Freeform 4"/>
          <p:cNvSpPr>
            <a:spLocks/>
          </p:cNvSpPr>
          <p:nvPr/>
        </p:nvSpPr>
        <p:spPr bwMode="auto">
          <a:xfrm>
            <a:off x="4933655" y="1329965"/>
            <a:ext cx="3007114" cy="2336718"/>
          </a:xfrm>
          <a:custGeom>
            <a:avLst/>
            <a:gdLst/>
            <a:ahLst/>
            <a:cxnLst>
              <a:cxn ang="0">
                <a:pos x="771" y="0"/>
              </a:cxn>
              <a:cxn ang="0">
                <a:pos x="2313" y="0"/>
              </a:cxn>
              <a:cxn ang="0">
                <a:pos x="3085" y="2359"/>
              </a:cxn>
              <a:cxn ang="0">
                <a:pos x="1588" y="3084"/>
              </a:cxn>
              <a:cxn ang="0">
                <a:pos x="0" y="2359"/>
              </a:cxn>
              <a:cxn ang="0">
                <a:pos x="771" y="0"/>
              </a:cxn>
            </a:cxnLst>
            <a:rect l="0" t="0" r="r" b="b"/>
            <a:pathLst>
              <a:path w="3085" h="3084">
                <a:moveTo>
                  <a:pt x="771" y="0"/>
                </a:moveTo>
                <a:lnTo>
                  <a:pt x="2313" y="0"/>
                </a:lnTo>
                <a:lnTo>
                  <a:pt x="3085" y="2359"/>
                </a:lnTo>
                <a:lnTo>
                  <a:pt x="1588" y="3084"/>
                </a:lnTo>
                <a:lnTo>
                  <a:pt x="0" y="2359"/>
                </a:lnTo>
                <a:lnTo>
                  <a:pt x="771" y="0"/>
                </a:lnTo>
                <a:close/>
              </a:path>
            </a:pathLst>
          </a:custGeom>
          <a:solidFill>
            <a:srgbClr val="EDECF4"/>
          </a:solidFill>
          <a:ln w="9525">
            <a:noFill/>
            <a:round/>
            <a:headEnd/>
            <a:tailEnd/>
          </a:ln>
          <a:effectLst/>
          <a:scene3d>
            <a:camera prst="orthographicFront"/>
            <a:lightRig rig="threePt" dir="t"/>
          </a:scene3d>
          <a:sp3d extrusionH="76200">
            <a:extrusionClr>
              <a:srgbClr val="8077B6"/>
            </a:extrusionClr>
          </a:sp3d>
        </p:spPr>
        <p:txBody>
          <a:bodyPr/>
          <a:lstStyle/>
          <a:p>
            <a:pPr>
              <a:defRPr/>
            </a:pPr>
            <a:endParaRPr lang="zh-CN" altLang="en-US" kern="0">
              <a:solidFill>
                <a:srgbClr val="47494B">
                  <a:lumMod val="50000"/>
                  <a:lumOff val="50000"/>
                </a:srgbClr>
              </a:solidFill>
              <a:ea typeface="华文细黑" pitchFamily="2" charset="-122"/>
            </a:endParaRPr>
          </a:p>
        </p:txBody>
      </p:sp>
      <p:sp>
        <p:nvSpPr>
          <p:cNvPr id="44" name="Line 6"/>
          <p:cNvSpPr>
            <a:spLocks noChangeShapeType="1"/>
          </p:cNvSpPr>
          <p:nvPr/>
        </p:nvSpPr>
        <p:spPr bwMode="auto">
          <a:xfrm>
            <a:off x="4932413" y="3114377"/>
            <a:ext cx="3013075" cy="0"/>
          </a:xfrm>
          <a:prstGeom prst="line">
            <a:avLst/>
          </a:prstGeom>
          <a:noFill/>
          <a:ln w="9525">
            <a:solidFill>
              <a:srgbClr val="D7D4E8"/>
            </a:solidFill>
            <a:prstDash val="sysDash"/>
            <a:round/>
            <a:headEnd/>
            <a:tailEnd/>
          </a:ln>
          <a:effectLst/>
        </p:spPr>
        <p:txBody>
          <a:bodyPr/>
          <a:lstStyle/>
          <a:p>
            <a:pPr>
              <a:defRPr/>
            </a:pPr>
            <a:endParaRPr lang="zh-CN" altLang="en-US" kern="0">
              <a:solidFill>
                <a:srgbClr val="47494B">
                  <a:lumMod val="50000"/>
                  <a:lumOff val="50000"/>
                </a:srgbClr>
              </a:solidFill>
              <a:ea typeface="华文细黑" pitchFamily="2" charset="-122"/>
            </a:endParaRPr>
          </a:p>
        </p:txBody>
      </p:sp>
      <p:sp>
        <p:nvSpPr>
          <p:cNvPr id="45" name="Line 7"/>
          <p:cNvSpPr>
            <a:spLocks noChangeShapeType="1"/>
          </p:cNvSpPr>
          <p:nvPr/>
        </p:nvSpPr>
        <p:spPr bwMode="auto">
          <a:xfrm>
            <a:off x="5262613" y="2316658"/>
            <a:ext cx="2339975" cy="0"/>
          </a:xfrm>
          <a:prstGeom prst="line">
            <a:avLst/>
          </a:prstGeom>
          <a:noFill/>
          <a:ln w="9525">
            <a:solidFill>
              <a:srgbClr val="D7D4E8"/>
            </a:solidFill>
            <a:prstDash val="sysDash"/>
            <a:round/>
            <a:headEnd/>
            <a:tailEnd/>
          </a:ln>
          <a:effectLst/>
        </p:spPr>
        <p:txBody>
          <a:bodyPr/>
          <a:lstStyle/>
          <a:p>
            <a:pPr>
              <a:defRPr/>
            </a:pPr>
            <a:endParaRPr lang="zh-CN" altLang="en-US" kern="0">
              <a:solidFill>
                <a:srgbClr val="47494B">
                  <a:lumMod val="50000"/>
                  <a:lumOff val="50000"/>
                </a:srgbClr>
              </a:solidFill>
              <a:ea typeface="华文细黑" pitchFamily="2" charset="-122"/>
            </a:endParaRPr>
          </a:p>
        </p:txBody>
      </p:sp>
      <p:sp>
        <p:nvSpPr>
          <p:cNvPr id="46" name="Line 8"/>
          <p:cNvSpPr>
            <a:spLocks noChangeShapeType="1"/>
          </p:cNvSpPr>
          <p:nvPr/>
        </p:nvSpPr>
        <p:spPr bwMode="auto">
          <a:xfrm>
            <a:off x="5499150" y="1785639"/>
            <a:ext cx="1878013" cy="0"/>
          </a:xfrm>
          <a:prstGeom prst="line">
            <a:avLst/>
          </a:prstGeom>
          <a:noFill/>
          <a:ln w="9525">
            <a:solidFill>
              <a:srgbClr val="D7D4E8"/>
            </a:solidFill>
            <a:prstDash val="sysDash"/>
            <a:round/>
            <a:headEnd/>
            <a:tailEnd/>
          </a:ln>
          <a:effectLst/>
        </p:spPr>
        <p:txBody>
          <a:bodyPr/>
          <a:lstStyle/>
          <a:p>
            <a:pPr>
              <a:defRPr/>
            </a:pPr>
            <a:endParaRPr lang="zh-CN" altLang="en-US" kern="0">
              <a:solidFill>
                <a:srgbClr val="47494B">
                  <a:lumMod val="50000"/>
                  <a:lumOff val="50000"/>
                </a:srgbClr>
              </a:solidFill>
              <a:ea typeface="华文细黑" pitchFamily="2" charset="-122"/>
            </a:endParaRPr>
          </a:p>
        </p:txBody>
      </p:sp>
      <p:sp>
        <p:nvSpPr>
          <p:cNvPr id="47" name="Line 50"/>
          <p:cNvSpPr>
            <a:spLocks noChangeShapeType="1"/>
          </p:cNvSpPr>
          <p:nvPr/>
        </p:nvSpPr>
        <p:spPr bwMode="auto">
          <a:xfrm>
            <a:off x="5599163" y="1520130"/>
            <a:ext cx="1673225" cy="0"/>
          </a:xfrm>
          <a:prstGeom prst="line">
            <a:avLst/>
          </a:prstGeom>
          <a:noFill/>
          <a:ln w="9525">
            <a:solidFill>
              <a:srgbClr val="D7D4E8"/>
            </a:solidFill>
            <a:prstDash val="sysDash"/>
            <a:round/>
            <a:headEnd/>
            <a:tailEnd/>
          </a:ln>
          <a:effectLst/>
        </p:spPr>
        <p:txBody>
          <a:bodyPr/>
          <a:lstStyle/>
          <a:p>
            <a:pPr>
              <a:defRPr/>
            </a:pPr>
            <a:endParaRPr lang="zh-CN" altLang="en-US" kern="0">
              <a:solidFill>
                <a:srgbClr val="47494B">
                  <a:lumMod val="50000"/>
                  <a:lumOff val="50000"/>
                </a:srgbClr>
              </a:solidFill>
              <a:ea typeface="华文细黑" pitchFamily="2" charset="-122"/>
            </a:endParaRPr>
          </a:p>
        </p:txBody>
      </p:sp>
      <p:sp>
        <p:nvSpPr>
          <p:cNvPr id="48" name="Line 51"/>
          <p:cNvSpPr>
            <a:spLocks noChangeShapeType="1"/>
          </p:cNvSpPr>
          <p:nvPr/>
        </p:nvSpPr>
        <p:spPr bwMode="auto">
          <a:xfrm>
            <a:off x="5375324" y="2051149"/>
            <a:ext cx="2101850" cy="0"/>
          </a:xfrm>
          <a:prstGeom prst="line">
            <a:avLst/>
          </a:prstGeom>
          <a:noFill/>
          <a:ln w="9525">
            <a:solidFill>
              <a:srgbClr val="D7D4E8"/>
            </a:solidFill>
            <a:prstDash val="sysDash"/>
            <a:round/>
            <a:headEnd/>
            <a:tailEnd/>
          </a:ln>
          <a:effectLst/>
        </p:spPr>
        <p:txBody>
          <a:bodyPr/>
          <a:lstStyle/>
          <a:p>
            <a:pPr>
              <a:defRPr/>
            </a:pPr>
            <a:endParaRPr lang="zh-CN" altLang="en-US" kern="0">
              <a:solidFill>
                <a:srgbClr val="47494B">
                  <a:lumMod val="50000"/>
                  <a:lumOff val="50000"/>
                </a:srgbClr>
              </a:solidFill>
              <a:ea typeface="华文细黑" pitchFamily="2" charset="-122"/>
            </a:endParaRPr>
          </a:p>
        </p:txBody>
      </p:sp>
      <p:sp>
        <p:nvSpPr>
          <p:cNvPr id="49" name="Line 52"/>
          <p:cNvSpPr>
            <a:spLocks noChangeShapeType="1"/>
          </p:cNvSpPr>
          <p:nvPr/>
        </p:nvSpPr>
        <p:spPr bwMode="auto">
          <a:xfrm>
            <a:off x="5157838" y="2582168"/>
            <a:ext cx="2543175" cy="0"/>
          </a:xfrm>
          <a:prstGeom prst="line">
            <a:avLst/>
          </a:prstGeom>
          <a:noFill/>
          <a:ln w="9525">
            <a:solidFill>
              <a:srgbClr val="D7D4E8"/>
            </a:solidFill>
            <a:prstDash val="sysDash"/>
            <a:round/>
            <a:headEnd/>
            <a:tailEnd/>
          </a:ln>
          <a:effectLst/>
        </p:spPr>
        <p:txBody>
          <a:bodyPr/>
          <a:lstStyle/>
          <a:p>
            <a:pPr>
              <a:defRPr/>
            </a:pPr>
            <a:endParaRPr lang="zh-CN" altLang="en-US" kern="0">
              <a:solidFill>
                <a:srgbClr val="47494B">
                  <a:lumMod val="50000"/>
                  <a:lumOff val="50000"/>
                </a:srgbClr>
              </a:solidFill>
              <a:ea typeface="华文细黑" pitchFamily="2" charset="-122"/>
            </a:endParaRPr>
          </a:p>
        </p:txBody>
      </p:sp>
      <p:sp>
        <p:nvSpPr>
          <p:cNvPr id="50" name="Line 53"/>
          <p:cNvSpPr>
            <a:spLocks noChangeShapeType="1"/>
          </p:cNvSpPr>
          <p:nvPr/>
        </p:nvSpPr>
        <p:spPr bwMode="auto">
          <a:xfrm>
            <a:off x="5038775" y="2848868"/>
            <a:ext cx="2792413" cy="0"/>
          </a:xfrm>
          <a:prstGeom prst="line">
            <a:avLst/>
          </a:prstGeom>
          <a:noFill/>
          <a:ln w="9525">
            <a:solidFill>
              <a:srgbClr val="D7D4E8"/>
            </a:solidFill>
            <a:prstDash val="sysDash"/>
            <a:round/>
            <a:headEnd/>
            <a:tailEnd/>
          </a:ln>
          <a:effectLst/>
        </p:spPr>
        <p:txBody>
          <a:bodyPr/>
          <a:lstStyle/>
          <a:p>
            <a:pPr>
              <a:defRPr/>
            </a:pPr>
            <a:endParaRPr lang="zh-CN" altLang="en-US" kern="0">
              <a:solidFill>
                <a:srgbClr val="47494B">
                  <a:lumMod val="50000"/>
                  <a:lumOff val="50000"/>
                </a:srgbClr>
              </a:solidFill>
              <a:ea typeface="华文细黑" pitchFamily="2" charset="-122"/>
            </a:endParaRPr>
          </a:p>
        </p:txBody>
      </p:sp>
      <p:sp>
        <p:nvSpPr>
          <p:cNvPr id="5" name="文本框 4"/>
          <p:cNvSpPr txBox="1"/>
          <p:nvPr/>
        </p:nvSpPr>
        <p:spPr>
          <a:xfrm>
            <a:off x="5724129" y="1316533"/>
            <a:ext cx="1368152" cy="276999"/>
          </a:xfrm>
          <a:prstGeom prst="rect">
            <a:avLst/>
          </a:prstGeom>
          <a:noFill/>
        </p:spPr>
        <p:txBody>
          <a:bodyPr wrap="square">
            <a:spAutoFit/>
          </a:bodyPr>
          <a:lstStyle/>
          <a:p>
            <a:pPr algn="ctr">
              <a:defRPr/>
            </a:pPr>
            <a:r>
              <a:rPr lang="zh-CN" altLang="en-US" sz="1200" dirty="0">
                <a:solidFill>
                  <a:srgbClr val="47494B">
                    <a:lumMod val="50000"/>
                    <a:lumOff val="50000"/>
                  </a:srgbClr>
                </a:solidFill>
                <a:latin typeface="微软雅黑" panose="020B0503020204020204" pitchFamily="34" charset="-122"/>
                <a:ea typeface="微软雅黑" panose="020B0503020204020204" pitchFamily="34" charset="-122"/>
              </a:rPr>
              <a:t>文本内容</a:t>
            </a:r>
          </a:p>
        </p:txBody>
      </p:sp>
      <p:sp>
        <p:nvSpPr>
          <p:cNvPr id="55" name="文本框 54"/>
          <p:cNvSpPr txBox="1"/>
          <p:nvPr/>
        </p:nvSpPr>
        <p:spPr>
          <a:xfrm>
            <a:off x="5589638" y="1557039"/>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a:defRPr/>
            </a:pPr>
            <a:r>
              <a:rPr lang="zh-CN" altLang="en-US" sz="1200" dirty="0">
                <a:solidFill>
                  <a:srgbClr val="47494B">
                    <a:lumMod val="50000"/>
                    <a:lumOff val="50000"/>
                  </a:srgbClr>
                </a:solidFill>
              </a:rPr>
              <a:t>文本内容</a:t>
            </a:r>
          </a:p>
        </p:txBody>
      </p:sp>
      <p:sp>
        <p:nvSpPr>
          <p:cNvPr id="57" name="文本框 56"/>
          <p:cNvSpPr txBox="1"/>
          <p:nvPr/>
        </p:nvSpPr>
        <p:spPr>
          <a:xfrm>
            <a:off x="5589638" y="1814214"/>
            <a:ext cx="1673225" cy="276999"/>
          </a:xfrm>
          <a:prstGeom prst="rect">
            <a:avLst/>
          </a:prstGeom>
          <a:noFill/>
        </p:spPr>
        <p:txBody>
          <a:bodyPr>
            <a:spAutoFit/>
          </a:bodyPr>
          <a:lstStyle>
            <a:defPPr>
              <a:defRPr lang="zh-CN"/>
            </a:defPPr>
            <a:lvl1pPr algn="ctr">
              <a:defRPr sz="1600">
                <a:solidFill>
                  <a:srgbClr val="47494B">
                    <a:lumMod val="50000"/>
                    <a:lumOff val="50000"/>
                  </a:srgbClr>
                </a:solidFill>
                <a:latin typeface="微软雅黑" panose="020B0503020204020204" pitchFamily="34" charset="-122"/>
                <a:ea typeface="微软雅黑" panose="020B0503020204020204" pitchFamily="34" charset="-122"/>
              </a:defRPr>
            </a:lvl1pPr>
          </a:lstStyle>
          <a:p>
            <a:pPr>
              <a:defRPr/>
            </a:pPr>
            <a:r>
              <a:rPr lang="zh-CN" altLang="en-US" sz="1200" dirty="0"/>
              <a:t>文本内容</a:t>
            </a:r>
          </a:p>
        </p:txBody>
      </p:sp>
      <p:sp>
        <p:nvSpPr>
          <p:cNvPr id="58" name="文本框 57"/>
          <p:cNvSpPr txBox="1"/>
          <p:nvPr/>
        </p:nvSpPr>
        <p:spPr>
          <a:xfrm>
            <a:off x="5589638" y="2096393"/>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a:defRPr/>
            </a:pPr>
            <a:r>
              <a:rPr lang="zh-CN" altLang="en-US" sz="1200" dirty="0">
                <a:solidFill>
                  <a:srgbClr val="47494B">
                    <a:lumMod val="50000"/>
                    <a:lumOff val="50000"/>
                  </a:srgbClr>
                </a:solidFill>
              </a:rPr>
              <a:t>文本内容</a:t>
            </a:r>
          </a:p>
        </p:txBody>
      </p:sp>
      <p:sp>
        <p:nvSpPr>
          <p:cNvPr id="59" name="文本框 58"/>
          <p:cNvSpPr txBox="1"/>
          <p:nvPr/>
        </p:nvSpPr>
        <p:spPr>
          <a:xfrm>
            <a:off x="5589638" y="2361902"/>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a:defRPr/>
            </a:pPr>
            <a:r>
              <a:rPr lang="zh-CN" altLang="en-US" sz="1200" dirty="0">
                <a:solidFill>
                  <a:srgbClr val="47494B">
                    <a:lumMod val="50000"/>
                    <a:lumOff val="50000"/>
                  </a:srgbClr>
                </a:solidFill>
              </a:rPr>
              <a:t>文本内容</a:t>
            </a:r>
          </a:p>
        </p:txBody>
      </p:sp>
      <p:sp>
        <p:nvSpPr>
          <p:cNvPr id="61" name="文本框 60"/>
          <p:cNvSpPr txBox="1"/>
          <p:nvPr/>
        </p:nvSpPr>
        <p:spPr>
          <a:xfrm>
            <a:off x="5589638" y="2627412"/>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a:defRPr/>
            </a:pPr>
            <a:r>
              <a:rPr lang="zh-CN" altLang="en-US" sz="1200" dirty="0">
                <a:solidFill>
                  <a:srgbClr val="47494B">
                    <a:lumMod val="50000"/>
                    <a:lumOff val="50000"/>
                  </a:srgbClr>
                </a:solidFill>
              </a:rPr>
              <a:t>文本内容</a:t>
            </a:r>
          </a:p>
        </p:txBody>
      </p:sp>
      <p:sp>
        <p:nvSpPr>
          <p:cNvPr id="62" name="文本框 61"/>
          <p:cNvSpPr txBox="1"/>
          <p:nvPr/>
        </p:nvSpPr>
        <p:spPr>
          <a:xfrm>
            <a:off x="5589638" y="2892920"/>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a:defRPr/>
            </a:pPr>
            <a:r>
              <a:rPr lang="zh-CN" altLang="en-US" sz="1200" dirty="0">
                <a:solidFill>
                  <a:srgbClr val="47494B">
                    <a:lumMod val="50000"/>
                    <a:lumOff val="50000"/>
                  </a:srgbClr>
                </a:solidFill>
              </a:rPr>
              <a:t>文本内容</a:t>
            </a:r>
          </a:p>
        </p:txBody>
      </p:sp>
      <p:sp>
        <p:nvSpPr>
          <p:cNvPr id="63" name="文本框 62"/>
          <p:cNvSpPr txBox="1"/>
          <p:nvPr/>
        </p:nvSpPr>
        <p:spPr>
          <a:xfrm>
            <a:off x="5589638" y="3147814"/>
            <a:ext cx="1673225" cy="276999"/>
          </a:xfrm>
          <a:prstGeom prst="rect">
            <a:avLst/>
          </a:prstGeom>
          <a:noFill/>
        </p:spPr>
        <p:txBody>
          <a:bodyPr>
            <a:spAutoFit/>
          </a:bodyPr>
          <a:lstStyle>
            <a:defPPr>
              <a:defRPr lang="zh-CN"/>
            </a:defPPr>
            <a:lvl1pPr algn="ctr">
              <a:defRPr sz="1400">
                <a:solidFill>
                  <a:srgbClr val="8077B6"/>
                </a:solidFill>
                <a:latin typeface="微软雅黑" panose="020B0503020204020204" pitchFamily="34" charset="-122"/>
                <a:ea typeface="微软雅黑" panose="020B0503020204020204" pitchFamily="34" charset="-122"/>
              </a:defRPr>
            </a:lvl1pPr>
          </a:lstStyle>
          <a:p>
            <a:pPr>
              <a:defRPr/>
            </a:pPr>
            <a:r>
              <a:rPr lang="zh-CN" altLang="en-US" sz="1200" dirty="0">
                <a:solidFill>
                  <a:srgbClr val="47494B">
                    <a:lumMod val="50000"/>
                    <a:lumOff val="50000"/>
                  </a:srgbClr>
                </a:solidFill>
              </a:rPr>
              <a:t>文本内容</a:t>
            </a:r>
          </a:p>
        </p:txBody>
      </p:sp>
      <p:sp>
        <p:nvSpPr>
          <p:cNvPr id="8" name="矩形 7"/>
          <p:cNvSpPr/>
          <p:nvPr/>
        </p:nvSpPr>
        <p:spPr>
          <a:xfrm>
            <a:off x="971600" y="1455032"/>
            <a:ext cx="2879725" cy="1984386"/>
          </a:xfrm>
          <a:prstGeom prst="rect">
            <a:avLst/>
          </a:prstGeom>
        </p:spPr>
        <p:txBody>
          <a:bodyPr anchor="ctr"/>
          <a:lstStyle/>
          <a:p>
            <a:pPr>
              <a:lnSpc>
                <a:spcPct val="150000"/>
              </a:lnSpc>
              <a:spcBef>
                <a:spcPts val="600"/>
              </a:spcBef>
              <a:spcAft>
                <a:spcPts val="600"/>
              </a:spcAft>
              <a:defRPr/>
            </a:pPr>
            <a:r>
              <a:rPr lang="zh-CN" altLang="en-US" sz="1200" dirty="0">
                <a:solidFill>
                  <a:srgbClr val="FFFFFF">
                    <a:lumMod val="65000"/>
                  </a:srgbClr>
                </a:solidFill>
                <a:latin typeface="微软雅黑" panose="020B0503020204020204" pitchFamily="34" charset="-122"/>
                <a:ea typeface="微软雅黑" panose="020B0503020204020204" pitchFamily="34" charset="-122"/>
              </a:rPr>
              <a:t>此处输入文本此处入文本此处输入文本此处输入文本此处输入文本此处输入文本此处输入文本此处输入文本此处输入文本此处输入文本此处入文本此处输入文本此处输入文本此处输入文本此处输入文本此处输入文本此处输入文本此处输入文本</a:t>
            </a:r>
          </a:p>
        </p:txBody>
      </p:sp>
      <p:cxnSp>
        <p:nvCxnSpPr>
          <p:cNvPr id="11" name="直接连接符 10"/>
          <p:cNvCxnSpPr/>
          <p:nvPr/>
        </p:nvCxnSpPr>
        <p:spPr>
          <a:xfrm>
            <a:off x="1047232" y="1357312"/>
            <a:ext cx="2700000" cy="0"/>
          </a:xfrm>
          <a:prstGeom prst="line">
            <a:avLst/>
          </a:prstGeom>
          <a:ln w="47625" cmpd="sng">
            <a:gradFill>
              <a:gsLst>
                <a:gs pos="0">
                  <a:schemeClr val="bg1"/>
                </a:gs>
                <a:gs pos="74000">
                  <a:schemeClr val="accent1">
                    <a:lumMod val="60000"/>
                    <a:lumOff val="40000"/>
                  </a:schemeClr>
                </a:gs>
                <a:gs pos="83000">
                  <a:schemeClr val="accent1">
                    <a:lumMod val="60000"/>
                    <a:lumOff val="40000"/>
                  </a:schemeClr>
                </a:gs>
                <a:gs pos="100000">
                  <a:schemeClr val="accent1">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1047232" y="3439418"/>
            <a:ext cx="2700000" cy="0"/>
          </a:xfrm>
          <a:prstGeom prst="line">
            <a:avLst/>
          </a:prstGeom>
          <a:ln w="47625" cmpd="sng">
            <a:gradFill>
              <a:gsLst>
                <a:gs pos="0">
                  <a:schemeClr val="bg1"/>
                </a:gs>
                <a:gs pos="74000">
                  <a:schemeClr val="accent1">
                    <a:lumMod val="60000"/>
                    <a:lumOff val="40000"/>
                  </a:schemeClr>
                </a:gs>
                <a:gs pos="83000">
                  <a:schemeClr val="accent1">
                    <a:lumMod val="60000"/>
                    <a:lumOff val="40000"/>
                  </a:schemeClr>
                </a:gs>
                <a:gs pos="100000">
                  <a:schemeClr val="accent1">
                    <a:lumMod val="60000"/>
                    <a:lumOff val="40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795044" y="3838277"/>
            <a:ext cx="1415772" cy="461665"/>
          </a:xfrm>
          <a:prstGeom prst="rect">
            <a:avLst/>
          </a:prstGeom>
        </p:spPr>
        <p:txBody>
          <a:bodyPr wrap="none">
            <a:spAutoFit/>
          </a:bodyPr>
          <a:lstStyle/>
          <a:p>
            <a:pPr>
              <a:defRPr/>
            </a:pPr>
            <a:r>
              <a:rPr lang="zh-CN" altLang="en-US" sz="2400" dirty="0">
                <a:solidFill>
                  <a:srgbClr val="47494B">
                    <a:lumMod val="50000"/>
                    <a:lumOff val="50000"/>
                  </a:srgbClr>
                </a:solidFill>
                <a:latin typeface="微软雅黑" panose="020B0503020204020204" pitchFamily="34" charset="-122"/>
                <a:ea typeface="微软雅黑" panose="020B0503020204020204" pitchFamily="34" charset="-122"/>
              </a:rPr>
              <a:t>文本内容</a:t>
            </a:r>
          </a:p>
        </p:txBody>
      </p:sp>
      <p:sp>
        <p:nvSpPr>
          <p:cNvPr id="25" name="Line 6"/>
          <p:cNvSpPr>
            <a:spLocks noChangeShapeType="1"/>
          </p:cNvSpPr>
          <p:nvPr/>
        </p:nvSpPr>
        <p:spPr bwMode="auto">
          <a:xfrm>
            <a:off x="5795044" y="3435846"/>
            <a:ext cx="1297236" cy="0"/>
          </a:xfrm>
          <a:prstGeom prst="line">
            <a:avLst/>
          </a:prstGeom>
          <a:noFill/>
          <a:ln w="9525">
            <a:solidFill>
              <a:srgbClr val="D7D4E8"/>
            </a:solidFill>
            <a:prstDash val="sysDash"/>
            <a:round/>
            <a:headEnd/>
            <a:tailEnd/>
          </a:ln>
          <a:effectLst/>
        </p:spPr>
        <p:txBody>
          <a:bodyPr/>
          <a:lstStyle/>
          <a:p>
            <a:pPr>
              <a:defRPr/>
            </a:pPr>
            <a:endParaRPr lang="zh-CN" altLang="en-US" kern="0">
              <a:solidFill>
                <a:srgbClr val="47494B">
                  <a:lumMod val="50000"/>
                  <a:lumOff val="50000"/>
                </a:srgbClr>
              </a:solidFill>
              <a:ea typeface="华文细黑"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42344279"/>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right)">
                                      <p:cBhvr>
                                        <p:cTn id="11" dur="500"/>
                                        <p:tgtEl>
                                          <p:spTgt spid="66"/>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barn(inVertical)">
                                      <p:cBhvr>
                                        <p:cTn id="26" dur="500"/>
                                        <p:tgtEl>
                                          <p:spTgt spid="47"/>
                                        </p:tgtEl>
                                      </p:cBhvr>
                                    </p:animEffect>
                                  </p:childTnLst>
                                </p:cTn>
                              </p:par>
                            </p:childTnLst>
                          </p:cTn>
                        </p:par>
                        <p:par>
                          <p:cTn id="27" fill="hold">
                            <p:stCondLst>
                              <p:cond delay="3000"/>
                            </p:stCondLst>
                            <p:childTnLst>
                              <p:par>
                                <p:cTn id="28" presetID="16" presetClass="entr" presetSubtype="2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arn(inVertical)">
                                      <p:cBhvr>
                                        <p:cTn id="30" dur="500"/>
                                        <p:tgtEl>
                                          <p:spTgt spid="5"/>
                                        </p:tgtEl>
                                      </p:cBhvr>
                                    </p:animEffect>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barn(inVertical)">
                                      <p:cBhvr>
                                        <p:cTn id="34" dur="500"/>
                                        <p:tgtEl>
                                          <p:spTgt spid="46"/>
                                        </p:tgtEl>
                                      </p:cBhvr>
                                    </p:animEffect>
                                  </p:childTnLst>
                                </p:cTn>
                              </p:par>
                            </p:childTnLst>
                          </p:cTn>
                        </p:par>
                        <p:par>
                          <p:cTn id="35" fill="hold">
                            <p:stCondLst>
                              <p:cond delay="4000"/>
                            </p:stCondLst>
                            <p:childTnLst>
                              <p:par>
                                <p:cTn id="36" presetID="16" presetClass="entr" presetSubtype="21"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barn(inVertical)">
                                      <p:cBhvr>
                                        <p:cTn id="38" dur="500"/>
                                        <p:tgtEl>
                                          <p:spTgt spid="55"/>
                                        </p:tgtEl>
                                      </p:cBhvr>
                                    </p:animEffect>
                                  </p:childTnLst>
                                </p:cTn>
                              </p:par>
                            </p:childTnLst>
                          </p:cTn>
                        </p:par>
                        <p:par>
                          <p:cTn id="39" fill="hold">
                            <p:stCondLst>
                              <p:cond delay="4500"/>
                            </p:stCondLst>
                            <p:childTnLst>
                              <p:par>
                                <p:cTn id="40" presetID="16" presetClass="entr" presetSubtype="21"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barn(inVertical)">
                                      <p:cBhvr>
                                        <p:cTn id="42" dur="500"/>
                                        <p:tgtEl>
                                          <p:spTgt spid="48"/>
                                        </p:tgtEl>
                                      </p:cBhvr>
                                    </p:animEffect>
                                  </p:childTnLst>
                                </p:cTn>
                              </p:par>
                            </p:childTnLst>
                          </p:cTn>
                        </p:par>
                        <p:par>
                          <p:cTn id="43" fill="hold">
                            <p:stCondLst>
                              <p:cond delay="5000"/>
                            </p:stCondLst>
                            <p:childTnLst>
                              <p:par>
                                <p:cTn id="44" presetID="16" presetClass="entr" presetSubtype="21"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barn(inVertical)">
                                      <p:cBhvr>
                                        <p:cTn id="46" dur="500"/>
                                        <p:tgtEl>
                                          <p:spTgt spid="57"/>
                                        </p:tgtEl>
                                      </p:cBhvr>
                                    </p:animEffect>
                                  </p:childTnLst>
                                </p:cTn>
                              </p:par>
                            </p:childTnLst>
                          </p:cTn>
                        </p:par>
                        <p:par>
                          <p:cTn id="47" fill="hold">
                            <p:stCondLst>
                              <p:cond delay="5500"/>
                            </p:stCondLst>
                            <p:childTnLst>
                              <p:par>
                                <p:cTn id="48" presetID="16" presetClass="entr" presetSubtype="21"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barn(inVertical)">
                                      <p:cBhvr>
                                        <p:cTn id="50" dur="500"/>
                                        <p:tgtEl>
                                          <p:spTgt spid="45"/>
                                        </p:tgtEl>
                                      </p:cBhvr>
                                    </p:animEffect>
                                  </p:childTnLst>
                                </p:cTn>
                              </p:par>
                            </p:childTnLst>
                          </p:cTn>
                        </p:par>
                        <p:par>
                          <p:cTn id="51" fill="hold">
                            <p:stCondLst>
                              <p:cond delay="6000"/>
                            </p:stCondLst>
                            <p:childTnLst>
                              <p:par>
                                <p:cTn id="52" presetID="16" presetClass="entr" presetSubtype="21"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barn(inVertical)">
                                      <p:cBhvr>
                                        <p:cTn id="54" dur="500"/>
                                        <p:tgtEl>
                                          <p:spTgt spid="58"/>
                                        </p:tgtEl>
                                      </p:cBhvr>
                                    </p:animEffect>
                                  </p:childTnLst>
                                </p:cTn>
                              </p:par>
                            </p:childTnLst>
                          </p:cTn>
                        </p:par>
                        <p:par>
                          <p:cTn id="55" fill="hold">
                            <p:stCondLst>
                              <p:cond delay="6500"/>
                            </p:stCondLst>
                            <p:childTnLst>
                              <p:par>
                                <p:cTn id="56" presetID="16" presetClass="entr" presetSubtype="21"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barn(inVertical)">
                                      <p:cBhvr>
                                        <p:cTn id="58" dur="500"/>
                                        <p:tgtEl>
                                          <p:spTgt spid="49"/>
                                        </p:tgtEl>
                                      </p:cBhvr>
                                    </p:animEffect>
                                  </p:childTnLst>
                                </p:cTn>
                              </p:par>
                            </p:childTnLst>
                          </p:cTn>
                        </p:par>
                        <p:par>
                          <p:cTn id="59" fill="hold">
                            <p:stCondLst>
                              <p:cond delay="7000"/>
                            </p:stCondLst>
                            <p:childTnLst>
                              <p:par>
                                <p:cTn id="60" presetID="16" presetClass="entr" presetSubtype="21"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barn(inVertical)">
                                      <p:cBhvr>
                                        <p:cTn id="62" dur="500"/>
                                        <p:tgtEl>
                                          <p:spTgt spid="59"/>
                                        </p:tgtEl>
                                      </p:cBhvr>
                                    </p:animEffect>
                                  </p:childTnLst>
                                </p:cTn>
                              </p:par>
                            </p:childTnLst>
                          </p:cTn>
                        </p:par>
                        <p:par>
                          <p:cTn id="63" fill="hold">
                            <p:stCondLst>
                              <p:cond delay="7500"/>
                            </p:stCondLst>
                            <p:childTnLst>
                              <p:par>
                                <p:cTn id="64" presetID="16" presetClass="entr" presetSubtype="21" fill="hold" grpId="0"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barn(inVertical)">
                                      <p:cBhvr>
                                        <p:cTn id="66" dur="500"/>
                                        <p:tgtEl>
                                          <p:spTgt spid="50"/>
                                        </p:tgtEl>
                                      </p:cBhvr>
                                    </p:animEffect>
                                  </p:childTnLst>
                                </p:cTn>
                              </p:par>
                            </p:childTnLst>
                          </p:cTn>
                        </p:par>
                        <p:par>
                          <p:cTn id="67" fill="hold">
                            <p:stCondLst>
                              <p:cond delay="8000"/>
                            </p:stCondLst>
                            <p:childTnLst>
                              <p:par>
                                <p:cTn id="68" presetID="16" presetClass="entr" presetSubtype="21"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barn(inVertical)">
                                      <p:cBhvr>
                                        <p:cTn id="70" dur="500"/>
                                        <p:tgtEl>
                                          <p:spTgt spid="61"/>
                                        </p:tgtEl>
                                      </p:cBhvr>
                                    </p:animEffect>
                                  </p:childTnLst>
                                </p:cTn>
                              </p:par>
                            </p:childTnLst>
                          </p:cTn>
                        </p:par>
                        <p:par>
                          <p:cTn id="71" fill="hold">
                            <p:stCondLst>
                              <p:cond delay="8500"/>
                            </p:stCondLst>
                            <p:childTnLst>
                              <p:par>
                                <p:cTn id="72" presetID="16" presetClass="entr" presetSubtype="21" fill="hold" grpId="0" nodeType="after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barn(inVertical)">
                                      <p:cBhvr>
                                        <p:cTn id="74" dur="500"/>
                                        <p:tgtEl>
                                          <p:spTgt spid="44"/>
                                        </p:tgtEl>
                                      </p:cBhvr>
                                    </p:animEffect>
                                  </p:childTnLst>
                                </p:cTn>
                              </p:par>
                            </p:childTnLst>
                          </p:cTn>
                        </p:par>
                        <p:par>
                          <p:cTn id="75" fill="hold">
                            <p:stCondLst>
                              <p:cond delay="9000"/>
                            </p:stCondLst>
                            <p:childTnLst>
                              <p:par>
                                <p:cTn id="76" presetID="16" presetClass="entr" presetSubtype="21"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barn(inVertical)">
                                      <p:cBhvr>
                                        <p:cTn id="78" dur="500"/>
                                        <p:tgtEl>
                                          <p:spTgt spid="62"/>
                                        </p:tgtEl>
                                      </p:cBhvr>
                                    </p:animEffect>
                                  </p:childTnLst>
                                </p:cTn>
                              </p:par>
                            </p:childTnLst>
                          </p:cTn>
                        </p:par>
                        <p:par>
                          <p:cTn id="79" fill="hold">
                            <p:stCondLst>
                              <p:cond delay="9500"/>
                            </p:stCondLst>
                            <p:childTnLst>
                              <p:par>
                                <p:cTn id="80" presetID="16" presetClass="entr" presetSubtype="21"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barn(inVertical)">
                                      <p:cBhvr>
                                        <p:cTn id="82" dur="500"/>
                                        <p:tgtEl>
                                          <p:spTgt spid="25"/>
                                        </p:tgtEl>
                                      </p:cBhvr>
                                    </p:animEffect>
                                  </p:childTnLst>
                                </p:cTn>
                              </p:par>
                            </p:childTnLst>
                          </p:cTn>
                        </p:par>
                        <p:par>
                          <p:cTn id="83" fill="hold">
                            <p:stCondLst>
                              <p:cond delay="10000"/>
                            </p:stCondLst>
                            <p:childTnLst>
                              <p:par>
                                <p:cTn id="84" presetID="16" presetClass="entr" presetSubtype="21" fill="hold" grpId="0"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barn(inVertical)">
                                      <p:cBhvr>
                                        <p:cTn id="86" dur="500"/>
                                        <p:tgtEl>
                                          <p:spTgt spid="63"/>
                                        </p:tgtEl>
                                      </p:cBhvr>
                                    </p:animEffect>
                                  </p:childTnLst>
                                </p:cTn>
                              </p:par>
                            </p:childTnLst>
                          </p:cTn>
                        </p:par>
                        <p:par>
                          <p:cTn id="87" fill="hold">
                            <p:stCondLst>
                              <p:cond delay="10500"/>
                            </p:stCondLst>
                            <p:childTnLst>
                              <p:par>
                                <p:cTn id="88" presetID="21" presetClass="entr" presetSubtype="1"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wheel(1)">
                                      <p:cBhvr>
                                        <p:cTn id="90"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49" grpId="0" animBg="1"/>
      <p:bldP spid="50" grpId="0" animBg="1"/>
      <p:bldP spid="5" grpId="0"/>
      <p:bldP spid="55" grpId="0"/>
      <p:bldP spid="57" grpId="0"/>
      <p:bldP spid="58" grpId="0"/>
      <p:bldP spid="59" grpId="0"/>
      <p:bldP spid="61" grpId="0"/>
      <p:bldP spid="62" grpId="0"/>
      <p:bldP spid="63" grpId="0"/>
      <p:bldP spid="8" grpId="0"/>
      <p:bldP spid="24" grpId="0"/>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a:xfrm>
            <a:off x="1774826" y="2379315"/>
            <a:ext cx="3732213" cy="0"/>
          </a:xfrm>
          <a:prstGeom prst="line">
            <a:avLst/>
          </a:prstGeom>
          <a:noFill/>
          <a:ln w="9525" cap="flat" cmpd="sng" algn="ctr">
            <a:solidFill>
              <a:schemeClr val="accent1">
                <a:lumMod val="40000"/>
                <a:lumOff val="60000"/>
              </a:schemeClr>
            </a:solidFill>
            <a:prstDash val="solid"/>
            <a:headEnd type="oval" w="med" len="med"/>
            <a:tailEnd type="none" w="med" len="med"/>
          </a:ln>
          <a:effectLst/>
        </p:spPr>
      </p:cxnSp>
      <p:cxnSp>
        <p:nvCxnSpPr>
          <p:cNvPr id="30" name="直接连接符 29"/>
          <p:cNvCxnSpPr/>
          <p:nvPr/>
        </p:nvCxnSpPr>
        <p:spPr>
          <a:xfrm>
            <a:off x="1774826" y="2822227"/>
            <a:ext cx="3732213" cy="0"/>
          </a:xfrm>
          <a:prstGeom prst="line">
            <a:avLst/>
          </a:prstGeom>
          <a:noFill/>
          <a:ln w="9525" cap="flat" cmpd="sng" algn="ctr">
            <a:solidFill>
              <a:schemeClr val="accent1">
                <a:lumMod val="40000"/>
                <a:lumOff val="60000"/>
              </a:schemeClr>
            </a:solidFill>
            <a:prstDash val="solid"/>
            <a:headEnd type="oval" w="med" len="med"/>
            <a:tailEnd type="none" w="med" len="med"/>
          </a:ln>
          <a:effectLst/>
        </p:spPr>
      </p:cxnSp>
      <p:cxnSp>
        <p:nvCxnSpPr>
          <p:cNvPr id="31" name="直接连接符 30"/>
          <p:cNvCxnSpPr/>
          <p:nvPr/>
        </p:nvCxnSpPr>
        <p:spPr>
          <a:xfrm>
            <a:off x="1774826" y="3266331"/>
            <a:ext cx="3732213" cy="0"/>
          </a:xfrm>
          <a:prstGeom prst="line">
            <a:avLst/>
          </a:prstGeom>
          <a:noFill/>
          <a:ln w="9525" cap="flat" cmpd="sng" algn="ctr">
            <a:solidFill>
              <a:schemeClr val="accent1">
                <a:lumMod val="40000"/>
                <a:lumOff val="60000"/>
              </a:schemeClr>
            </a:solidFill>
            <a:prstDash val="solid"/>
            <a:headEnd type="oval" w="med" len="med"/>
            <a:tailEnd type="none" w="med" len="med"/>
          </a:ln>
          <a:effectLst/>
        </p:spPr>
      </p:cxnSp>
      <p:cxnSp>
        <p:nvCxnSpPr>
          <p:cNvPr id="32" name="直接连接符 31"/>
          <p:cNvCxnSpPr/>
          <p:nvPr/>
        </p:nvCxnSpPr>
        <p:spPr>
          <a:xfrm>
            <a:off x="1774826" y="3709243"/>
            <a:ext cx="3732213" cy="0"/>
          </a:xfrm>
          <a:prstGeom prst="line">
            <a:avLst/>
          </a:prstGeom>
          <a:noFill/>
          <a:ln w="9525" cap="flat" cmpd="sng" algn="ctr">
            <a:solidFill>
              <a:schemeClr val="accent1">
                <a:lumMod val="40000"/>
                <a:lumOff val="60000"/>
              </a:schemeClr>
            </a:solidFill>
            <a:prstDash val="solid"/>
            <a:headEnd type="oval" w="med" len="med"/>
            <a:tailEnd type="none" w="med" len="med"/>
          </a:ln>
          <a:effectLst/>
        </p:spPr>
      </p:cxnSp>
      <p:sp>
        <p:nvSpPr>
          <p:cNvPr id="34" name="等腰三角形 33"/>
          <p:cNvSpPr/>
          <p:nvPr/>
        </p:nvSpPr>
        <p:spPr>
          <a:xfrm>
            <a:off x="4686300" y="1275606"/>
            <a:ext cx="2954338" cy="1103709"/>
          </a:xfrm>
          <a:prstGeom prst="triangle">
            <a:avLst/>
          </a:prstGeom>
          <a:solidFill>
            <a:schemeClr val="accent1"/>
          </a:solidFill>
          <a:ln w="25400" cap="flat" cmpd="sng" algn="ctr">
            <a:solidFill>
              <a:sysClr val="window" lastClr="FFFFFF"/>
            </a:solid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35" name="等腰三角形 34"/>
          <p:cNvSpPr/>
          <p:nvPr/>
        </p:nvSpPr>
        <p:spPr>
          <a:xfrm>
            <a:off x="4951413" y="1914971"/>
            <a:ext cx="2424112" cy="906066"/>
          </a:xfrm>
          <a:prstGeom prst="triangle">
            <a:avLst/>
          </a:prstGeom>
          <a:solidFill>
            <a:schemeClr val="accent1">
              <a:lumMod val="60000"/>
              <a:lumOff val="40000"/>
            </a:schemeClr>
          </a:solidFill>
          <a:ln w="25400" cap="flat" cmpd="sng" algn="ctr">
            <a:solidFill>
              <a:sysClr val="window" lastClr="FFFFFF"/>
            </a:solid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36" name="等腰三角形 35"/>
          <p:cNvSpPr/>
          <p:nvPr/>
        </p:nvSpPr>
        <p:spPr>
          <a:xfrm>
            <a:off x="5160963" y="2524570"/>
            <a:ext cx="2006600" cy="748904"/>
          </a:xfrm>
          <a:prstGeom prst="triangle">
            <a:avLst/>
          </a:prstGeom>
          <a:solidFill>
            <a:schemeClr val="accent1"/>
          </a:solidFill>
          <a:ln w="25400" cap="flat" cmpd="sng" algn="ctr">
            <a:solidFill>
              <a:sysClr val="window" lastClr="FFFFFF"/>
            </a:solid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37" name="等腰三角形 36"/>
          <p:cNvSpPr/>
          <p:nvPr/>
        </p:nvSpPr>
        <p:spPr>
          <a:xfrm>
            <a:off x="5368925" y="3129409"/>
            <a:ext cx="1589088" cy="594122"/>
          </a:xfrm>
          <a:prstGeom prst="triangle">
            <a:avLst/>
          </a:prstGeom>
          <a:solidFill>
            <a:schemeClr val="accent1">
              <a:lumMod val="60000"/>
              <a:lumOff val="40000"/>
            </a:schemeClr>
          </a:solidFill>
          <a:ln w="25400" cap="flat" cmpd="sng" algn="ctr">
            <a:solidFill>
              <a:sysClr val="window" lastClr="FFFFFF"/>
            </a:solid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39" name="等腰三角形 38"/>
          <p:cNvSpPr/>
          <p:nvPr/>
        </p:nvSpPr>
        <p:spPr>
          <a:xfrm>
            <a:off x="6027738" y="3605659"/>
            <a:ext cx="273050" cy="117872"/>
          </a:xfrm>
          <a:prstGeom prst="triangle">
            <a:avLst/>
          </a:prstGeom>
          <a:solidFill>
            <a:sysClr val="window" lastClr="FFFFFF"/>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3083" name="TextBox 44"/>
          <p:cNvSpPr txBox="1">
            <a:spLocks noChangeArrowheads="1"/>
          </p:cNvSpPr>
          <p:nvPr/>
        </p:nvSpPr>
        <p:spPr bwMode="auto">
          <a:xfrm>
            <a:off x="3941763" y="2123331"/>
            <a:ext cx="3159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spcBef>
                <a:spcPct val="0"/>
              </a:spcBef>
              <a:buFontTx/>
              <a:buNone/>
            </a:pPr>
            <a:r>
              <a:rPr lang="en-US" altLang="zh-CN" sz="2400" b="1">
                <a:solidFill>
                  <a:schemeClr val="accent1"/>
                </a:solidFill>
                <a:latin typeface="Arial Rounded MT Bold" pitchFamily="34" charset="0"/>
                <a:cs typeface="Times New Roman" pitchFamily="18" charset="0"/>
              </a:rPr>
              <a:t>A</a:t>
            </a:r>
            <a:endParaRPr lang="zh-CN" altLang="en-US" sz="2400" b="1">
              <a:solidFill>
                <a:schemeClr val="accent1"/>
              </a:solidFill>
              <a:latin typeface="Arial Rounded MT Bold" pitchFamily="34" charset="0"/>
              <a:cs typeface="Times New Roman" pitchFamily="18" charset="0"/>
            </a:endParaRPr>
          </a:p>
        </p:txBody>
      </p:sp>
      <p:sp>
        <p:nvSpPr>
          <p:cNvPr id="3084" name="TextBox 45"/>
          <p:cNvSpPr txBox="1">
            <a:spLocks noChangeArrowheads="1"/>
          </p:cNvSpPr>
          <p:nvPr/>
        </p:nvSpPr>
        <p:spPr bwMode="auto">
          <a:xfrm>
            <a:off x="3941763" y="2567433"/>
            <a:ext cx="3159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spcBef>
                <a:spcPct val="0"/>
              </a:spcBef>
              <a:buFontTx/>
              <a:buNone/>
            </a:pPr>
            <a:r>
              <a:rPr lang="en-US" altLang="zh-CN" sz="2400" b="1" dirty="0">
                <a:solidFill>
                  <a:schemeClr val="accent1"/>
                </a:solidFill>
                <a:latin typeface="Arial Rounded MT Bold" pitchFamily="34" charset="0"/>
                <a:cs typeface="Times New Roman" pitchFamily="18" charset="0"/>
              </a:rPr>
              <a:t>B</a:t>
            </a:r>
            <a:endParaRPr lang="zh-CN" altLang="en-US" sz="2400" b="1" dirty="0">
              <a:solidFill>
                <a:schemeClr val="accent1"/>
              </a:solidFill>
              <a:latin typeface="Arial Rounded MT Bold" pitchFamily="34" charset="0"/>
              <a:cs typeface="Times New Roman" pitchFamily="18" charset="0"/>
            </a:endParaRPr>
          </a:p>
        </p:txBody>
      </p:sp>
      <p:sp>
        <p:nvSpPr>
          <p:cNvPr id="3085" name="TextBox 46"/>
          <p:cNvSpPr txBox="1">
            <a:spLocks noChangeArrowheads="1"/>
          </p:cNvSpPr>
          <p:nvPr/>
        </p:nvSpPr>
        <p:spPr bwMode="auto">
          <a:xfrm>
            <a:off x="3941763" y="3010346"/>
            <a:ext cx="3159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spcBef>
                <a:spcPct val="0"/>
              </a:spcBef>
              <a:buFontTx/>
              <a:buNone/>
            </a:pPr>
            <a:r>
              <a:rPr lang="en-US" altLang="zh-CN" sz="2400" b="1" dirty="0">
                <a:solidFill>
                  <a:schemeClr val="accent1"/>
                </a:solidFill>
                <a:latin typeface="Arial Rounded MT Bold" pitchFamily="34" charset="0"/>
                <a:cs typeface="Times New Roman" pitchFamily="18" charset="0"/>
              </a:rPr>
              <a:t>C</a:t>
            </a:r>
            <a:endParaRPr lang="zh-CN" altLang="en-US" sz="2400" b="1" dirty="0">
              <a:solidFill>
                <a:schemeClr val="accent1"/>
              </a:solidFill>
              <a:latin typeface="Arial Rounded MT Bold" pitchFamily="34" charset="0"/>
              <a:cs typeface="Times New Roman" pitchFamily="18" charset="0"/>
            </a:endParaRPr>
          </a:p>
        </p:txBody>
      </p:sp>
      <p:sp>
        <p:nvSpPr>
          <p:cNvPr id="3086" name="TextBox 47"/>
          <p:cNvSpPr txBox="1">
            <a:spLocks noChangeArrowheads="1"/>
          </p:cNvSpPr>
          <p:nvPr/>
        </p:nvSpPr>
        <p:spPr bwMode="auto">
          <a:xfrm>
            <a:off x="3941763" y="3453258"/>
            <a:ext cx="3159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80000"/>
              </a:lnSpc>
              <a:spcBef>
                <a:spcPct val="0"/>
              </a:spcBef>
              <a:buFontTx/>
              <a:buNone/>
            </a:pPr>
            <a:r>
              <a:rPr lang="en-US" altLang="zh-CN" sz="2400" b="1" dirty="0">
                <a:solidFill>
                  <a:schemeClr val="accent1"/>
                </a:solidFill>
                <a:latin typeface="Arial Rounded MT Bold" pitchFamily="34" charset="0"/>
                <a:cs typeface="Times New Roman" pitchFamily="18" charset="0"/>
              </a:rPr>
              <a:t>D</a:t>
            </a:r>
            <a:endParaRPr lang="zh-CN" altLang="en-US" sz="2400" b="1" dirty="0">
              <a:solidFill>
                <a:schemeClr val="accent1"/>
              </a:solidFill>
              <a:latin typeface="Arial Rounded MT Bold" pitchFamily="34" charset="0"/>
              <a:cs typeface="Times New Roman" pitchFamily="18" charset="0"/>
            </a:endParaRPr>
          </a:p>
        </p:txBody>
      </p:sp>
      <p:sp>
        <p:nvSpPr>
          <p:cNvPr id="50" name="TextBox 49"/>
          <p:cNvSpPr txBox="1"/>
          <p:nvPr/>
        </p:nvSpPr>
        <p:spPr>
          <a:xfrm>
            <a:off x="1920875" y="2065118"/>
            <a:ext cx="2020888" cy="372410"/>
          </a:xfrm>
          <a:prstGeom prst="rect">
            <a:avLst/>
          </a:prstGeom>
          <a:noFill/>
        </p:spPr>
        <p:txBody>
          <a:bodyPr anchor="ctr">
            <a:spAutoFit/>
          </a:bodyP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Arial" pitchFamily="34" charset="0"/>
                <a:ea typeface="微软雅黑" pitchFamily="34" charset="-122"/>
                <a:cs typeface="Arial" pitchFamily="34" charset="0"/>
              </a:rPr>
              <a:t>请在此处输入您的文本</a:t>
            </a:r>
            <a:endParaRPr lang="en-US" altLang="zh-CN" sz="1400" kern="0" dirty="0">
              <a:solidFill>
                <a:schemeClr val="tx1">
                  <a:lumMod val="50000"/>
                  <a:lumOff val="50000"/>
                </a:schemeClr>
              </a:solidFill>
              <a:latin typeface="Arial" pitchFamily="34" charset="0"/>
              <a:ea typeface="微软雅黑" pitchFamily="34" charset="-122"/>
              <a:cs typeface="Arial" pitchFamily="34" charset="0"/>
            </a:endParaRPr>
          </a:p>
        </p:txBody>
      </p:sp>
      <p:sp>
        <p:nvSpPr>
          <p:cNvPr id="56" name="TextBox 49"/>
          <p:cNvSpPr txBox="1"/>
          <p:nvPr/>
        </p:nvSpPr>
        <p:spPr>
          <a:xfrm>
            <a:off x="1920875" y="2508626"/>
            <a:ext cx="2020888" cy="372410"/>
          </a:xfrm>
          <a:prstGeom prst="rect">
            <a:avLst/>
          </a:prstGeom>
          <a:noFill/>
        </p:spPr>
        <p:txBody>
          <a:bodyPr anchor="ctr">
            <a:spAutoFit/>
          </a:bodyP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Arial" pitchFamily="34" charset="0"/>
                <a:ea typeface="微软雅黑" pitchFamily="34" charset="-122"/>
                <a:cs typeface="Arial" pitchFamily="34" charset="0"/>
              </a:rPr>
              <a:t>请在此处输入您的文本</a:t>
            </a:r>
            <a:endParaRPr lang="en-US" altLang="zh-CN" sz="1400" kern="0" dirty="0">
              <a:solidFill>
                <a:schemeClr val="tx1">
                  <a:lumMod val="50000"/>
                  <a:lumOff val="50000"/>
                </a:schemeClr>
              </a:solidFill>
              <a:latin typeface="Arial" pitchFamily="34" charset="0"/>
              <a:ea typeface="微软雅黑" pitchFamily="34" charset="-122"/>
              <a:cs typeface="Arial" pitchFamily="34" charset="0"/>
            </a:endParaRPr>
          </a:p>
        </p:txBody>
      </p:sp>
      <p:sp>
        <p:nvSpPr>
          <p:cNvPr id="57" name="TextBox 49"/>
          <p:cNvSpPr txBox="1"/>
          <p:nvPr/>
        </p:nvSpPr>
        <p:spPr>
          <a:xfrm>
            <a:off x="1920875" y="2952134"/>
            <a:ext cx="2020888" cy="372410"/>
          </a:xfrm>
          <a:prstGeom prst="rect">
            <a:avLst/>
          </a:prstGeom>
          <a:noFill/>
        </p:spPr>
        <p:txBody>
          <a:bodyPr anchor="ctr">
            <a:spAutoFit/>
          </a:bodyP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Arial" pitchFamily="34" charset="0"/>
                <a:ea typeface="微软雅黑" pitchFamily="34" charset="-122"/>
                <a:cs typeface="Arial" pitchFamily="34" charset="0"/>
              </a:rPr>
              <a:t>请在此处输入您的文本</a:t>
            </a:r>
            <a:endParaRPr lang="en-US" altLang="zh-CN" sz="1400" kern="0" dirty="0">
              <a:solidFill>
                <a:schemeClr val="tx1">
                  <a:lumMod val="50000"/>
                  <a:lumOff val="50000"/>
                </a:schemeClr>
              </a:solidFill>
              <a:latin typeface="Arial" pitchFamily="34" charset="0"/>
              <a:ea typeface="微软雅黑" pitchFamily="34" charset="-122"/>
              <a:cs typeface="Arial" pitchFamily="34" charset="0"/>
            </a:endParaRPr>
          </a:p>
        </p:txBody>
      </p:sp>
      <p:sp>
        <p:nvSpPr>
          <p:cNvPr id="58" name="TextBox 49"/>
          <p:cNvSpPr txBox="1"/>
          <p:nvPr/>
        </p:nvSpPr>
        <p:spPr>
          <a:xfrm>
            <a:off x="1920875" y="3395047"/>
            <a:ext cx="2020888" cy="372410"/>
          </a:xfrm>
          <a:prstGeom prst="rect">
            <a:avLst/>
          </a:prstGeom>
          <a:noFill/>
        </p:spPr>
        <p:txBody>
          <a:bodyPr anchor="ctr">
            <a:spAutoFit/>
          </a:bodyP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Arial" pitchFamily="34" charset="0"/>
                <a:ea typeface="微软雅黑" pitchFamily="34" charset="-122"/>
                <a:cs typeface="Arial" pitchFamily="34" charset="0"/>
              </a:rPr>
              <a:t>请在此处输入您的文本</a:t>
            </a:r>
            <a:endParaRPr lang="en-US" altLang="zh-CN" sz="1400" kern="0" dirty="0">
              <a:solidFill>
                <a:schemeClr val="tx1">
                  <a:lumMod val="50000"/>
                  <a:lumOff val="50000"/>
                </a:schemeClr>
              </a:solidFill>
              <a:latin typeface="Arial" pitchFamily="34" charset="0"/>
              <a:ea typeface="微软雅黑" pitchFamily="34" charset="-122"/>
              <a:cs typeface="Arial"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17131027"/>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500"/>
                                        <p:tgtEl>
                                          <p:spTgt spid="37"/>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right)">
                                      <p:cBhvr>
                                        <p:cTn id="11" dur="500"/>
                                        <p:tgtEl>
                                          <p:spTgt spid="32"/>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8"/>
                                        </p:tgtEl>
                                        <p:attrNameLst>
                                          <p:attrName>style.visibility</p:attrName>
                                        </p:attrNameLst>
                                      </p:cBhvr>
                                      <p:to>
                                        <p:strVal val="visible"/>
                                      </p:to>
                                    </p:set>
                                    <p:anim calcmode="lin" valueType="num">
                                      <p:cBhvr>
                                        <p:cTn id="15"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8"/>
                                        </p:tgtEl>
                                        <p:attrNameLst>
                                          <p:attrName>ppt_y</p:attrName>
                                        </p:attrNameLst>
                                      </p:cBhvr>
                                      <p:tavLst>
                                        <p:tav tm="0">
                                          <p:val>
                                            <p:strVal val="#ppt_y"/>
                                          </p:val>
                                        </p:tav>
                                        <p:tav tm="100000">
                                          <p:val>
                                            <p:strVal val="#ppt_y"/>
                                          </p:val>
                                        </p:tav>
                                      </p:tavLst>
                                    </p:anim>
                                    <p:anim calcmode="lin" valueType="num">
                                      <p:cBhvr>
                                        <p:cTn id="17"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8"/>
                                        </p:tgtEl>
                                      </p:cBhvr>
                                    </p:animEffect>
                                  </p:childTnLst>
                                </p:cTn>
                              </p:par>
                            </p:childTnLst>
                          </p:cTn>
                        </p:par>
                        <p:par>
                          <p:cTn id="20" fill="hold">
                            <p:stCondLst>
                              <p:cond delay="1950"/>
                            </p:stCondLst>
                            <p:childTnLst>
                              <p:par>
                                <p:cTn id="21" presetID="53" presetClass="entr" presetSubtype="16" fill="hold" grpId="0" nodeType="afterEffect">
                                  <p:stCondLst>
                                    <p:cond delay="0"/>
                                  </p:stCondLst>
                                  <p:childTnLst>
                                    <p:set>
                                      <p:cBhvr>
                                        <p:cTn id="22" dur="1" fill="hold">
                                          <p:stCondLst>
                                            <p:cond delay="0"/>
                                          </p:stCondLst>
                                        </p:cTn>
                                        <p:tgtEl>
                                          <p:spTgt spid="3086"/>
                                        </p:tgtEl>
                                        <p:attrNameLst>
                                          <p:attrName>style.visibility</p:attrName>
                                        </p:attrNameLst>
                                      </p:cBhvr>
                                      <p:to>
                                        <p:strVal val="visible"/>
                                      </p:to>
                                    </p:set>
                                    <p:anim calcmode="lin" valueType="num">
                                      <p:cBhvr>
                                        <p:cTn id="23" dur="500" fill="hold"/>
                                        <p:tgtEl>
                                          <p:spTgt spid="3086"/>
                                        </p:tgtEl>
                                        <p:attrNameLst>
                                          <p:attrName>ppt_w</p:attrName>
                                        </p:attrNameLst>
                                      </p:cBhvr>
                                      <p:tavLst>
                                        <p:tav tm="0">
                                          <p:val>
                                            <p:fltVal val="0"/>
                                          </p:val>
                                        </p:tav>
                                        <p:tav tm="100000">
                                          <p:val>
                                            <p:strVal val="#ppt_w"/>
                                          </p:val>
                                        </p:tav>
                                      </p:tavLst>
                                    </p:anim>
                                    <p:anim calcmode="lin" valueType="num">
                                      <p:cBhvr>
                                        <p:cTn id="24" dur="500" fill="hold"/>
                                        <p:tgtEl>
                                          <p:spTgt spid="3086"/>
                                        </p:tgtEl>
                                        <p:attrNameLst>
                                          <p:attrName>ppt_h</p:attrName>
                                        </p:attrNameLst>
                                      </p:cBhvr>
                                      <p:tavLst>
                                        <p:tav tm="0">
                                          <p:val>
                                            <p:fltVal val="0"/>
                                          </p:val>
                                        </p:tav>
                                        <p:tav tm="100000">
                                          <p:val>
                                            <p:strVal val="#ppt_h"/>
                                          </p:val>
                                        </p:tav>
                                      </p:tavLst>
                                    </p:anim>
                                    <p:animEffect transition="in" filter="fade">
                                      <p:cBhvr>
                                        <p:cTn id="25" dur="500"/>
                                        <p:tgtEl>
                                          <p:spTgt spid="3086"/>
                                        </p:tgtEl>
                                      </p:cBhvr>
                                    </p:animEffect>
                                  </p:childTnLst>
                                </p:cTn>
                              </p:par>
                            </p:childTnLst>
                          </p:cTn>
                        </p:par>
                        <p:par>
                          <p:cTn id="26" fill="hold">
                            <p:stCondLst>
                              <p:cond delay="2450"/>
                            </p:stCondLst>
                            <p:childTnLst>
                              <p:par>
                                <p:cTn id="27" presetID="22" presetClass="entr" presetSubtype="4"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down)">
                                      <p:cBhvr>
                                        <p:cTn id="29" dur="500"/>
                                        <p:tgtEl>
                                          <p:spTgt spid="36"/>
                                        </p:tgtEl>
                                      </p:cBhvr>
                                    </p:animEffect>
                                  </p:childTnLst>
                                </p:cTn>
                              </p:par>
                            </p:childTnLst>
                          </p:cTn>
                        </p:par>
                        <p:par>
                          <p:cTn id="30" fill="hold">
                            <p:stCondLst>
                              <p:cond delay="2950"/>
                            </p:stCondLst>
                            <p:childTnLst>
                              <p:par>
                                <p:cTn id="31" presetID="22" presetClass="entr" presetSubtype="2"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right)">
                                      <p:cBhvr>
                                        <p:cTn id="33" dur="500"/>
                                        <p:tgtEl>
                                          <p:spTgt spid="31"/>
                                        </p:tgtEl>
                                      </p:cBhvr>
                                    </p:animEffect>
                                  </p:childTnLst>
                                </p:cTn>
                              </p:par>
                            </p:childTnLst>
                          </p:cTn>
                        </p:par>
                        <p:par>
                          <p:cTn id="34" fill="hold">
                            <p:stCondLst>
                              <p:cond delay="34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57"/>
                                        </p:tgtEl>
                                        <p:attrNameLst>
                                          <p:attrName>ppt_y</p:attrName>
                                        </p:attrNameLst>
                                      </p:cBhvr>
                                      <p:tavLst>
                                        <p:tav tm="0">
                                          <p:val>
                                            <p:strVal val="#ppt_y"/>
                                          </p:val>
                                        </p:tav>
                                        <p:tav tm="100000">
                                          <p:val>
                                            <p:strVal val="#ppt_y"/>
                                          </p:val>
                                        </p:tav>
                                      </p:tavLst>
                                    </p:anim>
                                    <p:anim calcmode="lin" valueType="num">
                                      <p:cBhvr>
                                        <p:cTn id="39"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57"/>
                                        </p:tgtEl>
                                      </p:cBhvr>
                                    </p:animEffect>
                                  </p:childTnLst>
                                </p:cTn>
                              </p:par>
                            </p:childTnLst>
                          </p:cTn>
                        </p:par>
                        <p:par>
                          <p:cTn id="42" fill="hold">
                            <p:stCondLst>
                              <p:cond delay="4400"/>
                            </p:stCondLst>
                            <p:childTnLst>
                              <p:par>
                                <p:cTn id="43" presetID="53" presetClass="entr" presetSubtype="16" fill="hold" grpId="0" nodeType="afterEffect">
                                  <p:stCondLst>
                                    <p:cond delay="0"/>
                                  </p:stCondLst>
                                  <p:childTnLst>
                                    <p:set>
                                      <p:cBhvr>
                                        <p:cTn id="44" dur="1" fill="hold">
                                          <p:stCondLst>
                                            <p:cond delay="0"/>
                                          </p:stCondLst>
                                        </p:cTn>
                                        <p:tgtEl>
                                          <p:spTgt spid="3085"/>
                                        </p:tgtEl>
                                        <p:attrNameLst>
                                          <p:attrName>style.visibility</p:attrName>
                                        </p:attrNameLst>
                                      </p:cBhvr>
                                      <p:to>
                                        <p:strVal val="visible"/>
                                      </p:to>
                                    </p:set>
                                    <p:anim calcmode="lin" valueType="num">
                                      <p:cBhvr>
                                        <p:cTn id="45" dur="500" fill="hold"/>
                                        <p:tgtEl>
                                          <p:spTgt spid="3085"/>
                                        </p:tgtEl>
                                        <p:attrNameLst>
                                          <p:attrName>ppt_w</p:attrName>
                                        </p:attrNameLst>
                                      </p:cBhvr>
                                      <p:tavLst>
                                        <p:tav tm="0">
                                          <p:val>
                                            <p:fltVal val="0"/>
                                          </p:val>
                                        </p:tav>
                                        <p:tav tm="100000">
                                          <p:val>
                                            <p:strVal val="#ppt_w"/>
                                          </p:val>
                                        </p:tav>
                                      </p:tavLst>
                                    </p:anim>
                                    <p:anim calcmode="lin" valueType="num">
                                      <p:cBhvr>
                                        <p:cTn id="46" dur="500" fill="hold"/>
                                        <p:tgtEl>
                                          <p:spTgt spid="3085"/>
                                        </p:tgtEl>
                                        <p:attrNameLst>
                                          <p:attrName>ppt_h</p:attrName>
                                        </p:attrNameLst>
                                      </p:cBhvr>
                                      <p:tavLst>
                                        <p:tav tm="0">
                                          <p:val>
                                            <p:fltVal val="0"/>
                                          </p:val>
                                        </p:tav>
                                        <p:tav tm="100000">
                                          <p:val>
                                            <p:strVal val="#ppt_h"/>
                                          </p:val>
                                        </p:tav>
                                      </p:tavLst>
                                    </p:anim>
                                    <p:animEffect transition="in" filter="fade">
                                      <p:cBhvr>
                                        <p:cTn id="47" dur="500"/>
                                        <p:tgtEl>
                                          <p:spTgt spid="3085"/>
                                        </p:tgtEl>
                                      </p:cBhvr>
                                    </p:animEffect>
                                  </p:childTnLst>
                                </p:cTn>
                              </p:par>
                            </p:childTnLst>
                          </p:cTn>
                        </p:par>
                        <p:par>
                          <p:cTn id="48" fill="hold">
                            <p:stCondLst>
                              <p:cond delay="4900"/>
                            </p:stCondLst>
                            <p:childTnLst>
                              <p:par>
                                <p:cTn id="49" presetID="22" presetClass="entr" presetSubtype="4"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down)">
                                      <p:cBhvr>
                                        <p:cTn id="51" dur="500"/>
                                        <p:tgtEl>
                                          <p:spTgt spid="35"/>
                                        </p:tgtEl>
                                      </p:cBhvr>
                                    </p:animEffect>
                                  </p:childTnLst>
                                </p:cTn>
                              </p:par>
                            </p:childTnLst>
                          </p:cTn>
                        </p:par>
                        <p:par>
                          <p:cTn id="52" fill="hold">
                            <p:stCondLst>
                              <p:cond delay="5400"/>
                            </p:stCondLst>
                            <p:childTnLst>
                              <p:par>
                                <p:cTn id="53" presetID="22" presetClass="entr" presetSubtype="2"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right)">
                                      <p:cBhvr>
                                        <p:cTn id="55" dur="500"/>
                                        <p:tgtEl>
                                          <p:spTgt spid="30"/>
                                        </p:tgtEl>
                                      </p:cBhvr>
                                    </p:animEffect>
                                  </p:childTnLst>
                                </p:cTn>
                              </p:par>
                            </p:childTnLst>
                          </p:cTn>
                        </p:par>
                        <p:par>
                          <p:cTn id="56" fill="hold">
                            <p:stCondLst>
                              <p:cond delay="59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56"/>
                                        </p:tgtEl>
                                        <p:attrNameLst>
                                          <p:attrName>ppt_y</p:attrName>
                                        </p:attrNameLst>
                                      </p:cBhvr>
                                      <p:tavLst>
                                        <p:tav tm="0">
                                          <p:val>
                                            <p:strVal val="#ppt_y"/>
                                          </p:val>
                                        </p:tav>
                                        <p:tav tm="100000">
                                          <p:val>
                                            <p:strVal val="#ppt_y"/>
                                          </p:val>
                                        </p:tav>
                                      </p:tavLst>
                                    </p:anim>
                                    <p:anim calcmode="lin" valueType="num">
                                      <p:cBhvr>
                                        <p:cTn id="61"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56"/>
                                        </p:tgtEl>
                                      </p:cBhvr>
                                    </p:animEffect>
                                  </p:childTnLst>
                                </p:cTn>
                              </p:par>
                            </p:childTnLst>
                          </p:cTn>
                        </p:par>
                        <p:par>
                          <p:cTn id="64" fill="hold">
                            <p:stCondLst>
                              <p:cond delay="6850"/>
                            </p:stCondLst>
                            <p:childTnLst>
                              <p:par>
                                <p:cTn id="65" presetID="53" presetClass="entr" presetSubtype="16" fill="hold" grpId="0" nodeType="afterEffect">
                                  <p:stCondLst>
                                    <p:cond delay="0"/>
                                  </p:stCondLst>
                                  <p:childTnLst>
                                    <p:set>
                                      <p:cBhvr>
                                        <p:cTn id="66" dur="1" fill="hold">
                                          <p:stCondLst>
                                            <p:cond delay="0"/>
                                          </p:stCondLst>
                                        </p:cTn>
                                        <p:tgtEl>
                                          <p:spTgt spid="3084"/>
                                        </p:tgtEl>
                                        <p:attrNameLst>
                                          <p:attrName>style.visibility</p:attrName>
                                        </p:attrNameLst>
                                      </p:cBhvr>
                                      <p:to>
                                        <p:strVal val="visible"/>
                                      </p:to>
                                    </p:set>
                                    <p:anim calcmode="lin" valueType="num">
                                      <p:cBhvr>
                                        <p:cTn id="67" dur="500" fill="hold"/>
                                        <p:tgtEl>
                                          <p:spTgt spid="3084"/>
                                        </p:tgtEl>
                                        <p:attrNameLst>
                                          <p:attrName>ppt_w</p:attrName>
                                        </p:attrNameLst>
                                      </p:cBhvr>
                                      <p:tavLst>
                                        <p:tav tm="0">
                                          <p:val>
                                            <p:fltVal val="0"/>
                                          </p:val>
                                        </p:tav>
                                        <p:tav tm="100000">
                                          <p:val>
                                            <p:strVal val="#ppt_w"/>
                                          </p:val>
                                        </p:tav>
                                      </p:tavLst>
                                    </p:anim>
                                    <p:anim calcmode="lin" valueType="num">
                                      <p:cBhvr>
                                        <p:cTn id="68" dur="500" fill="hold"/>
                                        <p:tgtEl>
                                          <p:spTgt spid="3084"/>
                                        </p:tgtEl>
                                        <p:attrNameLst>
                                          <p:attrName>ppt_h</p:attrName>
                                        </p:attrNameLst>
                                      </p:cBhvr>
                                      <p:tavLst>
                                        <p:tav tm="0">
                                          <p:val>
                                            <p:fltVal val="0"/>
                                          </p:val>
                                        </p:tav>
                                        <p:tav tm="100000">
                                          <p:val>
                                            <p:strVal val="#ppt_h"/>
                                          </p:val>
                                        </p:tav>
                                      </p:tavLst>
                                    </p:anim>
                                    <p:animEffect transition="in" filter="fade">
                                      <p:cBhvr>
                                        <p:cTn id="69" dur="500"/>
                                        <p:tgtEl>
                                          <p:spTgt spid="3084"/>
                                        </p:tgtEl>
                                      </p:cBhvr>
                                    </p:animEffect>
                                  </p:childTnLst>
                                </p:cTn>
                              </p:par>
                            </p:childTnLst>
                          </p:cTn>
                        </p:par>
                        <p:par>
                          <p:cTn id="70" fill="hold">
                            <p:stCondLst>
                              <p:cond delay="7350"/>
                            </p:stCondLst>
                            <p:childTnLst>
                              <p:par>
                                <p:cTn id="71" presetID="22" presetClass="entr" presetSubtype="4"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down)">
                                      <p:cBhvr>
                                        <p:cTn id="73" dur="500"/>
                                        <p:tgtEl>
                                          <p:spTgt spid="34"/>
                                        </p:tgtEl>
                                      </p:cBhvr>
                                    </p:animEffect>
                                  </p:childTnLst>
                                </p:cTn>
                              </p:par>
                            </p:childTnLst>
                          </p:cTn>
                        </p:par>
                        <p:par>
                          <p:cTn id="74" fill="hold">
                            <p:stCondLst>
                              <p:cond delay="7850"/>
                            </p:stCondLst>
                            <p:childTnLst>
                              <p:par>
                                <p:cTn id="75" presetID="22" presetClass="entr" presetSubtype="2"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right)">
                                      <p:cBhvr>
                                        <p:cTn id="77" dur="500"/>
                                        <p:tgtEl>
                                          <p:spTgt spid="29"/>
                                        </p:tgtEl>
                                      </p:cBhvr>
                                    </p:animEffect>
                                  </p:childTnLst>
                                </p:cTn>
                              </p:par>
                            </p:childTnLst>
                          </p:cTn>
                        </p:par>
                        <p:par>
                          <p:cTn id="78" fill="hold">
                            <p:stCondLst>
                              <p:cond delay="83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50"/>
                                        </p:tgtEl>
                                        <p:attrNameLst>
                                          <p:attrName>style.visibility</p:attrName>
                                        </p:attrNameLst>
                                      </p:cBhvr>
                                      <p:to>
                                        <p:strVal val="visible"/>
                                      </p:to>
                                    </p:set>
                                    <p:anim calcmode="lin" valueType="num">
                                      <p:cBhvr>
                                        <p:cTn id="81"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50"/>
                                        </p:tgtEl>
                                        <p:attrNameLst>
                                          <p:attrName>ppt_y</p:attrName>
                                        </p:attrNameLst>
                                      </p:cBhvr>
                                      <p:tavLst>
                                        <p:tav tm="0">
                                          <p:val>
                                            <p:strVal val="#ppt_y"/>
                                          </p:val>
                                        </p:tav>
                                        <p:tav tm="100000">
                                          <p:val>
                                            <p:strVal val="#ppt_y"/>
                                          </p:val>
                                        </p:tav>
                                      </p:tavLst>
                                    </p:anim>
                                    <p:anim calcmode="lin" valueType="num">
                                      <p:cBhvr>
                                        <p:cTn id="83"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50"/>
                                        </p:tgtEl>
                                      </p:cBhvr>
                                    </p:animEffect>
                                  </p:childTnLst>
                                </p:cTn>
                              </p:par>
                            </p:childTnLst>
                          </p:cTn>
                        </p:par>
                        <p:par>
                          <p:cTn id="86" fill="hold">
                            <p:stCondLst>
                              <p:cond delay="9300"/>
                            </p:stCondLst>
                            <p:childTnLst>
                              <p:par>
                                <p:cTn id="87" presetID="53" presetClass="entr" presetSubtype="16" fill="hold" grpId="0" nodeType="afterEffect">
                                  <p:stCondLst>
                                    <p:cond delay="0"/>
                                  </p:stCondLst>
                                  <p:childTnLst>
                                    <p:set>
                                      <p:cBhvr>
                                        <p:cTn id="88" dur="1" fill="hold">
                                          <p:stCondLst>
                                            <p:cond delay="0"/>
                                          </p:stCondLst>
                                        </p:cTn>
                                        <p:tgtEl>
                                          <p:spTgt spid="3083"/>
                                        </p:tgtEl>
                                        <p:attrNameLst>
                                          <p:attrName>style.visibility</p:attrName>
                                        </p:attrNameLst>
                                      </p:cBhvr>
                                      <p:to>
                                        <p:strVal val="visible"/>
                                      </p:to>
                                    </p:set>
                                    <p:anim calcmode="lin" valueType="num">
                                      <p:cBhvr>
                                        <p:cTn id="89" dur="500" fill="hold"/>
                                        <p:tgtEl>
                                          <p:spTgt spid="3083"/>
                                        </p:tgtEl>
                                        <p:attrNameLst>
                                          <p:attrName>ppt_w</p:attrName>
                                        </p:attrNameLst>
                                      </p:cBhvr>
                                      <p:tavLst>
                                        <p:tav tm="0">
                                          <p:val>
                                            <p:fltVal val="0"/>
                                          </p:val>
                                        </p:tav>
                                        <p:tav tm="100000">
                                          <p:val>
                                            <p:strVal val="#ppt_w"/>
                                          </p:val>
                                        </p:tav>
                                      </p:tavLst>
                                    </p:anim>
                                    <p:anim calcmode="lin" valueType="num">
                                      <p:cBhvr>
                                        <p:cTn id="90" dur="500" fill="hold"/>
                                        <p:tgtEl>
                                          <p:spTgt spid="3083"/>
                                        </p:tgtEl>
                                        <p:attrNameLst>
                                          <p:attrName>ppt_h</p:attrName>
                                        </p:attrNameLst>
                                      </p:cBhvr>
                                      <p:tavLst>
                                        <p:tav tm="0">
                                          <p:val>
                                            <p:fltVal val="0"/>
                                          </p:val>
                                        </p:tav>
                                        <p:tav tm="100000">
                                          <p:val>
                                            <p:strVal val="#ppt_h"/>
                                          </p:val>
                                        </p:tav>
                                      </p:tavLst>
                                    </p:anim>
                                    <p:animEffect transition="in" filter="fade">
                                      <p:cBhvr>
                                        <p:cTn id="91" dur="500"/>
                                        <p:tgtEl>
                                          <p:spTgt spid="3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083" grpId="0"/>
      <p:bldP spid="3084" grpId="0"/>
      <p:bldP spid="3085" grpId="0"/>
      <p:bldP spid="3086" grpId="0"/>
      <p:bldP spid="50" grpId="0"/>
      <p:bldP spid="56" grpId="0"/>
      <p:bldP spid="57" grpId="0"/>
      <p:bldP spid="5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5094" y="1810420"/>
            <a:ext cx="4187489" cy="1885950"/>
            <a:chOff x="795094" y="1810420"/>
            <a:chExt cx="4187489" cy="1885950"/>
          </a:xfrm>
        </p:grpSpPr>
        <p:sp>
          <p:nvSpPr>
            <p:cNvPr id="4" name="Freeform 200"/>
            <p:cNvSpPr>
              <a:spLocks/>
            </p:cNvSpPr>
            <p:nvPr/>
          </p:nvSpPr>
          <p:spPr bwMode="auto">
            <a:xfrm>
              <a:off x="3393496" y="3384426"/>
              <a:ext cx="1589087" cy="311944"/>
            </a:xfrm>
            <a:custGeom>
              <a:avLst/>
              <a:gdLst>
                <a:gd name="T0" fmla="*/ 144 w 1104"/>
                <a:gd name="T1" fmla="*/ 288 h 288"/>
                <a:gd name="T2" fmla="*/ 1104 w 1104"/>
                <a:gd name="T3" fmla="*/ 96 h 288"/>
                <a:gd name="T4" fmla="*/ 0 w 1104"/>
                <a:gd name="T5" fmla="*/ 0 h 288"/>
                <a:gd name="T6" fmla="*/ 144 w 1104"/>
                <a:gd name="T7" fmla="*/ 288 h 288"/>
              </a:gdLst>
              <a:ahLst/>
              <a:cxnLst>
                <a:cxn ang="0">
                  <a:pos x="T0" y="T1"/>
                </a:cxn>
                <a:cxn ang="0">
                  <a:pos x="T2" y="T3"/>
                </a:cxn>
                <a:cxn ang="0">
                  <a:pos x="T4" y="T5"/>
                </a:cxn>
                <a:cxn ang="0">
                  <a:pos x="T6" y="T7"/>
                </a:cxn>
              </a:cxnLst>
              <a:rect l="0" t="0" r="r" b="b"/>
              <a:pathLst>
                <a:path w="1104" h="288">
                  <a:moveTo>
                    <a:pt x="144" y="288"/>
                  </a:moveTo>
                  <a:lnTo>
                    <a:pt x="1104" y="96"/>
                  </a:lnTo>
                  <a:lnTo>
                    <a:pt x="0" y="0"/>
                  </a:lnTo>
                  <a:lnTo>
                    <a:pt x="144" y="288"/>
                  </a:lnTo>
                  <a:close/>
                </a:path>
              </a:pathLst>
            </a:custGeom>
            <a:gradFill rotWithShape="0">
              <a:gsLst>
                <a:gs pos="0">
                  <a:schemeClr val="bg1">
                    <a:lumMod val="65000"/>
                  </a:schemeClr>
                </a:gs>
                <a:gs pos="100000">
                  <a:schemeClr val="bg1"/>
                </a:gs>
              </a:gsLst>
              <a:path path="rect">
                <a:fillToRect t="100000" r="100000"/>
              </a:path>
            </a:gradFill>
            <a:ln>
              <a:noFill/>
            </a:ln>
            <a:effectLst/>
          </p:spPr>
          <p:txBody>
            <a:bodyPr wrap="none" anchor="ctr"/>
            <a:lstStyle/>
            <a:p>
              <a:pPr>
                <a:defRPr/>
              </a:pPr>
              <a:endParaRPr lang="zh-CN" altLang="en-US">
                <a:solidFill>
                  <a:srgbClr val="47494B"/>
                </a:solidFill>
              </a:endParaRPr>
            </a:p>
          </p:txBody>
        </p:sp>
        <p:sp>
          <p:nvSpPr>
            <p:cNvPr id="9" name="Freeform 205"/>
            <p:cNvSpPr>
              <a:spLocks/>
            </p:cNvSpPr>
            <p:nvPr/>
          </p:nvSpPr>
          <p:spPr bwMode="auto">
            <a:xfrm>
              <a:off x="1804407" y="1881858"/>
              <a:ext cx="2693988" cy="517922"/>
            </a:xfrm>
            <a:custGeom>
              <a:avLst/>
              <a:gdLst>
                <a:gd name="T0" fmla="*/ 0 w 1872"/>
                <a:gd name="T1" fmla="*/ 384 h 480"/>
                <a:gd name="T2" fmla="*/ 0 w 1872"/>
                <a:gd name="T3" fmla="*/ 78 h 480"/>
                <a:gd name="T4" fmla="*/ 1872 w 1872"/>
                <a:gd name="T5" fmla="*/ 0 h 480"/>
                <a:gd name="T6" fmla="*/ 1872 w 1872"/>
                <a:gd name="T7" fmla="*/ 480 h 480"/>
                <a:gd name="T8" fmla="*/ 0 w 1872"/>
                <a:gd name="T9" fmla="*/ 384 h 480"/>
              </a:gdLst>
              <a:ahLst/>
              <a:cxnLst>
                <a:cxn ang="0">
                  <a:pos x="T0" y="T1"/>
                </a:cxn>
                <a:cxn ang="0">
                  <a:pos x="T2" y="T3"/>
                </a:cxn>
                <a:cxn ang="0">
                  <a:pos x="T4" y="T5"/>
                </a:cxn>
                <a:cxn ang="0">
                  <a:pos x="T6" y="T7"/>
                </a:cxn>
                <a:cxn ang="0">
                  <a:pos x="T8" y="T9"/>
                </a:cxn>
              </a:cxnLst>
              <a:rect l="0" t="0" r="r" b="b"/>
              <a:pathLst>
                <a:path w="1872" h="480">
                  <a:moveTo>
                    <a:pt x="0" y="384"/>
                  </a:moveTo>
                  <a:lnTo>
                    <a:pt x="0" y="78"/>
                  </a:lnTo>
                  <a:lnTo>
                    <a:pt x="1872" y="0"/>
                  </a:lnTo>
                  <a:lnTo>
                    <a:pt x="1872" y="480"/>
                  </a:lnTo>
                  <a:lnTo>
                    <a:pt x="0" y="384"/>
                  </a:lnTo>
                  <a:close/>
                </a:path>
              </a:pathLst>
            </a:custGeom>
            <a:gradFill>
              <a:gsLst>
                <a:gs pos="0">
                  <a:schemeClr val="accent1">
                    <a:lumMod val="75000"/>
                  </a:schemeClr>
                </a:gs>
                <a:gs pos="100000">
                  <a:schemeClr val="accent1">
                    <a:lumMod val="60000"/>
                    <a:lumOff val="40000"/>
                  </a:schemeClr>
                </a:gs>
              </a:gsLst>
              <a:path path="rect">
                <a:fillToRect t="100000" r="100000"/>
              </a:path>
            </a:gradFill>
            <a:ln w="9525" cap="flat" cmpd="sng">
              <a:noFill/>
              <a:prstDash val="solid"/>
              <a:round/>
              <a:headEnd type="none" w="med" len="med"/>
              <a:tailEnd type="none" w="med" len="med"/>
            </a:ln>
            <a:effectLst/>
          </p:spPr>
          <p:txBody>
            <a:bodyPr wrap="none"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请在此处输入您的标题</a:t>
              </a:r>
            </a:p>
          </p:txBody>
        </p:sp>
        <p:grpSp>
          <p:nvGrpSpPr>
            <p:cNvPr id="2" name="组合 1"/>
            <p:cNvGrpSpPr/>
            <p:nvPr/>
          </p:nvGrpSpPr>
          <p:grpSpPr>
            <a:xfrm>
              <a:off x="837621" y="1810420"/>
              <a:ext cx="4140200" cy="1875235"/>
              <a:chOff x="837621" y="1810420"/>
              <a:chExt cx="4140200" cy="1875235"/>
            </a:xfrm>
          </p:grpSpPr>
          <p:sp>
            <p:nvSpPr>
              <p:cNvPr id="6" name="Freeform 202"/>
              <p:cNvSpPr>
                <a:spLocks/>
              </p:cNvSpPr>
              <p:nvPr/>
            </p:nvSpPr>
            <p:spPr bwMode="auto">
              <a:xfrm>
                <a:off x="837621" y="2606948"/>
                <a:ext cx="3108325" cy="466725"/>
              </a:xfrm>
              <a:custGeom>
                <a:avLst/>
                <a:gdLst>
                  <a:gd name="T0" fmla="*/ 0 w 2160"/>
                  <a:gd name="T1" fmla="*/ 0 h 432"/>
                  <a:gd name="T2" fmla="*/ 1920 w 2160"/>
                  <a:gd name="T3" fmla="*/ 432 h 432"/>
                  <a:gd name="T4" fmla="*/ 2160 w 2160"/>
                  <a:gd name="T5" fmla="*/ 336 h 432"/>
                  <a:gd name="T6" fmla="*/ 336 w 2160"/>
                  <a:gd name="T7" fmla="*/ 0 h 432"/>
                  <a:gd name="T8" fmla="*/ 0 w 2160"/>
                  <a:gd name="T9" fmla="*/ 0 h 432"/>
                </a:gdLst>
                <a:ahLst/>
                <a:cxnLst>
                  <a:cxn ang="0">
                    <a:pos x="T0" y="T1"/>
                  </a:cxn>
                  <a:cxn ang="0">
                    <a:pos x="T2" y="T3"/>
                  </a:cxn>
                  <a:cxn ang="0">
                    <a:pos x="T4" y="T5"/>
                  </a:cxn>
                  <a:cxn ang="0">
                    <a:pos x="T6" y="T7"/>
                  </a:cxn>
                  <a:cxn ang="0">
                    <a:pos x="T8" y="T9"/>
                  </a:cxn>
                </a:cxnLst>
                <a:rect l="0" t="0" r="r" b="b"/>
                <a:pathLst>
                  <a:path w="2160" h="432">
                    <a:moveTo>
                      <a:pt x="0" y="0"/>
                    </a:moveTo>
                    <a:lnTo>
                      <a:pt x="1920" y="432"/>
                    </a:lnTo>
                    <a:lnTo>
                      <a:pt x="2160" y="336"/>
                    </a:lnTo>
                    <a:lnTo>
                      <a:pt x="336" y="0"/>
                    </a:lnTo>
                    <a:lnTo>
                      <a:pt x="0" y="0"/>
                    </a:lnTo>
                    <a:close/>
                  </a:path>
                </a:pathLst>
              </a:custGeom>
              <a:solidFill>
                <a:schemeClr val="bg1">
                  <a:lumMod val="85000"/>
                </a:schemeClr>
              </a:solidFill>
              <a:ln w="9525" cap="flat" cmpd="sng">
                <a:noFill/>
                <a:prstDash val="solid"/>
                <a:round/>
                <a:headEnd type="none" w="med" len="med"/>
                <a:tailEnd type="none" w="med" len="med"/>
              </a:ln>
              <a:effectLst/>
            </p:spPr>
            <p:txBody>
              <a:bodyPr wrap="none" anchor="ctr"/>
              <a:lstStyle/>
              <a:p>
                <a:pPr>
                  <a:defRPr/>
                </a:pPr>
                <a:endParaRPr lang="zh-CN" altLang="en-US">
                  <a:solidFill>
                    <a:srgbClr val="47494B"/>
                  </a:solidFill>
                </a:endParaRPr>
              </a:p>
            </p:txBody>
          </p:sp>
          <p:sp>
            <p:nvSpPr>
              <p:cNvPr id="8" name="Freeform 204"/>
              <p:cNvSpPr>
                <a:spLocks/>
              </p:cNvSpPr>
              <p:nvPr/>
            </p:nvSpPr>
            <p:spPr bwMode="auto">
              <a:xfrm>
                <a:off x="1269420" y="2296195"/>
                <a:ext cx="3228975" cy="207169"/>
              </a:xfrm>
              <a:custGeom>
                <a:avLst/>
                <a:gdLst>
                  <a:gd name="T0" fmla="*/ 0 w 2244"/>
                  <a:gd name="T1" fmla="*/ 24 h 192"/>
                  <a:gd name="T2" fmla="*/ 420 w 2244"/>
                  <a:gd name="T3" fmla="*/ 0 h 192"/>
                  <a:gd name="T4" fmla="*/ 2244 w 2244"/>
                  <a:gd name="T5" fmla="*/ 96 h 192"/>
                  <a:gd name="T6" fmla="*/ 1860 w 2244"/>
                  <a:gd name="T7" fmla="*/ 192 h 192"/>
                  <a:gd name="T8" fmla="*/ 0 w 2244"/>
                  <a:gd name="T9" fmla="*/ 24 h 192"/>
                </a:gdLst>
                <a:ahLst/>
                <a:cxnLst>
                  <a:cxn ang="0">
                    <a:pos x="T0" y="T1"/>
                  </a:cxn>
                  <a:cxn ang="0">
                    <a:pos x="T2" y="T3"/>
                  </a:cxn>
                  <a:cxn ang="0">
                    <a:pos x="T4" y="T5"/>
                  </a:cxn>
                  <a:cxn ang="0">
                    <a:pos x="T6" y="T7"/>
                  </a:cxn>
                  <a:cxn ang="0">
                    <a:pos x="T8" y="T9"/>
                  </a:cxn>
                </a:cxnLst>
                <a:rect l="0" t="0" r="r" b="b"/>
                <a:pathLst>
                  <a:path w="2244" h="192">
                    <a:moveTo>
                      <a:pt x="0" y="24"/>
                    </a:moveTo>
                    <a:lnTo>
                      <a:pt x="420" y="0"/>
                    </a:lnTo>
                    <a:lnTo>
                      <a:pt x="2244" y="96"/>
                    </a:lnTo>
                    <a:lnTo>
                      <a:pt x="1860" y="192"/>
                    </a:lnTo>
                    <a:lnTo>
                      <a:pt x="0" y="24"/>
                    </a:lnTo>
                    <a:close/>
                  </a:path>
                </a:pathLst>
              </a:custGeom>
              <a:solidFill>
                <a:schemeClr val="bg1">
                  <a:lumMod val="85000"/>
                </a:schemeClr>
              </a:solidFill>
              <a:ln w="9525" cap="flat" cmpd="sng">
                <a:noFill/>
                <a:prstDash val="solid"/>
                <a:round/>
                <a:headEnd type="none" w="med" len="med"/>
                <a:tailEnd type="none" w="med" len="med"/>
              </a:ln>
              <a:effectLst/>
            </p:spPr>
            <p:txBody>
              <a:bodyPr wrap="none" anchor="ctr"/>
              <a:lstStyle/>
              <a:p>
                <a:pPr>
                  <a:defRPr/>
                </a:pPr>
                <a:endParaRPr lang="zh-CN" altLang="en-US">
                  <a:solidFill>
                    <a:srgbClr val="47494B"/>
                  </a:solidFill>
                </a:endParaRPr>
              </a:p>
            </p:txBody>
          </p:sp>
          <p:sp>
            <p:nvSpPr>
              <p:cNvPr id="23" name="任意多边形 22"/>
              <p:cNvSpPr>
                <a:spLocks/>
              </p:cNvSpPr>
              <p:nvPr/>
            </p:nvSpPr>
            <p:spPr bwMode="auto">
              <a:xfrm>
                <a:off x="1812346" y="1810420"/>
                <a:ext cx="3157537" cy="161925"/>
              </a:xfrm>
              <a:custGeom>
                <a:avLst/>
                <a:gdLst>
                  <a:gd name="connsiteX0" fmla="*/ 2257941 w 2257941"/>
                  <a:gd name="connsiteY0" fmla="*/ 0 h 153985"/>
                  <a:gd name="connsiteX1" fmla="*/ 2257941 w 2257941"/>
                  <a:gd name="connsiteY1" fmla="*/ 5421 h 153985"/>
                  <a:gd name="connsiteX2" fmla="*/ 1915297 w 2257941"/>
                  <a:gd name="connsiteY2" fmla="*/ 135442 h 153985"/>
                  <a:gd name="connsiteX3" fmla="*/ 0 w 2257941"/>
                  <a:gd name="connsiteY3" fmla="*/ 153985 h 153985"/>
                  <a:gd name="connsiteX4" fmla="*/ 284206 w 2257941"/>
                  <a:gd name="connsiteY4" fmla="*/ 67453 h 153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7941" h="153985">
                    <a:moveTo>
                      <a:pt x="2257941" y="0"/>
                    </a:moveTo>
                    <a:lnTo>
                      <a:pt x="2257941" y="5421"/>
                    </a:lnTo>
                    <a:lnTo>
                      <a:pt x="1915297" y="135442"/>
                    </a:lnTo>
                    <a:lnTo>
                      <a:pt x="0" y="153985"/>
                    </a:lnTo>
                    <a:lnTo>
                      <a:pt x="284206" y="67453"/>
                    </a:lnTo>
                    <a:close/>
                  </a:path>
                </a:pathLst>
              </a:custGeom>
              <a:solidFill>
                <a:schemeClr val="bg1">
                  <a:lumMod val="85000"/>
                </a:schemeClr>
              </a:solidFill>
              <a:ln w="9525" cap="flat" cmpd="sng">
                <a:noFill/>
                <a:prstDash val="solid"/>
                <a:round/>
                <a:headEnd type="none" w="med" len="med"/>
                <a:tailEnd type="none" w="med" len="med"/>
              </a:ln>
              <a:effectLst/>
            </p:spPr>
            <p:txBody>
              <a:bodyPr anchor="ctr"/>
              <a:lstStyle/>
              <a:p>
                <a:pPr>
                  <a:defRPr/>
                </a:pPr>
                <a:endParaRPr lang="zh-CN" altLang="en-US">
                  <a:solidFill>
                    <a:srgbClr val="47494B"/>
                  </a:solidFill>
                </a:endParaRPr>
              </a:p>
            </p:txBody>
          </p:sp>
          <p:sp>
            <p:nvSpPr>
              <p:cNvPr id="21" name="任意多边形 20"/>
              <p:cNvSpPr>
                <a:spLocks/>
              </p:cNvSpPr>
              <p:nvPr/>
            </p:nvSpPr>
            <p:spPr bwMode="auto">
              <a:xfrm>
                <a:off x="3596696" y="1812801"/>
                <a:ext cx="1381125" cy="1872854"/>
              </a:xfrm>
              <a:custGeom>
                <a:avLst/>
                <a:gdLst>
                  <a:gd name="connsiteX0" fmla="*/ 956805 w 988541"/>
                  <a:gd name="connsiteY0" fmla="*/ 0 h 1786732"/>
                  <a:gd name="connsiteX1" fmla="*/ 988541 w 988541"/>
                  <a:gd name="connsiteY1" fmla="*/ 0 h 1786732"/>
                  <a:gd name="connsiteX2" fmla="*/ 988541 w 988541"/>
                  <a:gd name="connsiteY2" fmla="*/ 86988 h 1786732"/>
                  <a:gd name="connsiteX3" fmla="*/ 747584 w 988541"/>
                  <a:gd name="connsiteY3" fmla="*/ 173521 h 1786732"/>
                  <a:gd name="connsiteX4" fmla="*/ 753763 w 988541"/>
                  <a:gd name="connsiteY4" fmla="*/ 637087 h 1786732"/>
                  <a:gd name="connsiteX5" fmla="*/ 395417 w 988541"/>
                  <a:gd name="connsiteY5" fmla="*/ 748343 h 1786732"/>
                  <a:gd name="connsiteX6" fmla="*/ 395417 w 988541"/>
                  <a:gd name="connsiteY6" fmla="*/ 1193367 h 1786732"/>
                  <a:gd name="connsiteX7" fmla="*/ 154460 w 988541"/>
                  <a:gd name="connsiteY7" fmla="*/ 1286080 h 1786732"/>
                  <a:gd name="connsiteX8" fmla="*/ 154460 w 988541"/>
                  <a:gd name="connsiteY8" fmla="*/ 1743466 h 1786732"/>
                  <a:gd name="connsiteX9" fmla="*/ 0 w 988541"/>
                  <a:gd name="connsiteY9" fmla="*/ 1786732 h 1786732"/>
                  <a:gd name="connsiteX10" fmla="*/ 0 w 988541"/>
                  <a:gd name="connsiteY10" fmla="*/ 1193367 h 1786732"/>
                  <a:gd name="connsiteX11" fmla="*/ 247135 w 988541"/>
                  <a:gd name="connsiteY11" fmla="*/ 1094473 h 1786732"/>
                  <a:gd name="connsiteX12" fmla="*/ 247135 w 988541"/>
                  <a:gd name="connsiteY12" fmla="*/ 649449 h 1786732"/>
                  <a:gd name="connsiteX13" fmla="*/ 642552 w 988541"/>
                  <a:gd name="connsiteY13" fmla="*/ 550555 h 1786732"/>
                  <a:gd name="connsiteX14" fmla="*/ 642552 w 988541"/>
                  <a:gd name="connsiteY14" fmla="*/ 117893 h 178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8541" h="1786732">
                    <a:moveTo>
                      <a:pt x="956805" y="0"/>
                    </a:moveTo>
                    <a:lnTo>
                      <a:pt x="988541" y="0"/>
                    </a:lnTo>
                    <a:lnTo>
                      <a:pt x="988541" y="86988"/>
                    </a:lnTo>
                    <a:lnTo>
                      <a:pt x="747584" y="173521"/>
                    </a:lnTo>
                    <a:lnTo>
                      <a:pt x="753763" y="637087"/>
                    </a:lnTo>
                    <a:lnTo>
                      <a:pt x="395417" y="748343"/>
                    </a:lnTo>
                    <a:lnTo>
                      <a:pt x="395417" y="1193367"/>
                    </a:lnTo>
                    <a:lnTo>
                      <a:pt x="154460" y="1286080"/>
                    </a:lnTo>
                    <a:lnTo>
                      <a:pt x="154460" y="1743466"/>
                    </a:lnTo>
                    <a:lnTo>
                      <a:pt x="0" y="1786732"/>
                    </a:lnTo>
                    <a:lnTo>
                      <a:pt x="0" y="1193367"/>
                    </a:lnTo>
                    <a:lnTo>
                      <a:pt x="247135" y="1094473"/>
                    </a:lnTo>
                    <a:lnTo>
                      <a:pt x="247135" y="649449"/>
                    </a:lnTo>
                    <a:lnTo>
                      <a:pt x="642552" y="550555"/>
                    </a:lnTo>
                    <a:lnTo>
                      <a:pt x="642552" y="117893"/>
                    </a:lnTo>
                    <a:close/>
                  </a:path>
                </a:pathLst>
              </a:custGeom>
              <a:solidFill>
                <a:schemeClr val="bg1">
                  <a:lumMod val="85000"/>
                </a:schemeClr>
              </a:solidFill>
              <a:ln w="3175">
                <a:solidFill>
                  <a:schemeClr val="bg1">
                    <a:lumMod val="95000"/>
                  </a:schemeClr>
                </a:solidFill>
                <a:round/>
                <a:headEnd/>
                <a:tailEnd/>
              </a:ln>
              <a:effectLst/>
            </p:spPr>
            <p:txBody>
              <a:bodyPr anchor="ctr"/>
              <a:lstStyle/>
              <a:p>
                <a:pPr>
                  <a:defRPr/>
                </a:pPr>
                <a:endParaRPr lang="zh-CN" altLang="en-US">
                  <a:solidFill>
                    <a:srgbClr val="47494B"/>
                  </a:solidFill>
                </a:endParaRPr>
              </a:p>
            </p:txBody>
          </p:sp>
        </p:grpSp>
        <p:sp>
          <p:nvSpPr>
            <p:cNvPr id="19" name="任意多边形 18"/>
            <p:cNvSpPr/>
            <p:nvPr/>
          </p:nvSpPr>
          <p:spPr>
            <a:xfrm rot="400067">
              <a:off x="1231320" y="2387874"/>
              <a:ext cx="2760662" cy="463153"/>
            </a:xfrm>
            <a:custGeom>
              <a:avLst/>
              <a:gdLst>
                <a:gd name="connsiteX0" fmla="*/ 0 w 1974110"/>
                <a:gd name="connsiteY0" fmla="*/ 50495 h 442014"/>
                <a:gd name="connsiteX1" fmla="*/ 1922437 w 1974110"/>
                <a:gd name="connsiteY1" fmla="*/ 0 h 442014"/>
                <a:gd name="connsiteX2" fmla="*/ 1974110 w 1974110"/>
                <a:gd name="connsiteY2" fmla="*/ 442014 h 442014"/>
                <a:gd name="connsiteX3" fmla="*/ 31577 w 1974110"/>
                <a:gd name="connsiteY3" fmla="*/ 320615 h 442014"/>
              </a:gdLst>
              <a:ahLst/>
              <a:cxnLst>
                <a:cxn ang="0">
                  <a:pos x="connsiteX0" y="connsiteY0"/>
                </a:cxn>
                <a:cxn ang="0">
                  <a:pos x="connsiteX1" y="connsiteY1"/>
                </a:cxn>
                <a:cxn ang="0">
                  <a:pos x="connsiteX2" y="connsiteY2"/>
                </a:cxn>
                <a:cxn ang="0">
                  <a:pos x="connsiteX3" y="connsiteY3"/>
                </a:cxn>
              </a:cxnLst>
              <a:rect l="l" t="t" r="r" b="b"/>
              <a:pathLst>
                <a:path w="1974110" h="442014">
                  <a:moveTo>
                    <a:pt x="0" y="50495"/>
                  </a:moveTo>
                  <a:lnTo>
                    <a:pt x="1922437" y="0"/>
                  </a:lnTo>
                  <a:lnTo>
                    <a:pt x="1974110" y="442014"/>
                  </a:lnTo>
                  <a:lnTo>
                    <a:pt x="31577" y="320615"/>
                  </a:lnTo>
                  <a:close/>
                </a:path>
              </a:pathLst>
            </a:custGeom>
            <a:gradFill>
              <a:gsLst>
                <a:gs pos="0">
                  <a:schemeClr val="accent1">
                    <a:lumMod val="75000"/>
                  </a:schemeClr>
                </a:gs>
                <a:gs pos="100000">
                  <a:schemeClr val="accent1">
                    <a:lumMod val="60000"/>
                    <a:lumOff val="40000"/>
                  </a:schemeClr>
                </a:gs>
              </a:gsLst>
              <a:path path="rect">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a:solidFill>
                    <a:srgbClr val="FFFFFF"/>
                  </a:solidFill>
                  <a:latin typeface="微软雅黑" panose="020B0503020204020204" pitchFamily="34" charset="-122"/>
                </a:rPr>
                <a:t>请在此处输入您的标题</a:t>
              </a:r>
              <a:endParaRPr lang="zh-CN" altLang="en-US" sz="1600" dirty="0">
                <a:solidFill>
                  <a:srgbClr val="FFFFFF"/>
                </a:solidFill>
                <a:latin typeface="微软雅黑" panose="020B0503020204020204" pitchFamily="34" charset="-122"/>
              </a:endParaRPr>
            </a:p>
          </p:txBody>
        </p:sp>
        <p:sp>
          <p:nvSpPr>
            <p:cNvPr id="28" name="任意多边形 27"/>
            <p:cNvSpPr/>
            <p:nvPr/>
          </p:nvSpPr>
          <p:spPr>
            <a:xfrm rot="846264">
              <a:off x="795094" y="2780100"/>
              <a:ext cx="2912470" cy="613047"/>
            </a:xfrm>
            <a:custGeom>
              <a:avLst/>
              <a:gdLst>
                <a:gd name="connsiteX0" fmla="*/ 0 w 3038969"/>
                <a:gd name="connsiteY0" fmla="*/ 88988 h 803092"/>
                <a:gd name="connsiteX1" fmla="*/ 2831492 w 3038969"/>
                <a:gd name="connsiteY1" fmla="*/ 0 h 803092"/>
                <a:gd name="connsiteX2" fmla="*/ 3038969 w 3038969"/>
                <a:gd name="connsiteY2" fmla="*/ 803092 h 803092"/>
                <a:gd name="connsiteX3" fmla="*/ 138319 w 3038969"/>
                <a:gd name="connsiteY3" fmla="*/ 624382 h 803092"/>
                <a:gd name="connsiteX0" fmla="*/ 0 w 3038969"/>
                <a:gd name="connsiteY0" fmla="*/ 223566 h 937670"/>
                <a:gd name="connsiteX1" fmla="*/ 2765680 w 3038969"/>
                <a:gd name="connsiteY1" fmla="*/ 0 h 937670"/>
                <a:gd name="connsiteX2" fmla="*/ 3038969 w 3038969"/>
                <a:gd name="connsiteY2" fmla="*/ 937670 h 937670"/>
                <a:gd name="connsiteX3" fmla="*/ 138319 w 3038969"/>
                <a:gd name="connsiteY3" fmla="*/ 758960 h 937670"/>
                <a:gd name="connsiteX4" fmla="*/ 0 w 3038969"/>
                <a:gd name="connsiteY4" fmla="*/ 223566 h 937670"/>
                <a:gd name="connsiteX0" fmla="*/ 0 w 2960601"/>
                <a:gd name="connsiteY0" fmla="*/ 223566 h 758960"/>
                <a:gd name="connsiteX1" fmla="*/ 2765680 w 2960601"/>
                <a:gd name="connsiteY1" fmla="*/ 0 h 758960"/>
                <a:gd name="connsiteX2" fmla="*/ 2960601 w 2960601"/>
                <a:gd name="connsiteY2" fmla="*/ 670574 h 758960"/>
                <a:gd name="connsiteX3" fmla="*/ 138319 w 2960601"/>
                <a:gd name="connsiteY3" fmla="*/ 758960 h 758960"/>
                <a:gd name="connsiteX4" fmla="*/ 0 w 2960601"/>
                <a:gd name="connsiteY4" fmla="*/ 223566 h 758960"/>
                <a:gd name="connsiteX0" fmla="*/ 0 w 2960601"/>
                <a:gd name="connsiteY0" fmla="*/ 215062 h 750456"/>
                <a:gd name="connsiteX1" fmla="*/ 2797640 w 2960601"/>
                <a:gd name="connsiteY1" fmla="*/ 0 h 750456"/>
                <a:gd name="connsiteX2" fmla="*/ 2960601 w 2960601"/>
                <a:gd name="connsiteY2" fmla="*/ 662070 h 750456"/>
                <a:gd name="connsiteX3" fmla="*/ 138319 w 2960601"/>
                <a:gd name="connsiteY3" fmla="*/ 750456 h 750456"/>
                <a:gd name="connsiteX4" fmla="*/ 0 w 2960601"/>
                <a:gd name="connsiteY4" fmla="*/ 215062 h 750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0601" h="750456">
                  <a:moveTo>
                    <a:pt x="0" y="215062"/>
                  </a:moveTo>
                  <a:lnTo>
                    <a:pt x="2797640" y="0"/>
                  </a:lnTo>
                  <a:lnTo>
                    <a:pt x="2960601" y="662070"/>
                  </a:lnTo>
                  <a:lnTo>
                    <a:pt x="138319" y="750456"/>
                  </a:lnTo>
                  <a:lnTo>
                    <a:pt x="0" y="215062"/>
                  </a:lnTo>
                  <a:close/>
                </a:path>
              </a:pathLst>
            </a:custGeom>
            <a:gradFill>
              <a:gsLst>
                <a:gs pos="0">
                  <a:schemeClr val="accent1">
                    <a:lumMod val="75000"/>
                  </a:schemeClr>
                </a:gs>
                <a:gs pos="100000">
                  <a:schemeClr val="accent1">
                    <a:lumMod val="60000"/>
                    <a:lumOff val="40000"/>
                  </a:schemeClr>
                </a:gs>
              </a:gsLst>
              <a:path path="rect">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a:solidFill>
                    <a:srgbClr val="FFFFFF"/>
                  </a:solidFill>
                  <a:latin typeface="微软雅黑" panose="020B0503020204020204" pitchFamily="34" charset="-122"/>
                </a:rPr>
                <a:t>请在此处输入您的标题</a:t>
              </a:r>
              <a:endParaRPr lang="zh-CN" altLang="en-US" sz="1600" dirty="0">
                <a:solidFill>
                  <a:srgbClr val="FFFFFF"/>
                </a:solidFill>
                <a:latin typeface="微软雅黑" panose="020B0503020204020204" pitchFamily="34" charset="-122"/>
              </a:endParaRPr>
            </a:p>
          </p:txBody>
        </p:sp>
      </p:grpSp>
      <p:sp>
        <p:nvSpPr>
          <p:cNvPr id="30" name="文本框 29"/>
          <p:cNvSpPr txBox="1"/>
          <p:nvPr/>
        </p:nvSpPr>
        <p:spPr>
          <a:xfrm>
            <a:off x="5488027" y="1419623"/>
            <a:ext cx="2863230" cy="2370960"/>
          </a:xfrm>
          <a:prstGeom prst="rect">
            <a:avLst/>
          </a:prstGeom>
          <a:noFill/>
        </p:spPr>
        <p:txBody>
          <a:bodyPr lIns="90000" tIns="90000" rIns="90000" bIns="90000" anchor="ctr"/>
          <a:lstStyle/>
          <a:p>
            <a:pPr algn="just">
              <a:lnSpc>
                <a:spcPct val="130000"/>
              </a:lnSpc>
              <a:spcBef>
                <a:spcPts val="600"/>
              </a:spcBef>
              <a:spcAft>
                <a:spcPts val="600"/>
              </a:spcAft>
              <a:defRPr/>
            </a:pPr>
            <a:r>
              <a:rPr lang="zh-CN" altLang="en-US" sz="1400" dirty="0">
                <a:solidFill>
                  <a:srgbClr val="FFFFFF">
                    <a:lumMod val="65000"/>
                  </a:srgb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endParaRPr lang="en-US" altLang="zh-CN" sz="1400" dirty="0">
              <a:solidFill>
                <a:srgbClr val="FFFFFF">
                  <a:lumMod val="65000"/>
                </a:srgbClr>
              </a:solidFill>
              <a:latin typeface="微软雅黑" panose="020B0503020204020204" pitchFamily="34" charset="-122"/>
              <a:ea typeface="微软雅黑" panose="020B0503020204020204" pitchFamily="34" charset="-122"/>
            </a:endParaRPr>
          </a:p>
          <a:p>
            <a:pPr algn="just">
              <a:lnSpc>
                <a:spcPct val="130000"/>
              </a:lnSpc>
              <a:spcBef>
                <a:spcPts val="600"/>
              </a:spcBef>
              <a:spcAft>
                <a:spcPts val="600"/>
              </a:spcAft>
              <a:defRPr/>
            </a:pPr>
            <a:r>
              <a:rPr lang="zh-CN" altLang="en-US" sz="1400" dirty="0">
                <a:solidFill>
                  <a:srgbClr val="FFFFFF">
                    <a:lumMod val="65000"/>
                  </a:srgb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p>
        </p:txBody>
      </p:sp>
      <p:grpSp>
        <p:nvGrpSpPr>
          <p:cNvPr id="5" name="组合 4"/>
          <p:cNvGrpSpPr/>
          <p:nvPr/>
        </p:nvGrpSpPr>
        <p:grpSpPr>
          <a:xfrm>
            <a:off x="5610884" y="1203598"/>
            <a:ext cx="957263" cy="119063"/>
            <a:chOff x="5610884" y="1203598"/>
            <a:chExt cx="957263" cy="119063"/>
          </a:xfrm>
        </p:grpSpPr>
        <p:sp>
          <p:nvSpPr>
            <p:cNvPr id="31" name="燕尾形 30"/>
            <p:cNvSpPr/>
            <p:nvPr/>
          </p:nvSpPr>
          <p:spPr>
            <a:xfrm>
              <a:off x="5610884"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2" name="燕尾形 31"/>
            <p:cNvSpPr/>
            <p:nvPr/>
          </p:nvSpPr>
          <p:spPr>
            <a:xfrm>
              <a:off x="5769635" y="1203598"/>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3" name="燕尾形 32"/>
            <p:cNvSpPr/>
            <p:nvPr/>
          </p:nvSpPr>
          <p:spPr>
            <a:xfrm>
              <a:off x="5929971"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4" name="燕尾形 33"/>
            <p:cNvSpPr/>
            <p:nvPr/>
          </p:nvSpPr>
          <p:spPr>
            <a:xfrm>
              <a:off x="6088721" y="1203598"/>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5" name="燕尾形 34"/>
            <p:cNvSpPr/>
            <p:nvPr/>
          </p:nvSpPr>
          <p:spPr>
            <a:xfrm>
              <a:off x="6249059"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6" name="燕尾形 35"/>
            <p:cNvSpPr/>
            <p:nvPr/>
          </p:nvSpPr>
          <p:spPr>
            <a:xfrm>
              <a:off x="6407810" y="1203598"/>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grpSp>
      <p:grpSp>
        <p:nvGrpSpPr>
          <p:cNvPr id="10" name="组合 9"/>
          <p:cNvGrpSpPr/>
          <p:nvPr/>
        </p:nvGrpSpPr>
        <p:grpSpPr>
          <a:xfrm>
            <a:off x="7306682" y="3964855"/>
            <a:ext cx="957263" cy="119063"/>
            <a:chOff x="7306682" y="3964855"/>
            <a:chExt cx="957263" cy="119063"/>
          </a:xfrm>
        </p:grpSpPr>
        <p:sp>
          <p:nvSpPr>
            <p:cNvPr id="40" name="燕尾形 39"/>
            <p:cNvSpPr/>
            <p:nvPr/>
          </p:nvSpPr>
          <p:spPr>
            <a:xfrm flipH="1">
              <a:off x="8105195"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1" name="燕尾形 40"/>
            <p:cNvSpPr/>
            <p:nvPr/>
          </p:nvSpPr>
          <p:spPr>
            <a:xfrm flipH="1">
              <a:off x="7944857" y="3964855"/>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2" name="燕尾形 41"/>
            <p:cNvSpPr/>
            <p:nvPr/>
          </p:nvSpPr>
          <p:spPr>
            <a:xfrm flipH="1">
              <a:off x="7784521" y="3964855"/>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3" name="燕尾形 42"/>
            <p:cNvSpPr/>
            <p:nvPr/>
          </p:nvSpPr>
          <p:spPr>
            <a:xfrm flipH="1">
              <a:off x="7625770"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4" name="燕尾形 43"/>
            <p:cNvSpPr/>
            <p:nvPr/>
          </p:nvSpPr>
          <p:spPr>
            <a:xfrm flipH="1">
              <a:off x="7465432" y="3964855"/>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5" name="燕尾形 44"/>
            <p:cNvSpPr/>
            <p:nvPr/>
          </p:nvSpPr>
          <p:spPr>
            <a:xfrm flipH="1">
              <a:off x="7306682"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gr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46149715"/>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right)">
                                      <p:cBhvr>
                                        <p:cTn id="14" dur="500"/>
                                        <p:tgtEl>
                                          <p:spTgt spid="10"/>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0"/>
                                        </p:tgtEl>
                                        <p:attrNameLst>
                                          <p:attrName>ppt_y</p:attrName>
                                        </p:attrNameLst>
                                      </p:cBhvr>
                                      <p:tavLst>
                                        <p:tav tm="0">
                                          <p:val>
                                            <p:strVal val="#ppt_y"/>
                                          </p:val>
                                        </p:tav>
                                        <p:tav tm="100000">
                                          <p:val>
                                            <p:strVal val="#ppt_y"/>
                                          </p:val>
                                        </p:tav>
                                      </p:tavLst>
                                    </p:anim>
                                    <p:anim calcmode="lin" valueType="num">
                                      <p:cBhvr>
                                        <p:cTn id="2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03350" y="1779662"/>
            <a:ext cx="1663700" cy="1004887"/>
            <a:chOff x="1403350" y="1988344"/>
            <a:chExt cx="1663700" cy="1004887"/>
          </a:xfrm>
        </p:grpSpPr>
        <p:sp>
          <p:nvSpPr>
            <p:cNvPr id="7" name="对角圆角矩形 6"/>
            <p:cNvSpPr/>
            <p:nvPr/>
          </p:nvSpPr>
          <p:spPr bwMode="auto">
            <a:xfrm>
              <a:off x="1498600" y="2078831"/>
              <a:ext cx="1568450" cy="914400"/>
            </a:xfrm>
            <a:prstGeom prst="round2DiagRect">
              <a:avLst>
                <a:gd name="adj1" fmla="val 50000"/>
                <a:gd name="adj2" fmla="val 0"/>
              </a:avLst>
            </a:prstGeom>
            <a:solidFill>
              <a:schemeClr val="accent1">
                <a:lumMod val="20000"/>
                <a:lumOff val="80000"/>
              </a:schemeClr>
            </a:solidFill>
            <a:ln w="9525">
              <a:miter lim="800000"/>
              <a:headEnd/>
              <a:tailEnd/>
            </a:ln>
          </p:spPr>
          <p:txBody>
            <a:bodyPr lIns="0" tIns="0" rIns="0" bIns="144000" anchor="ctr">
              <a:flatTx/>
            </a:bodyPr>
            <a:lstStyle/>
            <a:p>
              <a:pPr algn="ctr">
                <a:lnSpc>
                  <a:spcPct val="130000"/>
                </a:lnSpc>
                <a:defRPr/>
              </a:pPr>
              <a:endParaRPr lang="zh-CN" altLang="en-US" sz="4400" dirty="0">
                <a:solidFill>
                  <a:srgbClr val="FFFFFF"/>
                </a:solidFill>
                <a:latin typeface="Berlin Sans FB" panose="020E0602020502020306" pitchFamily="34" charset="0"/>
                <a:ea typeface="微软雅黑" panose="020B0503020204020204" pitchFamily="34" charset="-122"/>
                <a:cs typeface="Verdana" panose="020B0604030504040204" pitchFamily="34" charset="0"/>
              </a:endParaRPr>
            </a:p>
          </p:txBody>
        </p:sp>
        <p:sp>
          <p:nvSpPr>
            <p:cNvPr id="6" name="对角圆角矩形 5"/>
            <p:cNvSpPr/>
            <p:nvPr/>
          </p:nvSpPr>
          <p:spPr bwMode="auto">
            <a:xfrm>
              <a:off x="1454150" y="2035969"/>
              <a:ext cx="1568450" cy="914400"/>
            </a:xfrm>
            <a:prstGeom prst="round2DiagRect">
              <a:avLst>
                <a:gd name="adj1" fmla="val 50000"/>
                <a:gd name="adj2" fmla="val 0"/>
              </a:avLst>
            </a:prstGeom>
            <a:solidFill>
              <a:schemeClr val="accent1">
                <a:lumMod val="60000"/>
                <a:lumOff val="40000"/>
              </a:schemeClr>
            </a:solidFill>
            <a:ln w="9525">
              <a:miter lim="800000"/>
              <a:headEnd/>
              <a:tailEnd/>
            </a:ln>
          </p:spPr>
          <p:txBody>
            <a:bodyPr lIns="0" tIns="0" rIns="0" bIns="144000" anchor="ctr">
              <a:flatTx/>
            </a:bodyPr>
            <a:lstStyle/>
            <a:p>
              <a:pPr algn="ctr">
                <a:lnSpc>
                  <a:spcPct val="130000"/>
                </a:lnSpc>
                <a:defRPr/>
              </a:pPr>
              <a:endParaRPr lang="zh-CN" altLang="en-US" sz="4400" dirty="0">
                <a:solidFill>
                  <a:srgbClr val="FFFFFF"/>
                </a:solidFill>
                <a:latin typeface="Berlin Sans FB" panose="020E0602020502020306" pitchFamily="34" charset="0"/>
                <a:ea typeface="微软雅黑" panose="020B0503020204020204" pitchFamily="34" charset="-122"/>
                <a:cs typeface="Verdana" panose="020B0604030504040204" pitchFamily="34" charset="0"/>
              </a:endParaRPr>
            </a:p>
          </p:txBody>
        </p:sp>
        <p:sp>
          <p:nvSpPr>
            <p:cNvPr id="3" name="对角圆角矩形 2"/>
            <p:cNvSpPr/>
            <p:nvPr/>
          </p:nvSpPr>
          <p:spPr bwMode="auto">
            <a:xfrm>
              <a:off x="1403350" y="1988344"/>
              <a:ext cx="1568450" cy="914400"/>
            </a:xfrm>
            <a:prstGeom prst="round2DiagRect">
              <a:avLst>
                <a:gd name="adj1" fmla="val 50000"/>
                <a:gd name="adj2" fmla="val 0"/>
              </a:avLst>
            </a:prstGeom>
            <a:solidFill>
              <a:schemeClr val="accent1"/>
            </a:solidFill>
            <a:ln w="9525">
              <a:miter lim="800000"/>
              <a:headEnd/>
              <a:tailEnd/>
            </a:ln>
          </p:spPr>
          <p:txBody>
            <a:bodyPr lIns="0" tIns="0" rIns="0" bIns="144000" anchor="ctr">
              <a:flatTx/>
            </a:bodyPr>
            <a:lstStyle/>
            <a:p>
              <a:pPr algn="ctr">
                <a:lnSpc>
                  <a:spcPct val="130000"/>
                </a:lnSpc>
                <a:defRPr/>
              </a:pPr>
              <a:r>
                <a:rPr lang="en-US" altLang="zh-CN" sz="4800" dirty="0">
                  <a:solidFill>
                    <a:srgbClr val="FFFFFF"/>
                  </a:solidFill>
                  <a:latin typeface="Berlin Sans FB" panose="020E0602020502020306" pitchFamily="34" charset="0"/>
                  <a:ea typeface="Verdana" panose="020B0604030504040204" pitchFamily="34" charset="0"/>
                  <a:cs typeface="Verdana" panose="020B0604030504040204" pitchFamily="34" charset="0"/>
                </a:rPr>
                <a:t>50</a:t>
              </a:r>
              <a:r>
                <a:rPr lang="en-US" altLang="zh-CN" sz="4400" dirty="0">
                  <a:solidFill>
                    <a:srgbClr val="FFFFFF"/>
                  </a:solidFill>
                  <a:latin typeface="Berlin Sans FB" panose="020E0602020502020306" pitchFamily="34" charset="0"/>
                  <a:ea typeface="Verdana" panose="020B0604030504040204" pitchFamily="34" charset="0"/>
                  <a:cs typeface="Verdana" panose="020B0604030504040204" pitchFamily="34" charset="0"/>
                </a:rPr>
                <a:t>%</a:t>
              </a:r>
              <a:endParaRPr lang="zh-CN" altLang="en-US" sz="4400" dirty="0">
                <a:solidFill>
                  <a:srgbClr val="FFFFFF"/>
                </a:solidFill>
                <a:latin typeface="Berlin Sans FB" panose="020E0602020502020306" pitchFamily="34" charset="0"/>
                <a:ea typeface="微软雅黑" panose="020B0503020204020204" pitchFamily="34" charset="-122"/>
                <a:cs typeface="Verdana" panose="020B0604030504040204" pitchFamily="34" charset="0"/>
              </a:endParaRPr>
            </a:p>
          </p:txBody>
        </p:sp>
      </p:grpSp>
      <p:grpSp>
        <p:nvGrpSpPr>
          <p:cNvPr id="4" name="组合 3"/>
          <p:cNvGrpSpPr/>
          <p:nvPr/>
        </p:nvGrpSpPr>
        <p:grpSpPr>
          <a:xfrm>
            <a:off x="3741738" y="1779662"/>
            <a:ext cx="1663700" cy="1004887"/>
            <a:chOff x="3741738" y="1988344"/>
            <a:chExt cx="1663700" cy="1004887"/>
          </a:xfrm>
        </p:grpSpPr>
        <p:sp>
          <p:nvSpPr>
            <p:cNvPr id="8" name="对角圆角矩形 7"/>
            <p:cNvSpPr/>
            <p:nvPr/>
          </p:nvSpPr>
          <p:spPr bwMode="auto">
            <a:xfrm>
              <a:off x="3836988" y="2078831"/>
              <a:ext cx="1568450" cy="914400"/>
            </a:xfrm>
            <a:prstGeom prst="round2DiagRect">
              <a:avLst>
                <a:gd name="adj1" fmla="val 50000"/>
                <a:gd name="adj2" fmla="val 0"/>
              </a:avLst>
            </a:prstGeom>
            <a:solidFill>
              <a:schemeClr val="accent2">
                <a:lumMod val="20000"/>
                <a:lumOff val="80000"/>
              </a:schemeClr>
            </a:solidFill>
            <a:ln w="9525">
              <a:miter lim="800000"/>
              <a:headEnd/>
              <a:tailEnd/>
            </a:ln>
          </p:spPr>
          <p:txBody>
            <a:bodyPr lIns="0" tIns="0" rIns="0" bIns="144000" anchor="ctr">
              <a:flatTx/>
            </a:bodyPr>
            <a:lstStyle/>
            <a:p>
              <a:pPr algn="ctr">
                <a:lnSpc>
                  <a:spcPct val="130000"/>
                </a:lnSpc>
                <a:defRPr/>
              </a:pPr>
              <a:endParaRPr lang="zh-CN" altLang="en-US" sz="4400" dirty="0">
                <a:solidFill>
                  <a:srgbClr val="FFFFFF"/>
                </a:solidFill>
                <a:latin typeface="Berlin Sans FB" panose="020E0602020502020306" pitchFamily="34" charset="0"/>
                <a:ea typeface="微软雅黑" panose="020B0503020204020204" pitchFamily="34" charset="-122"/>
                <a:cs typeface="Verdana" panose="020B0604030504040204" pitchFamily="34" charset="0"/>
              </a:endParaRPr>
            </a:p>
          </p:txBody>
        </p:sp>
        <p:sp>
          <p:nvSpPr>
            <p:cNvPr id="9" name="对角圆角矩形 8"/>
            <p:cNvSpPr/>
            <p:nvPr/>
          </p:nvSpPr>
          <p:spPr bwMode="auto">
            <a:xfrm>
              <a:off x="3792538" y="2035969"/>
              <a:ext cx="1568450" cy="914400"/>
            </a:xfrm>
            <a:prstGeom prst="round2DiagRect">
              <a:avLst>
                <a:gd name="adj1" fmla="val 50000"/>
                <a:gd name="adj2" fmla="val 0"/>
              </a:avLst>
            </a:prstGeom>
            <a:solidFill>
              <a:schemeClr val="accent2">
                <a:lumMod val="60000"/>
                <a:lumOff val="40000"/>
              </a:schemeClr>
            </a:solidFill>
            <a:ln w="9525">
              <a:miter lim="800000"/>
              <a:headEnd/>
              <a:tailEnd/>
            </a:ln>
          </p:spPr>
          <p:txBody>
            <a:bodyPr lIns="0" tIns="0" rIns="0" bIns="144000" anchor="ctr">
              <a:flatTx/>
            </a:bodyPr>
            <a:lstStyle/>
            <a:p>
              <a:pPr algn="ctr">
                <a:lnSpc>
                  <a:spcPct val="130000"/>
                </a:lnSpc>
                <a:defRPr/>
              </a:pPr>
              <a:endParaRPr lang="zh-CN" altLang="en-US" sz="4400" dirty="0">
                <a:solidFill>
                  <a:srgbClr val="FFFFFF"/>
                </a:solidFill>
                <a:latin typeface="Berlin Sans FB" panose="020E0602020502020306" pitchFamily="34" charset="0"/>
                <a:ea typeface="微软雅黑" panose="020B0503020204020204" pitchFamily="34" charset="-122"/>
                <a:cs typeface="Verdana" panose="020B0604030504040204" pitchFamily="34" charset="0"/>
              </a:endParaRPr>
            </a:p>
          </p:txBody>
        </p:sp>
        <p:sp>
          <p:nvSpPr>
            <p:cNvPr id="10" name="对角圆角矩形 9"/>
            <p:cNvSpPr/>
            <p:nvPr/>
          </p:nvSpPr>
          <p:spPr bwMode="auto">
            <a:xfrm>
              <a:off x="3741738" y="1988344"/>
              <a:ext cx="1568450" cy="914400"/>
            </a:xfrm>
            <a:prstGeom prst="round2DiagRect">
              <a:avLst>
                <a:gd name="adj1" fmla="val 50000"/>
                <a:gd name="adj2" fmla="val 0"/>
              </a:avLst>
            </a:prstGeom>
            <a:solidFill>
              <a:schemeClr val="accent2"/>
            </a:solidFill>
            <a:ln w="9525">
              <a:miter lim="800000"/>
              <a:headEnd/>
              <a:tailEnd/>
            </a:ln>
          </p:spPr>
          <p:txBody>
            <a:bodyPr lIns="0" tIns="0" rIns="0" bIns="144000" anchor="ctr">
              <a:flatTx/>
            </a:bodyPr>
            <a:lstStyle/>
            <a:p>
              <a:pPr algn="ctr">
                <a:lnSpc>
                  <a:spcPct val="130000"/>
                </a:lnSpc>
                <a:defRPr/>
              </a:pPr>
              <a:r>
                <a:rPr lang="en-US" altLang="zh-CN" sz="4800" dirty="0">
                  <a:solidFill>
                    <a:srgbClr val="FFFFFF"/>
                  </a:solidFill>
                  <a:latin typeface="Berlin Sans FB" panose="020E0602020502020306" pitchFamily="34" charset="0"/>
                  <a:ea typeface="Verdana" panose="020B0604030504040204" pitchFamily="34" charset="0"/>
                  <a:cs typeface="Verdana" panose="020B0604030504040204" pitchFamily="34" charset="0"/>
                </a:rPr>
                <a:t>50</a:t>
              </a:r>
              <a:r>
                <a:rPr lang="en-US" altLang="zh-CN" sz="4400" dirty="0">
                  <a:solidFill>
                    <a:srgbClr val="FFFFFF"/>
                  </a:solidFill>
                  <a:latin typeface="Berlin Sans FB" panose="020E0602020502020306" pitchFamily="34" charset="0"/>
                  <a:ea typeface="Verdana" panose="020B0604030504040204" pitchFamily="34" charset="0"/>
                  <a:cs typeface="Verdana" panose="020B0604030504040204" pitchFamily="34" charset="0"/>
                </a:rPr>
                <a:t>%</a:t>
              </a:r>
              <a:endParaRPr lang="zh-CN" altLang="en-US" sz="4400" dirty="0">
                <a:solidFill>
                  <a:srgbClr val="FFFFFF"/>
                </a:solidFill>
                <a:latin typeface="Berlin Sans FB" panose="020E0602020502020306" pitchFamily="34" charset="0"/>
                <a:ea typeface="微软雅黑" panose="020B0503020204020204" pitchFamily="34" charset="-122"/>
                <a:cs typeface="Verdana" panose="020B0604030504040204" pitchFamily="34" charset="0"/>
              </a:endParaRPr>
            </a:p>
          </p:txBody>
        </p:sp>
      </p:grpSp>
      <p:grpSp>
        <p:nvGrpSpPr>
          <p:cNvPr id="5" name="组合 4"/>
          <p:cNvGrpSpPr/>
          <p:nvPr/>
        </p:nvGrpSpPr>
        <p:grpSpPr>
          <a:xfrm>
            <a:off x="6080125" y="1779662"/>
            <a:ext cx="1663700" cy="1004887"/>
            <a:chOff x="6080125" y="1988344"/>
            <a:chExt cx="1663700" cy="1004887"/>
          </a:xfrm>
        </p:grpSpPr>
        <p:sp>
          <p:nvSpPr>
            <p:cNvPr id="11" name="对角圆角矩形 10"/>
            <p:cNvSpPr/>
            <p:nvPr/>
          </p:nvSpPr>
          <p:spPr bwMode="auto">
            <a:xfrm>
              <a:off x="6175375" y="2078831"/>
              <a:ext cx="1568450" cy="914400"/>
            </a:xfrm>
            <a:prstGeom prst="round2DiagRect">
              <a:avLst>
                <a:gd name="adj1" fmla="val 50000"/>
                <a:gd name="adj2" fmla="val 0"/>
              </a:avLst>
            </a:prstGeom>
            <a:solidFill>
              <a:schemeClr val="accent3">
                <a:lumMod val="20000"/>
                <a:lumOff val="80000"/>
              </a:schemeClr>
            </a:solidFill>
            <a:ln w="9525">
              <a:miter lim="800000"/>
              <a:headEnd/>
              <a:tailEnd/>
            </a:ln>
          </p:spPr>
          <p:txBody>
            <a:bodyPr lIns="0" tIns="0" rIns="0" bIns="144000" anchor="ctr">
              <a:flatTx/>
            </a:bodyPr>
            <a:lstStyle/>
            <a:p>
              <a:pPr algn="ctr">
                <a:lnSpc>
                  <a:spcPct val="130000"/>
                </a:lnSpc>
                <a:defRPr/>
              </a:pPr>
              <a:endParaRPr lang="zh-CN" altLang="en-US" sz="4400" dirty="0">
                <a:solidFill>
                  <a:srgbClr val="FFFFFF"/>
                </a:solidFill>
                <a:latin typeface="Berlin Sans FB" panose="020E0602020502020306" pitchFamily="34" charset="0"/>
                <a:ea typeface="微软雅黑" panose="020B0503020204020204" pitchFamily="34" charset="-122"/>
                <a:cs typeface="Verdana" panose="020B0604030504040204" pitchFamily="34" charset="0"/>
              </a:endParaRPr>
            </a:p>
          </p:txBody>
        </p:sp>
        <p:sp>
          <p:nvSpPr>
            <p:cNvPr id="12" name="对角圆角矩形 11"/>
            <p:cNvSpPr/>
            <p:nvPr/>
          </p:nvSpPr>
          <p:spPr bwMode="auto">
            <a:xfrm>
              <a:off x="6130925" y="2035969"/>
              <a:ext cx="1568450" cy="914400"/>
            </a:xfrm>
            <a:prstGeom prst="round2DiagRect">
              <a:avLst>
                <a:gd name="adj1" fmla="val 50000"/>
                <a:gd name="adj2" fmla="val 0"/>
              </a:avLst>
            </a:prstGeom>
            <a:solidFill>
              <a:schemeClr val="accent3">
                <a:lumMod val="60000"/>
                <a:lumOff val="40000"/>
              </a:schemeClr>
            </a:solidFill>
            <a:ln w="9525">
              <a:miter lim="800000"/>
              <a:headEnd/>
              <a:tailEnd/>
            </a:ln>
          </p:spPr>
          <p:txBody>
            <a:bodyPr lIns="0" tIns="0" rIns="0" bIns="144000" anchor="ctr">
              <a:flatTx/>
            </a:bodyPr>
            <a:lstStyle/>
            <a:p>
              <a:pPr algn="ctr">
                <a:lnSpc>
                  <a:spcPct val="130000"/>
                </a:lnSpc>
                <a:defRPr/>
              </a:pPr>
              <a:endParaRPr lang="zh-CN" altLang="en-US" sz="4400" dirty="0">
                <a:solidFill>
                  <a:srgbClr val="FFFFFF"/>
                </a:solidFill>
                <a:latin typeface="Berlin Sans FB" panose="020E0602020502020306" pitchFamily="34" charset="0"/>
                <a:ea typeface="微软雅黑" panose="020B0503020204020204" pitchFamily="34" charset="-122"/>
                <a:cs typeface="Verdana" panose="020B0604030504040204" pitchFamily="34" charset="0"/>
              </a:endParaRPr>
            </a:p>
          </p:txBody>
        </p:sp>
        <p:sp>
          <p:nvSpPr>
            <p:cNvPr id="13" name="对角圆角矩形 12"/>
            <p:cNvSpPr/>
            <p:nvPr/>
          </p:nvSpPr>
          <p:spPr bwMode="auto">
            <a:xfrm>
              <a:off x="6080125" y="1988344"/>
              <a:ext cx="1568450" cy="914400"/>
            </a:xfrm>
            <a:prstGeom prst="round2DiagRect">
              <a:avLst>
                <a:gd name="adj1" fmla="val 50000"/>
                <a:gd name="adj2" fmla="val 0"/>
              </a:avLst>
            </a:prstGeom>
            <a:solidFill>
              <a:schemeClr val="accent3"/>
            </a:solidFill>
            <a:ln w="9525">
              <a:miter lim="800000"/>
              <a:headEnd/>
              <a:tailEnd/>
            </a:ln>
          </p:spPr>
          <p:txBody>
            <a:bodyPr lIns="0" tIns="0" rIns="0" bIns="144000" anchor="ctr">
              <a:flatTx/>
            </a:bodyPr>
            <a:lstStyle/>
            <a:p>
              <a:pPr algn="ctr">
                <a:lnSpc>
                  <a:spcPct val="130000"/>
                </a:lnSpc>
                <a:defRPr/>
              </a:pPr>
              <a:r>
                <a:rPr lang="en-US" altLang="zh-CN" sz="4800" dirty="0">
                  <a:solidFill>
                    <a:srgbClr val="FFFFFF"/>
                  </a:solidFill>
                  <a:latin typeface="Berlin Sans FB" panose="020E0602020502020306" pitchFamily="34" charset="0"/>
                  <a:ea typeface="Verdana" panose="020B0604030504040204" pitchFamily="34" charset="0"/>
                  <a:cs typeface="Verdana" panose="020B0604030504040204" pitchFamily="34" charset="0"/>
                </a:rPr>
                <a:t>50</a:t>
              </a:r>
              <a:r>
                <a:rPr lang="en-US" altLang="zh-CN" sz="4400" dirty="0">
                  <a:solidFill>
                    <a:srgbClr val="FFFFFF"/>
                  </a:solidFill>
                  <a:latin typeface="Berlin Sans FB" panose="020E0602020502020306" pitchFamily="34" charset="0"/>
                  <a:ea typeface="Verdana" panose="020B0604030504040204" pitchFamily="34" charset="0"/>
                  <a:cs typeface="Verdana" panose="020B0604030504040204" pitchFamily="34" charset="0"/>
                </a:rPr>
                <a:t>%</a:t>
              </a:r>
              <a:endParaRPr lang="zh-CN" altLang="en-US" sz="4400" dirty="0">
                <a:solidFill>
                  <a:srgbClr val="FFFFFF"/>
                </a:solidFill>
                <a:latin typeface="Berlin Sans FB" panose="020E0602020502020306" pitchFamily="34" charset="0"/>
                <a:ea typeface="微软雅黑" panose="020B0503020204020204" pitchFamily="34" charset="-122"/>
                <a:cs typeface="Verdana" panose="020B0604030504040204" pitchFamily="34" charset="0"/>
              </a:endParaRPr>
            </a:p>
          </p:txBody>
        </p:sp>
      </p:grpSp>
      <p:sp>
        <p:nvSpPr>
          <p:cNvPr id="14" name="文本框 13"/>
          <p:cNvSpPr txBox="1"/>
          <p:nvPr/>
        </p:nvSpPr>
        <p:spPr>
          <a:xfrm>
            <a:off x="1112838" y="2997671"/>
            <a:ext cx="2222500" cy="1200329"/>
          </a:xfrm>
          <a:prstGeom prst="rect">
            <a:avLst/>
          </a:prstGeom>
          <a:noFill/>
        </p:spPr>
        <p:txBody>
          <a:bodyPr>
            <a:spAutoFit/>
          </a:bodyPr>
          <a:lstStyle/>
          <a:p>
            <a:pPr algn="ctr">
              <a:lnSpc>
                <a:spcPct val="150000"/>
              </a:lnSpc>
              <a:defRPr/>
            </a:pPr>
            <a:r>
              <a:rPr lang="zh-CN" altLang="en-US" sz="1600" dirty="0">
                <a:solidFill>
                  <a:srgbClr val="FFFFFF">
                    <a:lumMod val="65000"/>
                  </a:srgbClr>
                </a:solidFill>
                <a:latin typeface="微软雅黑" panose="020B0503020204020204" pitchFamily="34" charset="-122"/>
                <a:ea typeface="微软雅黑" panose="020B0503020204020204" pitchFamily="34" charset="-122"/>
              </a:rPr>
              <a:t>请在此处输入您的文本</a:t>
            </a:r>
            <a:endParaRPr lang="en-US" altLang="zh-CN" sz="1600" dirty="0">
              <a:solidFill>
                <a:srgbClr val="FFFFFF">
                  <a:lumMod val="65000"/>
                </a:srgbClr>
              </a:solidFill>
              <a:latin typeface="微软雅黑" panose="020B0503020204020204" pitchFamily="34" charset="-122"/>
              <a:ea typeface="微软雅黑" panose="020B0503020204020204" pitchFamily="34" charset="-122"/>
            </a:endParaRPr>
          </a:p>
          <a:p>
            <a:pPr algn="ctr">
              <a:lnSpc>
                <a:spcPct val="150000"/>
              </a:lnSpc>
              <a:defRPr/>
            </a:pPr>
            <a:r>
              <a:rPr lang="zh-CN" altLang="en-US" sz="1600" dirty="0">
                <a:solidFill>
                  <a:srgbClr val="FFFFFF">
                    <a:lumMod val="65000"/>
                  </a:srgbClr>
                </a:solidFill>
                <a:latin typeface="微软雅黑" panose="020B0503020204020204" pitchFamily="34" charset="-122"/>
                <a:ea typeface="微软雅黑" panose="020B0503020204020204" pitchFamily="34" charset="-122"/>
              </a:rPr>
              <a:t>请在此处输入您的文本</a:t>
            </a:r>
          </a:p>
          <a:p>
            <a:pPr algn="ctr">
              <a:lnSpc>
                <a:spcPct val="150000"/>
              </a:lnSpc>
              <a:defRPr/>
            </a:pPr>
            <a:r>
              <a:rPr lang="zh-CN" altLang="en-US" sz="1600" dirty="0">
                <a:solidFill>
                  <a:srgbClr val="FFFFFF">
                    <a:lumMod val="65000"/>
                  </a:srgbClr>
                </a:solidFill>
                <a:latin typeface="微软雅黑" panose="020B0503020204020204" pitchFamily="34" charset="-122"/>
                <a:ea typeface="微软雅黑" panose="020B0503020204020204" pitchFamily="34" charset="-122"/>
              </a:rPr>
              <a:t>请在此处输入您的文本</a:t>
            </a:r>
          </a:p>
        </p:txBody>
      </p:sp>
      <p:sp>
        <p:nvSpPr>
          <p:cNvPr id="15" name="文本框 14"/>
          <p:cNvSpPr txBox="1"/>
          <p:nvPr/>
        </p:nvSpPr>
        <p:spPr>
          <a:xfrm>
            <a:off x="3460750" y="2997671"/>
            <a:ext cx="2222500" cy="1200329"/>
          </a:xfrm>
          <a:prstGeom prst="rect">
            <a:avLst/>
          </a:prstGeom>
          <a:noFill/>
        </p:spPr>
        <p:txBody>
          <a:bodyPr>
            <a:spAutoFit/>
          </a:bodyPr>
          <a:lstStyle/>
          <a:p>
            <a:pPr algn="ctr">
              <a:lnSpc>
                <a:spcPct val="150000"/>
              </a:lnSpc>
              <a:defRPr/>
            </a:pPr>
            <a:r>
              <a:rPr lang="zh-CN" altLang="en-US" sz="1600" dirty="0">
                <a:solidFill>
                  <a:srgbClr val="FFFFFF">
                    <a:lumMod val="65000"/>
                  </a:srgbClr>
                </a:solidFill>
                <a:latin typeface="微软雅黑" panose="020B0503020204020204" pitchFamily="34" charset="-122"/>
                <a:ea typeface="微软雅黑" panose="020B0503020204020204" pitchFamily="34" charset="-122"/>
              </a:rPr>
              <a:t>请在此处输入您的文本</a:t>
            </a:r>
            <a:endParaRPr lang="en-US" altLang="zh-CN" sz="1600" dirty="0">
              <a:solidFill>
                <a:srgbClr val="FFFFFF">
                  <a:lumMod val="65000"/>
                </a:srgbClr>
              </a:solidFill>
              <a:latin typeface="微软雅黑" panose="020B0503020204020204" pitchFamily="34" charset="-122"/>
              <a:ea typeface="微软雅黑" panose="020B0503020204020204" pitchFamily="34" charset="-122"/>
            </a:endParaRPr>
          </a:p>
          <a:p>
            <a:pPr algn="ctr">
              <a:lnSpc>
                <a:spcPct val="150000"/>
              </a:lnSpc>
              <a:defRPr/>
            </a:pPr>
            <a:r>
              <a:rPr lang="zh-CN" altLang="en-US" sz="1600" dirty="0">
                <a:solidFill>
                  <a:srgbClr val="FFFFFF">
                    <a:lumMod val="65000"/>
                  </a:srgbClr>
                </a:solidFill>
                <a:latin typeface="微软雅黑" panose="020B0503020204020204" pitchFamily="34" charset="-122"/>
                <a:ea typeface="微软雅黑" panose="020B0503020204020204" pitchFamily="34" charset="-122"/>
              </a:rPr>
              <a:t>请在此处输入您的文本</a:t>
            </a:r>
          </a:p>
          <a:p>
            <a:pPr algn="ctr">
              <a:lnSpc>
                <a:spcPct val="150000"/>
              </a:lnSpc>
              <a:defRPr/>
            </a:pPr>
            <a:r>
              <a:rPr lang="zh-CN" altLang="en-US" sz="1600" dirty="0">
                <a:solidFill>
                  <a:srgbClr val="FFFFFF">
                    <a:lumMod val="65000"/>
                  </a:srgbClr>
                </a:solidFill>
                <a:latin typeface="微软雅黑" panose="020B0503020204020204" pitchFamily="34" charset="-122"/>
                <a:ea typeface="微软雅黑" panose="020B0503020204020204" pitchFamily="34" charset="-122"/>
              </a:rPr>
              <a:t>请在此处输入您的文本</a:t>
            </a:r>
          </a:p>
        </p:txBody>
      </p:sp>
      <p:sp>
        <p:nvSpPr>
          <p:cNvPr id="16" name="文本框 15"/>
          <p:cNvSpPr txBox="1"/>
          <p:nvPr/>
        </p:nvSpPr>
        <p:spPr>
          <a:xfrm>
            <a:off x="5808663" y="2997671"/>
            <a:ext cx="2222500" cy="1200329"/>
          </a:xfrm>
          <a:prstGeom prst="rect">
            <a:avLst/>
          </a:prstGeom>
          <a:noFill/>
        </p:spPr>
        <p:txBody>
          <a:bodyPr>
            <a:spAutoFit/>
          </a:bodyPr>
          <a:lstStyle/>
          <a:p>
            <a:pPr algn="ctr">
              <a:lnSpc>
                <a:spcPct val="150000"/>
              </a:lnSpc>
              <a:defRPr/>
            </a:pPr>
            <a:r>
              <a:rPr lang="zh-CN" altLang="en-US" sz="1600" dirty="0">
                <a:solidFill>
                  <a:srgbClr val="FFFFFF">
                    <a:lumMod val="65000"/>
                  </a:srgbClr>
                </a:solidFill>
                <a:latin typeface="微软雅黑" panose="020B0503020204020204" pitchFamily="34" charset="-122"/>
                <a:ea typeface="微软雅黑" panose="020B0503020204020204" pitchFamily="34" charset="-122"/>
              </a:rPr>
              <a:t>请在此处输入您的文本</a:t>
            </a:r>
            <a:endParaRPr lang="en-US" altLang="zh-CN" sz="1600" dirty="0">
              <a:solidFill>
                <a:srgbClr val="FFFFFF">
                  <a:lumMod val="65000"/>
                </a:srgbClr>
              </a:solidFill>
              <a:latin typeface="微软雅黑" panose="020B0503020204020204" pitchFamily="34" charset="-122"/>
              <a:ea typeface="微软雅黑" panose="020B0503020204020204" pitchFamily="34" charset="-122"/>
            </a:endParaRPr>
          </a:p>
          <a:p>
            <a:pPr algn="ctr">
              <a:lnSpc>
                <a:spcPct val="150000"/>
              </a:lnSpc>
              <a:defRPr/>
            </a:pPr>
            <a:r>
              <a:rPr lang="zh-CN" altLang="en-US" sz="1600" dirty="0">
                <a:solidFill>
                  <a:srgbClr val="FFFFFF">
                    <a:lumMod val="65000"/>
                  </a:srgbClr>
                </a:solidFill>
                <a:latin typeface="微软雅黑" panose="020B0503020204020204" pitchFamily="34" charset="-122"/>
                <a:ea typeface="微软雅黑" panose="020B0503020204020204" pitchFamily="34" charset="-122"/>
              </a:rPr>
              <a:t>请在此处输入您的文本</a:t>
            </a:r>
          </a:p>
          <a:p>
            <a:pPr algn="ctr">
              <a:lnSpc>
                <a:spcPct val="150000"/>
              </a:lnSpc>
              <a:defRPr/>
            </a:pPr>
            <a:r>
              <a:rPr lang="zh-CN" altLang="en-US" sz="1600" dirty="0">
                <a:solidFill>
                  <a:srgbClr val="FFFFFF">
                    <a:lumMod val="65000"/>
                  </a:srgbClr>
                </a:solidFill>
                <a:latin typeface="微软雅黑" panose="020B0503020204020204" pitchFamily="34" charset="-122"/>
                <a:ea typeface="微软雅黑" panose="020B0503020204020204" pitchFamily="34" charset="-122"/>
              </a:rPr>
              <a:t>请在此处输入您的文本</a:t>
            </a:r>
          </a:p>
        </p:txBody>
      </p:sp>
      <p:sp>
        <p:nvSpPr>
          <p:cNvPr id="3086" name="标题 16"/>
          <p:cNvSpPr>
            <a:spLocks noGrp="1"/>
          </p:cNvSpPr>
          <p:nvPr>
            <p:ph type="title"/>
          </p:nvPr>
        </p:nvSpPr>
        <p:spPr/>
        <p:txBody>
          <a:bodyPr/>
          <a:lstStyle/>
          <a:p>
            <a:pPr eaLnBrk="1" hangingPunct="1"/>
            <a:r>
              <a:rPr lang="zh-CN" altLang="en-US" dirty="0"/>
              <a:t>请在这里输入您的标题</a:t>
            </a:r>
          </a:p>
        </p:txBody>
      </p:sp>
    </p:spTree>
    <p:extLst>
      <p:ext uri="{BB962C8B-B14F-4D97-AF65-F5344CB8AC3E}">
        <p14:creationId xmlns:p14="http://schemas.microsoft.com/office/powerpoint/2010/main" val="756869510"/>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086"/>
                                        </p:tgtEl>
                                        <p:attrNameLst>
                                          <p:attrName>style.visibility</p:attrName>
                                        </p:attrNameLst>
                                      </p:cBhvr>
                                      <p:to>
                                        <p:strVal val="visible"/>
                                      </p:to>
                                    </p:set>
                                    <p:anim calcmode="lin" valueType="num">
                                      <p:cBhvr>
                                        <p:cTn id="7" dur="500" fill="hold"/>
                                        <p:tgtEl>
                                          <p:spTgt spid="308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86"/>
                                        </p:tgtEl>
                                        <p:attrNameLst>
                                          <p:attrName>ppt_y</p:attrName>
                                        </p:attrNameLst>
                                      </p:cBhvr>
                                      <p:tavLst>
                                        <p:tav tm="0">
                                          <p:val>
                                            <p:strVal val="#ppt_y"/>
                                          </p:val>
                                        </p:tav>
                                        <p:tav tm="100000">
                                          <p:val>
                                            <p:strVal val="#ppt_y"/>
                                          </p:val>
                                        </p:tav>
                                      </p:tavLst>
                                    </p:anim>
                                    <p:anim calcmode="lin" valueType="num">
                                      <p:cBhvr>
                                        <p:cTn id="9" dur="500" fill="hold"/>
                                        <p:tgtEl>
                                          <p:spTgt spid="308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86"/>
                                        </p:tgtEl>
                                      </p:cBhvr>
                                    </p:animEffect>
                                  </p:childTnLst>
                                </p:cTn>
                              </p:par>
                            </p:childTnLst>
                          </p:cTn>
                        </p:par>
                        <p:par>
                          <p:cTn id="12" fill="hold">
                            <p:stCondLst>
                              <p:cond delay="950"/>
                            </p:stCondLst>
                            <p:childTnLst>
                              <p:par>
                                <p:cTn id="13" presetID="21" presetClass="entr" presetSubtype="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2000"/>
                                        <p:tgtEl>
                                          <p:spTgt spid="2"/>
                                        </p:tgtEl>
                                      </p:cBhvr>
                                    </p:animEffect>
                                  </p:childTnLst>
                                </p:cTn>
                              </p:par>
                            </p:childTnLst>
                          </p:cTn>
                        </p:par>
                        <p:par>
                          <p:cTn id="16" fill="hold">
                            <p:stCondLst>
                              <p:cond delay="295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3950"/>
                            </p:stCondLst>
                            <p:childTnLst>
                              <p:par>
                                <p:cTn id="23" presetID="21" presetClass="entr" presetSubtype="1"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heel(1)">
                                      <p:cBhvr>
                                        <p:cTn id="25" dur="2000"/>
                                        <p:tgtEl>
                                          <p:spTgt spid="4"/>
                                        </p:tgtEl>
                                      </p:cBhvr>
                                    </p:animEffect>
                                  </p:childTnLst>
                                </p:cTn>
                              </p:par>
                            </p:childTnLst>
                          </p:cTn>
                        </p:par>
                        <p:par>
                          <p:cTn id="26" fill="hold">
                            <p:stCondLst>
                              <p:cond delay="595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6950"/>
                            </p:stCondLst>
                            <p:childTnLst>
                              <p:par>
                                <p:cTn id="33" presetID="21" presetClass="entr" presetSubtype="1"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heel(1)">
                                      <p:cBhvr>
                                        <p:cTn id="35" dur="2000"/>
                                        <p:tgtEl>
                                          <p:spTgt spid="5"/>
                                        </p:tgtEl>
                                      </p:cBhvr>
                                    </p:animEffect>
                                  </p:childTnLst>
                                </p:cTn>
                              </p:par>
                            </p:childTnLst>
                          </p:cTn>
                        </p:par>
                        <p:par>
                          <p:cTn id="36" fill="hold">
                            <p:stCondLst>
                              <p:cond delay="8950"/>
                            </p:stCondLst>
                            <p:childTnLst>
                              <p:par>
                                <p:cTn id="37" presetID="42"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308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1354" y="0"/>
            <a:ext cx="9141291" cy="5143499"/>
          </a:xfrm>
          <a:prstGeom prst="rect">
            <a:avLst/>
          </a:prstGeom>
        </p:spPr>
      </p:pic>
      <p:grpSp>
        <p:nvGrpSpPr>
          <p:cNvPr id="18" name="组合 17"/>
          <p:cNvGrpSpPr/>
          <p:nvPr/>
        </p:nvGrpSpPr>
        <p:grpSpPr>
          <a:xfrm>
            <a:off x="2959046" y="723390"/>
            <a:ext cx="2977296" cy="703660"/>
            <a:chOff x="3176761" y="926590"/>
            <a:chExt cx="2977296" cy="703660"/>
          </a:xfrm>
        </p:grpSpPr>
        <p:sp>
          <p:nvSpPr>
            <p:cNvPr id="6" name="文本框 11"/>
            <p:cNvSpPr txBox="1">
              <a:spLocks noChangeArrowheads="1"/>
            </p:cNvSpPr>
            <p:nvPr>
              <p:custDataLst>
                <p:tags r:id="rId10"/>
              </p:custDataLst>
            </p:nvPr>
          </p:nvSpPr>
          <p:spPr bwMode="auto">
            <a:xfrm>
              <a:off x="3607767" y="1323630"/>
              <a:ext cx="2546290" cy="26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800" dirty="0">
                  <a:solidFill>
                    <a:srgbClr val="3BC3B2"/>
                  </a:solidFill>
                  <a:latin typeface="微软雅黑" panose="020B0503020204020204" pitchFamily="34" charset="-122"/>
                  <a:ea typeface="微软雅黑" panose="020B0503020204020204" pitchFamily="34" charset="-122"/>
                </a:rPr>
                <a:t>单击添加文字标题内容</a:t>
              </a:r>
            </a:p>
          </p:txBody>
        </p:sp>
        <p:cxnSp>
          <p:nvCxnSpPr>
            <p:cNvPr id="7" name="直接连接符 6"/>
            <p:cNvCxnSpPr/>
            <p:nvPr>
              <p:custDataLst>
                <p:tags r:id="rId11"/>
              </p:custDataLst>
            </p:nvPr>
          </p:nvCxnSpPr>
          <p:spPr>
            <a:xfrm flipH="1">
              <a:off x="3325589" y="1143285"/>
              <a:ext cx="373856" cy="486965"/>
            </a:xfrm>
            <a:prstGeom prst="line">
              <a:avLst/>
            </a:prstGeom>
            <a:ln>
              <a:solidFill>
                <a:srgbClr val="3BC3B2"/>
              </a:solidFill>
            </a:ln>
          </p:spPr>
          <p:style>
            <a:lnRef idx="1">
              <a:schemeClr val="accent1"/>
            </a:lnRef>
            <a:fillRef idx="0">
              <a:schemeClr val="accent1"/>
            </a:fillRef>
            <a:effectRef idx="0">
              <a:schemeClr val="accent1"/>
            </a:effectRef>
            <a:fontRef idx="minor">
              <a:schemeClr val="tx1"/>
            </a:fontRef>
          </p:style>
        </p:cxnSp>
        <p:sp>
          <p:nvSpPr>
            <p:cNvPr id="8" name="文本框 13"/>
            <p:cNvSpPr txBox="1">
              <a:spLocks noChangeArrowheads="1"/>
            </p:cNvSpPr>
            <p:nvPr>
              <p:custDataLst>
                <p:tags r:id="rId12"/>
              </p:custDataLst>
            </p:nvPr>
          </p:nvSpPr>
          <p:spPr bwMode="auto">
            <a:xfrm>
              <a:off x="3176761" y="926590"/>
              <a:ext cx="2893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000">
                  <a:solidFill>
                    <a:srgbClr val="3BC3B2"/>
                  </a:solidFill>
                  <a:latin typeface="华康俪金黑W8"/>
                  <a:ea typeface="华康俪金黑W8"/>
                  <a:cs typeface="华康俪金黑W8"/>
                </a:rPr>
                <a:t>1</a:t>
              </a:r>
              <a:endParaRPr lang="zh-CN" altLang="en-US" sz="3000">
                <a:solidFill>
                  <a:srgbClr val="3BC3B2"/>
                </a:solidFill>
                <a:latin typeface="华康俪金黑W8"/>
                <a:ea typeface="华康俪金黑W8"/>
                <a:cs typeface="华康俪金黑W8"/>
              </a:endParaRPr>
            </a:p>
          </p:txBody>
        </p:sp>
      </p:grpSp>
      <p:grpSp>
        <p:nvGrpSpPr>
          <p:cNvPr id="19" name="组合 18"/>
          <p:cNvGrpSpPr/>
          <p:nvPr/>
        </p:nvGrpSpPr>
        <p:grpSpPr>
          <a:xfrm>
            <a:off x="2959046" y="1546112"/>
            <a:ext cx="2977296" cy="704850"/>
            <a:chOff x="3176761" y="1749312"/>
            <a:chExt cx="2977296" cy="704850"/>
          </a:xfrm>
        </p:grpSpPr>
        <p:sp>
          <p:nvSpPr>
            <p:cNvPr id="9" name="文本框 15"/>
            <p:cNvSpPr txBox="1">
              <a:spLocks noChangeArrowheads="1"/>
            </p:cNvSpPr>
            <p:nvPr>
              <p:custDataLst>
                <p:tags r:id="rId7"/>
              </p:custDataLst>
            </p:nvPr>
          </p:nvSpPr>
          <p:spPr bwMode="auto">
            <a:xfrm>
              <a:off x="3607767" y="2147542"/>
              <a:ext cx="2546290" cy="26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zh-CN" altLang="en-US" sz="1800" dirty="0">
                  <a:solidFill>
                    <a:srgbClr val="3BC3B2"/>
                  </a:solidFill>
                  <a:latin typeface="微软雅黑" panose="020B0503020204020204" pitchFamily="34" charset="-122"/>
                  <a:ea typeface="微软雅黑" panose="020B0503020204020204" pitchFamily="34" charset="-122"/>
                </a:rPr>
                <a:t>单击添加文字标题内容</a:t>
              </a:r>
            </a:p>
          </p:txBody>
        </p:sp>
        <p:cxnSp>
          <p:nvCxnSpPr>
            <p:cNvPr id="10" name="直接连接符 9"/>
            <p:cNvCxnSpPr/>
            <p:nvPr>
              <p:custDataLst>
                <p:tags r:id="rId8"/>
              </p:custDataLst>
            </p:nvPr>
          </p:nvCxnSpPr>
          <p:spPr>
            <a:xfrm flipH="1">
              <a:off x="3325589" y="1966006"/>
              <a:ext cx="373856" cy="488156"/>
            </a:xfrm>
            <a:prstGeom prst="line">
              <a:avLst/>
            </a:prstGeom>
            <a:ln>
              <a:solidFill>
                <a:srgbClr val="3BC3B2"/>
              </a:solidFill>
            </a:ln>
          </p:spPr>
          <p:style>
            <a:lnRef idx="1">
              <a:schemeClr val="accent1"/>
            </a:lnRef>
            <a:fillRef idx="0">
              <a:schemeClr val="accent1"/>
            </a:fillRef>
            <a:effectRef idx="0">
              <a:schemeClr val="accent1"/>
            </a:effectRef>
            <a:fontRef idx="minor">
              <a:schemeClr val="tx1"/>
            </a:fontRef>
          </p:style>
        </p:cxnSp>
        <p:sp>
          <p:nvSpPr>
            <p:cNvPr id="11" name="文本框 17"/>
            <p:cNvSpPr txBox="1">
              <a:spLocks noChangeArrowheads="1"/>
            </p:cNvSpPr>
            <p:nvPr>
              <p:custDataLst>
                <p:tags r:id="rId9"/>
              </p:custDataLst>
            </p:nvPr>
          </p:nvSpPr>
          <p:spPr bwMode="auto">
            <a:xfrm>
              <a:off x="3176761" y="1749312"/>
              <a:ext cx="2893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000">
                  <a:solidFill>
                    <a:srgbClr val="3BC3B2"/>
                  </a:solidFill>
                  <a:latin typeface="华康俪金黑W8"/>
                  <a:ea typeface="华康俪金黑W8"/>
                  <a:cs typeface="华康俪金黑W8"/>
                </a:rPr>
                <a:t>2</a:t>
              </a:r>
              <a:endParaRPr lang="zh-CN" altLang="en-US" sz="3000">
                <a:solidFill>
                  <a:srgbClr val="3BC3B2"/>
                </a:solidFill>
                <a:latin typeface="华康俪金黑W8"/>
                <a:ea typeface="华康俪金黑W8"/>
                <a:cs typeface="华康俪金黑W8"/>
              </a:endParaRPr>
            </a:p>
          </p:txBody>
        </p:sp>
      </p:grpSp>
      <p:grpSp>
        <p:nvGrpSpPr>
          <p:cNvPr id="20" name="组合 19"/>
          <p:cNvGrpSpPr/>
          <p:nvPr/>
        </p:nvGrpSpPr>
        <p:grpSpPr>
          <a:xfrm>
            <a:off x="2959046" y="2370024"/>
            <a:ext cx="2977296" cy="704851"/>
            <a:chOff x="3176761" y="2573224"/>
            <a:chExt cx="2977296" cy="704851"/>
          </a:xfrm>
        </p:grpSpPr>
        <p:sp>
          <p:nvSpPr>
            <p:cNvPr id="12" name="文本框 19"/>
            <p:cNvSpPr txBox="1">
              <a:spLocks noChangeArrowheads="1"/>
            </p:cNvSpPr>
            <p:nvPr>
              <p:custDataLst>
                <p:tags r:id="rId4"/>
              </p:custDataLst>
            </p:nvPr>
          </p:nvSpPr>
          <p:spPr bwMode="auto">
            <a:xfrm>
              <a:off x="3607767" y="2971455"/>
              <a:ext cx="2546290" cy="26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zh-CN" altLang="en-US" sz="1800" dirty="0">
                  <a:solidFill>
                    <a:srgbClr val="3BC3B2"/>
                  </a:solidFill>
                  <a:latin typeface="微软雅黑" panose="020B0503020204020204" pitchFamily="34" charset="-122"/>
                  <a:ea typeface="微软雅黑" panose="020B0503020204020204" pitchFamily="34" charset="-122"/>
                </a:rPr>
                <a:t>单击添加文字标题内容</a:t>
              </a:r>
            </a:p>
          </p:txBody>
        </p:sp>
        <p:cxnSp>
          <p:nvCxnSpPr>
            <p:cNvPr id="13" name="直接连接符 12"/>
            <p:cNvCxnSpPr/>
            <p:nvPr>
              <p:custDataLst>
                <p:tags r:id="rId5"/>
              </p:custDataLst>
            </p:nvPr>
          </p:nvCxnSpPr>
          <p:spPr>
            <a:xfrm flipH="1">
              <a:off x="3325589" y="2789919"/>
              <a:ext cx="373856" cy="488156"/>
            </a:xfrm>
            <a:prstGeom prst="line">
              <a:avLst/>
            </a:prstGeom>
            <a:ln>
              <a:solidFill>
                <a:srgbClr val="3BC3B2"/>
              </a:solidFill>
            </a:ln>
          </p:spPr>
          <p:style>
            <a:lnRef idx="1">
              <a:schemeClr val="accent1"/>
            </a:lnRef>
            <a:fillRef idx="0">
              <a:schemeClr val="accent1"/>
            </a:fillRef>
            <a:effectRef idx="0">
              <a:schemeClr val="accent1"/>
            </a:effectRef>
            <a:fontRef idx="minor">
              <a:schemeClr val="tx1"/>
            </a:fontRef>
          </p:style>
        </p:cxnSp>
        <p:sp>
          <p:nvSpPr>
            <p:cNvPr id="14" name="文本框 21"/>
            <p:cNvSpPr txBox="1">
              <a:spLocks noChangeArrowheads="1"/>
            </p:cNvSpPr>
            <p:nvPr>
              <p:custDataLst>
                <p:tags r:id="rId6"/>
              </p:custDataLst>
            </p:nvPr>
          </p:nvSpPr>
          <p:spPr bwMode="auto">
            <a:xfrm>
              <a:off x="3176761" y="2573224"/>
              <a:ext cx="2893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000">
                  <a:solidFill>
                    <a:srgbClr val="3BC3B2"/>
                  </a:solidFill>
                  <a:latin typeface="华康俪金黑W8"/>
                  <a:ea typeface="华康俪金黑W8"/>
                  <a:cs typeface="华康俪金黑W8"/>
                </a:rPr>
                <a:t>3</a:t>
              </a:r>
              <a:endParaRPr lang="zh-CN" altLang="en-US" sz="3000">
                <a:solidFill>
                  <a:srgbClr val="3BC3B2"/>
                </a:solidFill>
                <a:latin typeface="华康俪金黑W8"/>
                <a:ea typeface="华康俪金黑W8"/>
                <a:cs typeface="华康俪金黑W8"/>
              </a:endParaRPr>
            </a:p>
          </p:txBody>
        </p:sp>
      </p:grpSp>
      <p:grpSp>
        <p:nvGrpSpPr>
          <p:cNvPr id="21" name="组合 20"/>
          <p:cNvGrpSpPr/>
          <p:nvPr/>
        </p:nvGrpSpPr>
        <p:grpSpPr>
          <a:xfrm>
            <a:off x="2959046" y="3193937"/>
            <a:ext cx="2977296" cy="703660"/>
            <a:chOff x="3176761" y="3397137"/>
            <a:chExt cx="2977296" cy="703660"/>
          </a:xfrm>
        </p:grpSpPr>
        <p:sp>
          <p:nvSpPr>
            <p:cNvPr id="15" name="文本框 23"/>
            <p:cNvSpPr txBox="1">
              <a:spLocks noChangeArrowheads="1"/>
            </p:cNvSpPr>
            <p:nvPr>
              <p:custDataLst>
                <p:tags r:id="rId1"/>
              </p:custDataLst>
            </p:nvPr>
          </p:nvSpPr>
          <p:spPr bwMode="auto">
            <a:xfrm>
              <a:off x="3607767" y="3795367"/>
              <a:ext cx="2546290" cy="26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zh-CN" altLang="en-US" sz="1800" dirty="0">
                  <a:solidFill>
                    <a:srgbClr val="3BC3B2"/>
                  </a:solidFill>
                  <a:latin typeface="微软雅黑" panose="020B0503020204020204" pitchFamily="34" charset="-122"/>
                  <a:ea typeface="微软雅黑" panose="020B0503020204020204" pitchFamily="34" charset="-122"/>
                </a:rPr>
                <a:t>单击添加文字标题内容</a:t>
              </a:r>
            </a:p>
          </p:txBody>
        </p:sp>
        <p:cxnSp>
          <p:nvCxnSpPr>
            <p:cNvPr id="16" name="直接连接符 15"/>
            <p:cNvCxnSpPr/>
            <p:nvPr>
              <p:custDataLst>
                <p:tags r:id="rId2"/>
              </p:custDataLst>
            </p:nvPr>
          </p:nvCxnSpPr>
          <p:spPr>
            <a:xfrm flipH="1">
              <a:off x="3325589" y="3613831"/>
              <a:ext cx="373856" cy="486966"/>
            </a:xfrm>
            <a:prstGeom prst="line">
              <a:avLst/>
            </a:prstGeom>
            <a:ln>
              <a:solidFill>
                <a:srgbClr val="3BC3B2"/>
              </a:solidFill>
            </a:ln>
          </p:spPr>
          <p:style>
            <a:lnRef idx="1">
              <a:schemeClr val="accent1"/>
            </a:lnRef>
            <a:fillRef idx="0">
              <a:schemeClr val="accent1"/>
            </a:fillRef>
            <a:effectRef idx="0">
              <a:schemeClr val="accent1"/>
            </a:effectRef>
            <a:fontRef idx="minor">
              <a:schemeClr val="tx1"/>
            </a:fontRef>
          </p:style>
        </p:cxnSp>
        <p:sp>
          <p:nvSpPr>
            <p:cNvPr id="17" name="文本框 25"/>
            <p:cNvSpPr txBox="1">
              <a:spLocks noChangeArrowheads="1"/>
            </p:cNvSpPr>
            <p:nvPr>
              <p:custDataLst>
                <p:tags r:id="rId3"/>
              </p:custDataLst>
            </p:nvPr>
          </p:nvSpPr>
          <p:spPr bwMode="auto">
            <a:xfrm>
              <a:off x="3176761" y="3397137"/>
              <a:ext cx="2893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000">
                  <a:solidFill>
                    <a:srgbClr val="3BC3B2"/>
                  </a:solidFill>
                  <a:latin typeface="华康俪金黑W8"/>
                  <a:ea typeface="华康俪金黑W8"/>
                  <a:cs typeface="华康俪金黑W8"/>
                </a:rPr>
                <a:t>4</a:t>
              </a:r>
              <a:endParaRPr lang="zh-CN" altLang="en-US" sz="3000">
                <a:solidFill>
                  <a:srgbClr val="3BC3B2"/>
                </a:solidFill>
                <a:latin typeface="华康俪金黑W8"/>
                <a:ea typeface="华康俪金黑W8"/>
                <a:cs typeface="华康俪金黑W8"/>
              </a:endParaRPr>
            </a:p>
          </p:txBody>
        </p:sp>
      </p:grpSp>
    </p:spTree>
    <p:extLst>
      <p:ext uri="{BB962C8B-B14F-4D97-AF65-F5344CB8AC3E}">
        <p14:creationId xmlns:p14="http://schemas.microsoft.com/office/powerpoint/2010/main" val="2398576098"/>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ppt_x</p:attrName>
                                        </p:attrNameLst>
                                      </p:cBhvr>
                                      <p:tavLst>
                                        <p:tav tm="0">
                                          <p:val>
                                            <p:strVal val="#ppt_x-#ppt_w*1.125000"/>
                                          </p:val>
                                        </p:tav>
                                        <p:tav tm="100000">
                                          <p:val>
                                            <p:strVal val="#ppt_x"/>
                                          </p:val>
                                        </p:tav>
                                      </p:tavLst>
                                    </p:anim>
                                    <p:animEffect transition="in" filter="wipe(right)">
                                      <p:cBhvr>
                                        <p:cTn id="8" dur="500"/>
                                        <p:tgtEl>
                                          <p:spTgt spid="18"/>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ppt_x</p:attrName>
                                        </p:attrNameLst>
                                      </p:cBhvr>
                                      <p:tavLst>
                                        <p:tav tm="0">
                                          <p:val>
                                            <p:strVal val="#ppt_x-#ppt_w*1.125000"/>
                                          </p:val>
                                        </p:tav>
                                        <p:tav tm="100000">
                                          <p:val>
                                            <p:strVal val="#ppt_x"/>
                                          </p:val>
                                        </p:tav>
                                      </p:tavLst>
                                    </p:anim>
                                    <p:animEffect transition="in" filter="wipe(right)">
                                      <p:cBhvr>
                                        <p:cTn id="13" dur="500"/>
                                        <p:tgtEl>
                                          <p:spTgt spid="19"/>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p:tgtEl>
                                          <p:spTgt spid="21"/>
                                        </p:tgtEl>
                                        <p:attrNameLst>
                                          <p:attrName>ppt_x</p:attrName>
                                        </p:attrNameLst>
                                      </p:cBhvr>
                                      <p:tavLst>
                                        <p:tav tm="0">
                                          <p:val>
                                            <p:strVal val="#ppt_x-#ppt_w*1.125000"/>
                                          </p:val>
                                        </p:tav>
                                        <p:tav tm="100000">
                                          <p:val>
                                            <p:strVal val="#ppt_x"/>
                                          </p:val>
                                        </p:tav>
                                      </p:tavLst>
                                    </p:anim>
                                    <p:animEffect transition="in" filter="wipe(right)">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a:off x="1148468" y="1131590"/>
            <a:ext cx="573087" cy="2721031"/>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a:lstStyle/>
          <a:p>
            <a:pPr algn="ctr" eaLnBrk="1" fontAlgn="auto" hangingPunct="1">
              <a:lnSpc>
                <a:spcPct val="120000"/>
              </a:lnSpc>
              <a:spcBef>
                <a:spcPts val="0"/>
              </a:spcBef>
              <a:spcAft>
                <a:spcPts val="0"/>
              </a:spcAft>
              <a:defRPr/>
            </a:pPr>
            <a:r>
              <a:rPr lang="zh-CN" altLang="en-US" dirty="0">
                <a:solidFill>
                  <a:schemeClr val="bg1"/>
                </a:solidFill>
                <a:latin typeface="微软雅黑" panose="020B0503020204020204" pitchFamily="34" charset="-122"/>
                <a:ea typeface="微软雅黑" panose="020B0503020204020204" pitchFamily="34" charset="-122"/>
              </a:rPr>
              <a:t>文本内容</a:t>
            </a:r>
          </a:p>
        </p:txBody>
      </p:sp>
      <p:sp>
        <p:nvSpPr>
          <p:cNvPr id="20" name="任意多边形 19"/>
          <p:cNvSpPr/>
          <p:nvPr/>
        </p:nvSpPr>
        <p:spPr>
          <a:xfrm rot="1020000">
            <a:off x="1649621" y="1156556"/>
            <a:ext cx="573088" cy="2691923"/>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a:lstStyle/>
          <a:p>
            <a:pPr algn="ctr">
              <a:lnSpc>
                <a:spcPct val="120000"/>
              </a:lnSpc>
              <a:defRPr/>
            </a:pPr>
            <a:r>
              <a:rPr lang="zh-CN" altLang="en-US" dirty="0">
                <a:solidFill>
                  <a:schemeClr val="bg1"/>
                </a:solidFill>
                <a:latin typeface="微软雅黑" panose="020B0503020204020204" pitchFamily="34" charset="-122"/>
                <a:ea typeface="微软雅黑" panose="020B0503020204020204" pitchFamily="34" charset="-122"/>
              </a:rPr>
              <a:t>文本内容</a:t>
            </a:r>
          </a:p>
        </p:txBody>
      </p:sp>
      <p:sp>
        <p:nvSpPr>
          <p:cNvPr id="21" name="任意多边形 20"/>
          <p:cNvSpPr/>
          <p:nvPr/>
        </p:nvSpPr>
        <p:spPr>
          <a:xfrm rot="2040000">
            <a:off x="2068717" y="1277744"/>
            <a:ext cx="573087" cy="264815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a:lstStyle/>
          <a:p>
            <a:pPr algn="ctr">
              <a:lnSpc>
                <a:spcPct val="120000"/>
              </a:lnSpc>
              <a:defRPr/>
            </a:pPr>
            <a:r>
              <a:rPr lang="zh-CN" altLang="en-US" dirty="0">
                <a:solidFill>
                  <a:schemeClr val="bg1"/>
                </a:solidFill>
                <a:latin typeface="微软雅黑" panose="020B0503020204020204" pitchFamily="34" charset="-122"/>
                <a:ea typeface="微软雅黑" panose="020B0503020204020204" pitchFamily="34" charset="-122"/>
              </a:rPr>
              <a:t>文本内容</a:t>
            </a:r>
          </a:p>
        </p:txBody>
      </p:sp>
      <p:sp>
        <p:nvSpPr>
          <p:cNvPr id="22" name="任意多边形 21"/>
          <p:cNvSpPr/>
          <p:nvPr/>
        </p:nvSpPr>
        <p:spPr>
          <a:xfrm rot="3060000">
            <a:off x="2381360" y="1241779"/>
            <a:ext cx="429815" cy="32607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a:lstStyle/>
          <a:p>
            <a:pPr algn="ctr">
              <a:lnSpc>
                <a:spcPct val="120000"/>
              </a:lnSpc>
              <a:defRPr/>
            </a:pPr>
            <a:r>
              <a:rPr lang="zh-CN" altLang="en-US" dirty="0">
                <a:solidFill>
                  <a:schemeClr val="bg1"/>
                </a:solidFill>
                <a:latin typeface="微软雅黑" panose="020B0503020204020204" pitchFamily="34" charset="-122"/>
                <a:ea typeface="微软雅黑" panose="020B0503020204020204" pitchFamily="34" charset="-122"/>
              </a:rPr>
              <a:t>文本内容</a:t>
            </a:r>
          </a:p>
        </p:txBody>
      </p:sp>
      <p:sp>
        <p:nvSpPr>
          <p:cNvPr id="23" name="任意多边形 22"/>
          <p:cNvSpPr/>
          <p:nvPr/>
        </p:nvSpPr>
        <p:spPr>
          <a:xfrm rot="4080000">
            <a:off x="2552810" y="1532291"/>
            <a:ext cx="429815" cy="32607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a:lstStyle/>
          <a:p>
            <a:pPr algn="ctr">
              <a:lnSpc>
                <a:spcPct val="120000"/>
              </a:lnSpc>
              <a:defRPr/>
            </a:pPr>
            <a:r>
              <a:rPr lang="zh-CN" altLang="en-US" dirty="0">
                <a:solidFill>
                  <a:schemeClr val="bg1"/>
                </a:solidFill>
                <a:latin typeface="微软雅黑" panose="020B0503020204020204" pitchFamily="34" charset="-122"/>
                <a:ea typeface="微软雅黑" panose="020B0503020204020204" pitchFamily="34" charset="-122"/>
              </a:rPr>
              <a:t>文本内容</a:t>
            </a:r>
          </a:p>
        </p:txBody>
      </p:sp>
      <p:sp>
        <p:nvSpPr>
          <p:cNvPr id="26" name="任意多边形 25"/>
          <p:cNvSpPr/>
          <p:nvPr/>
        </p:nvSpPr>
        <p:spPr>
          <a:xfrm rot="5100000">
            <a:off x="2582973" y="1894241"/>
            <a:ext cx="429815" cy="3260725"/>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2"/>
          </a:solidFill>
          <a:effectLst>
            <a:outerShdw blurRad="50800" dist="38100" dir="5400000" algn="t" rotWithShape="0">
              <a:prstClr val="black">
                <a:alpha val="40000"/>
              </a:prstClr>
            </a:outerShdw>
          </a:effectLst>
        </p:spPr>
        <p:txBody>
          <a:bodyPr/>
          <a:lstStyle/>
          <a:p>
            <a:pPr algn="ctr">
              <a:lnSpc>
                <a:spcPct val="120000"/>
              </a:lnSpc>
              <a:defRPr/>
            </a:pPr>
            <a:r>
              <a:rPr lang="zh-CN" altLang="en-US" dirty="0">
                <a:solidFill>
                  <a:schemeClr val="bg1"/>
                </a:solidFill>
                <a:latin typeface="微软雅黑" panose="020B0503020204020204" pitchFamily="34" charset="-122"/>
                <a:ea typeface="微软雅黑" panose="020B0503020204020204" pitchFamily="34" charset="-122"/>
              </a:rPr>
              <a:t>文本内容</a:t>
            </a:r>
          </a:p>
        </p:txBody>
      </p:sp>
      <p:sp>
        <p:nvSpPr>
          <p:cNvPr id="27" name="任意多边形 26"/>
          <p:cNvSpPr/>
          <p:nvPr/>
        </p:nvSpPr>
        <p:spPr>
          <a:xfrm rot="6120000">
            <a:off x="2540903" y="2200628"/>
            <a:ext cx="429815" cy="3262313"/>
          </a:xfrm>
          <a:custGeom>
            <a:avLst/>
            <a:gdLst>
              <a:gd name="connsiteX0" fmla="*/ 69854 w 571500"/>
              <a:gd name="connsiteY0" fmla="*/ 0 h 3251200"/>
              <a:gd name="connsiteX1" fmla="*/ 501646 w 571500"/>
              <a:gd name="connsiteY1" fmla="*/ 0 h 3251200"/>
              <a:gd name="connsiteX2" fmla="*/ 571500 w 571500"/>
              <a:gd name="connsiteY2" fmla="*/ 69854 h 3251200"/>
              <a:gd name="connsiteX3" fmla="*/ 571500 w 571500"/>
              <a:gd name="connsiteY3" fmla="*/ 3181346 h 3251200"/>
              <a:gd name="connsiteX4" fmla="*/ 501646 w 571500"/>
              <a:gd name="connsiteY4" fmla="*/ 3251200 h 3251200"/>
              <a:gd name="connsiteX5" fmla="*/ 69854 w 571500"/>
              <a:gd name="connsiteY5" fmla="*/ 3251200 h 3251200"/>
              <a:gd name="connsiteX6" fmla="*/ 0 w 571500"/>
              <a:gd name="connsiteY6" fmla="*/ 3181346 h 3251200"/>
              <a:gd name="connsiteX7" fmla="*/ 0 w 571500"/>
              <a:gd name="connsiteY7" fmla="*/ 69854 h 3251200"/>
              <a:gd name="connsiteX8" fmla="*/ 69854 w 571500"/>
              <a:gd name="connsiteY8" fmla="*/ 0 h 325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0" h="3251200">
                <a:moveTo>
                  <a:pt x="69854" y="0"/>
                </a:moveTo>
                <a:lnTo>
                  <a:pt x="501646" y="0"/>
                </a:lnTo>
                <a:cubicBezTo>
                  <a:pt x="540225" y="0"/>
                  <a:pt x="571500" y="31275"/>
                  <a:pt x="571500" y="69854"/>
                </a:cubicBezTo>
                <a:lnTo>
                  <a:pt x="571500" y="3181346"/>
                </a:lnTo>
                <a:cubicBezTo>
                  <a:pt x="571500" y="3219925"/>
                  <a:pt x="540225" y="3251200"/>
                  <a:pt x="501646" y="3251200"/>
                </a:cubicBezTo>
                <a:lnTo>
                  <a:pt x="69854" y="3251200"/>
                </a:lnTo>
                <a:cubicBezTo>
                  <a:pt x="31275" y="3251200"/>
                  <a:pt x="0" y="3219925"/>
                  <a:pt x="0" y="3181346"/>
                </a:cubicBezTo>
                <a:lnTo>
                  <a:pt x="0" y="69854"/>
                </a:lnTo>
                <a:cubicBezTo>
                  <a:pt x="0" y="31275"/>
                  <a:pt x="31275" y="0"/>
                  <a:pt x="69854" y="0"/>
                </a:cubicBezTo>
                <a:close/>
              </a:path>
            </a:pathLst>
          </a:custGeom>
          <a:solidFill>
            <a:schemeClr val="accent1"/>
          </a:solidFill>
          <a:effectLst>
            <a:outerShdw blurRad="50800" dist="38100" dir="5400000" algn="t" rotWithShape="0">
              <a:prstClr val="black">
                <a:alpha val="40000"/>
              </a:prstClr>
            </a:outerShdw>
          </a:effectLst>
        </p:spPr>
        <p:txBody>
          <a:bodyPr/>
          <a:lstStyle/>
          <a:p>
            <a:pPr algn="ctr">
              <a:lnSpc>
                <a:spcPct val="120000"/>
              </a:lnSpc>
              <a:defRPr/>
            </a:pPr>
            <a:r>
              <a:rPr lang="zh-CN" altLang="en-US" dirty="0">
                <a:solidFill>
                  <a:schemeClr val="bg1"/>
                </a:solidFill>
                <a:latin typeface="微软雅黑" panose="020B0503020204020204" pitchFamily="34" charset="-122"/>
                <a:ea typeface="微软雅黑" panose="020B0503020204020204" pitchFamily="34" charset="-122"/>
              </a:rPr>
              <a:t>文本内容</a:t>
            </a:r>
          </a:p>
        </p:txBody>
      </p:sp>
      <p:sp>
        <p:nvSpPr>
          <p:cNvPr id="29" name="椭圆 28"/>
          <p:cNvSpPr/>
          <p:nvPr/>
        </p:nvSpPr>
        <p:spPr>
          <a:xfrm>
            <a:off x="1254829" y="3455435"/>
            <a:ext cx="287338" cy="270980"/>
          </a:xfrm>
          <a:prstGeom prst="ellipse">
            <a:avLst/>
          </a:prstGeom>
          <a:solidFill>
            <a:schemeClr val="bg1"/>
          </a:solidFill>
        </p:spPr>
        <p:txBody>
          <a:bodyPr anchor="ctr"/>
          <a:lstStyle/>
          <a:p>
            <a:pPr algn="just" eaLnBrk="1" fontAlgn="auto" hangingPunct="1">
              <a:lnSpc>
                <a:spcPct val="120000"/>
              </a:lnSpc>
              <a:spcBef>
                <a:spcPts val="0"/>
              </a:spcBef>
              <a:spcAft>
                <a:spcPts val="0"/>
              </a:spcAft>
              <a:defRPr/>
            </a:pPr>
            <a:endParaRPr lang="zh-CN" alt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5004048" y="1417874"/>
            <a:ext cx="3085852" cy="2754921"/>
          </a:xfrm>
          <a:prstGeom prst="rect">
            <a:avLst/>
          </a:prstGeom>
          <a:noFill/>
        </p:spPr>
        <p:txBody>
          <a:bodyPr wrap="square">
            <a:spAutoFit/>
          </a:bodyPr>
          <a:lstStyle/>
          <a:p>
            <a:pPr eaLnBrk="1" fontAlgn="auto" hangingPunct="1">
              <a:lnSpc>
                <a:spcPct val="130000"/>
              </a:lnSpc>
              <a:spcBef>
                <a:spcPts val="600"/>
              </a:spcBef>
              <a:spcAft>
                <a:spcPts val="600"/>
              </a:spcAft>
              <a:defRPr/>
            </a:pPr>
            <a:r>
              <a:rPr lang="zh-CN" altLang="en-US" sz="1400" dirty="0">
                <a:solidFill>
                  <a:schemeClr val="bg1">
                    <a:lumMod val="65000"/>
                  </a:schemeClr>
                </a:solidFill>
                <a:latin typeface="幼圆" panose="02010509060101010101" pitchFamily="49" charset="-122"/>
                <a:ea typeface="幼圆" panose="02010509060101010101" pitchFamily="49" charset="-122"/>
              </a:rPr>
              <a:t>请在此处输入您的文本，或者复制您的文本粘贴到此处</a:t>
            </a:r>
            <a:endParaRPr lang="en-US" altLang="zh-CN" sz="1400" dirty="0">
              <a:solidFill>
                <a:schemeClr val="bg1">
                  <a:lumMod val="65000"/>
                </a:schemeClr>
              </a:solidFill>
              <a:latin typeface="幼圆" panose="02010509060101010101" pitchFamily="49" charset="-122"/>
              <a:ea typeface="幼圆" panose="02010509060101010101" pitchFamily="49" charset="-122"/>
            </a:endParaRPr>
          </a:p>
          <a:p>
            <a:pPr eaLnBrk="1" fontAlgn="auto" hangingPunct="1">
              <a:lnSpc>
                <a:spcPct val="130000"/>
              </a:lnSpc>
              <a:spcBef>
                <a:spcPts val="600"/>
              </a:spcBef>
              <a:spcAft>
                <a:spcPts val="600"/>
              </a:spcAft>
              <a:defRPr/>
            </a:pPr>
            <a:r>
              <a:rPr lang="zh-CN" altLang="en-US" sz="1400" dirty="0">
                <a:solidFill>
                  <a:schemeClr val="bg1">
                    <a:lumMod val="65000"/>
                  </a:schemeClr>
                </a:solidFill>
                <a:latin typeface="幼圆" panose="02010509060101010101" pitchFamily="49" charset="-122"/>
                <a:ea typeface="幼圆" panose="02010509060101010101" pitchFamily="49" charset="-122"/>
              </a:rPr>
              <a:t>请在此处输入您的文本，或者复制您的文本粘贴到此处</a:t>
            </a:r>
            <a:endParaRPr lang="en-US" altLang="zh-CN" sz="1400" dirty="0">
              <a:solidFill>
                <a:schemeClr val="bg1">
                  <a:lumMod val="65000"/>
                </a:schemeClr>
              </a:solidFill>
              <a:latin typeface="幼圆" panose="02010509060101010101" pitchFamily="49" charset="-122"/>
              <a:ea typeface="幼圆" panose="02010509060101010101" pitchFamily="49" charset="-122"/>
            </a:endParaRPr>
          </a:p>
          <a:p>
            <a:pPr eaLnBrk="1" fontAlgn="auto" hangingPunct="1">
              <a:lnSpc>
                <a:spcPct val="130000"/>
              </a:lnSpc>
              <a:spcBef>
                <a:spcPts val="600"/>
              </a:spcBef>
              <a:spcAft>
                <a:spcPts val="600"/>
              </a:spcAft>
              <a:defRPr/>
            </a:pPr>
            <a:r>
              <a:rPr lang="zh-CN" altLang="en-US" sz="1400" dirty="0">
                <a:solidFill>
                  <a:schemeClr val="bg1">
                    <a:lumMod val="65000"/>
                  </a:schemeClr>
                </a:solidFill>
                <a:latin typeface="幼圆" panose="02010509060101010101" pitchFamily="49" charset="-122"/>
                <a:ea typeface="幼圆" panose="02010509060101010101" pitchFamily="49" charset="-122"/>
              </a:rPr>
              <a:t>请在此处输入您的文本，或者复制您的文本粘贴到此处</a:t>
            </a:r>
            <a:endParaRPr lang="en-US" altLang="zh-CN" sz="1400" dirty="0">
              <a:solidFill>
                <a:schemeClr val="bg1">
                  <a:lumMod val="65000"/>
                </a:schemeClr>
              </a:solidFill>
              <a:latin typeface="幼圆" panose="02010509060101010101" pitchFamily="49" charset="-122"/>
              <a:ea typeface="幼圆" panose="02010509060101010101" pitchFamily="49" charset="-122"/>
            </a:endParaRPr>
          </a:p>
          <a:p>
            <a:pPr eaLnBrk="1" fontAlgn="auto" hangingPunct="1">
              <a:lnSpc>
                <a:spcPct val="130000"/>
              </a:lnSpc>
              <a:spcBef>
                <a:spcPts val="600"/>
              </a:spcBef>
              <a:spcAft>
                <a:spcPts val="600"/>
              </a:spcAft>
              <a:defRPr/>
            </a:pPr>
            <a:r>
              <a:rPr lang="zh-CN" altLang="en-US" sz="1400" dirty="0">
                <a:solidFill>
                  <a:schemeClr val="bg1">
                    <a:lumMod val="65000"/>
                  </a:schemeClr>
                </a:solidFill>
                <a:latin typeface="幼圆" panose="02010509060101010101" pitchFamily="49" charset="-122"/>
                <a:ea typeface="幼圆" panose="02010509060101010101" pitchFamily="49" charset="-122"/>
              </a:rPr>
              <a:t>请在此处输入您的文本，或者复制您的文本粘贴到此处</a:t>
            </a:r>
            <a:endParaRPr lang="en-US" altLang="zh-CN" sz="1400" dirty="0">
              <a:solidFill>
                <a:schemeClr val="bg1">
                  <a:lumMod val="65000"/>
                </a:schemeClr>
              </a:solidFill>
              <a:latin typeface="幼圆" panose="02010509060101010101" pitchFamily="49" charset="-122"/>
              <a:ea typeface="幼圆" panose="02010509060101010101" pitchFamily="49" charset="-122"/>
            </a:endParaRPr>
          </a:p>
        </p:txBody>
      </p:sp>
      <p:sp>
        <p:nvSpPr>
          <p:cNvPr id="32" name="斜纹 31"/>
          <p:cNvSpPr/>
          <p:nvPr/>
        </p:nvSpPr>
        <p:spPr>
          <a:xfrm>
            <a:off x="5076056" y="1347614"/>
            <a:ext cx="222250" cy="166688"/>
          </a:xfrm>
          <a:prstGeom prst="diagStripe">
            <a:avLst>
              <a:gd name="adj" fmla="val 42888"/>
            </a:avLst>
          </a:prstGeom>
          <a:solidFill>
            <a:schemeClr val="bg1">
              <a:lumMod val="85000"/>
            </a:schemeClr>
          </a:solidFill>
        </p:spPr>
        <p:txBody>
          <a:bodyPr anchor="ctr"/>
          <a:lstStyle/>
          <a:p>
            <a:pPr algn="just" eaLnBrk="1" fontAlgn="auto" hangingPunct="1">
              <a:lnSpc>
                <a:spcPct val="120000"/>
              </a:lnSpc>
              <a:spcBef>
                <a:spcPts val="0"/>
              </a:spcBef>
              <a:spcAft>
                <a:spcPts val="0"/>
              </a:spcAft>
              <a:defRPr/>
            </a:pPr>
            <a:endParaRPr lang="zh-CN" alt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4" name="斜纹 33"/>
          <p:cNvSpPr/>
          <p:nvPr/>
        </p:nvSpPr>
        <p:spPr>
          <a:xfrm rot="10800000">
            <a:off x="7829550" y="3939902"/>
            <a:ext cx="222250" cy="166688"/>
          </a:xfrm>
          <a:prstGeom prst="diagStripe">
            <a:avLst>
              <a:gd name="adj" fmla="val 42888"/>
            </a:avLst>
          </a:prstGeom>
          <a:solidFill>
            <a:schemeClr val="bg1">
              <a:lumMod val="85000"/>
            </a:schemeClr>
          </a:solidFill>
        </p:spPr>
        <p:txBody>
          <a:bodyPr anchor="ctr"/>
          <a:lstStyle/>
          <a:p>
            <a:pPr algn="just" eaLnBrk="1" fontAlgn="auto" hangingPunct="1">
              <a:lnSpc>
                <a:spcPct val="120000"/>
              </a:lnSpc>
              <a:spcBef>
                <a:spcPts val="0"/>
              </a:spcBef>
              <a:spcAft>
                <a:spcPts val="0"/>
              </a:spcAft>
              <a:defRPr/>
            </a:pPr>
            <a:endParaRPr lang="zh-CN" altLang="en-US" sz="16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62842688"/>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 presetClass="entr" presetSubtype="9"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0-#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1+#ppt_w/2"/>
                                          </p:val>
                                        </p:tav>
                                        <p:tav tm="100000">
                                          <p:val>
                                            <p:strVal val="#ppt_x"/>
                                          </p:val>
                                        </p:tav>
                                      </p:tavLst>
                                    </p:anim>
                                    <p:anim calcmode="lin" valueType="num">
                                      <p:cBhvr additive="base">
                                        <p:cTn id="40" dur="500" fill="hold"/>
                                        <p:tgtEl>
                                          <p:spTgt spid="34"/>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18" presetClass="entr" presetSubtype="12"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strips(downLeft)">
                                      <p:cBhvr>
                                        <p:cTn id="4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6" grpId="0" animBg="1"/>
      <p:bldP spid="27" grpId="0" animBg="1"/>
      <p:bldP spid="30" grpId="0"/>
      <p:bldP spid="32" grpId="0" animBg="1"/>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1354" y="0"/>
            <a:ext cx="9141291" cy="5143499"/>
          </a:xfrm>
          <a:prstGeom prst="rect">
            <a:avLst/>
          </a:prstGeom>
        </p:spPr>
      </p:pic>
      <p:sp>
        <p:nvSpPr>
          <p:cNvPr id="26" name="文本框 29"/>
          <p:cNvSpPr txBox="1">
            <a:spLocks noChangeArrowheads="1"/>
          </p:cNvSpPr>
          <p:nvPr>
            <p:custDataLst>
              <p:tags r:id="rId1"/>
            </p:custDataLst>
          </p:nvPr>
        </p:nvSpPr>
        <p:spPr bwMode="auto">
          <a:xfrm>
            <a:off x="3065860" y="2339637"/>
            <a:ext cx="3181350" cy="56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050" dirty="0">
                <a:solidFill>
                  <a:srgbClr val="7F7F7F"/>
                </a:solidFill>
                <a:latin typeface="幼圆" panose="02010509060101010101" pitchFamily="49" charset="-122"/>
                <a:ea typeface="幼圆" panose="02010509060101010101" pitchFamily="49" charset="-122"/>
              </a:rPr>
              <a:t>您的内容请写在这里您的内容请写在这里您的内容请写在这里您的内容请写在这里</a:t>
            </a:r>
          </a:p>
        </p:txBody>
      </p:sp>
      <p:cxnSp>
        <p:nvCxnSpPr>
          <p:cNvPr id="28" name="直接连接符 31"/>
          <p:cNvCxnSpPr>
            <a:cxnSpLocks noChangeShapeType="1"/>
          </p:cNvCxnSpPr>
          <p:nvPr>
            <p:custDataLst>
              <p:tags r:id="rId2"/>
            </p:custDataLst>
          </p:nvPr>
        </p:nvCxnSpPr>
        <p:spPr bwMode="auto">
          <a:xfrm>
            <a:off x="2884885" y="2981325"/>
            <a:ext cx="35433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grpSp>
        <p:nvGrpSpPr>
          <p:cNvPr id="30" name="组合 29"/>
          <p:cNvGrpSpPr/>
          <p:nvPr/>
        </p:nvGrpSpPr>
        <p:grpSpPr>
          <a:xfrm>
            <a:off x="2884885" y="1515667"/>
            <a:ext cx="3543300" cy="814387"/>
            <a:chOff x="2884885" y="1515667"/>
            <a:chExt cx="3543300" cy="814387"/>
          </a:xfrm>
        </p:grpSpPr>
        <p:sp>
          <p:nvSpPr>
            <p:cNvPr id="22" name="Freeform 5"/>
            <p:cNvSpPr>
              <a:spLocks/>
            </p:cNvSpPr>
            <p:nvPr>
              <p:custDataLst>
                <p:tags r:id="rId3"/>
              </p:custDataLst>
            </p:nvPr>
          </p:nvSpPr>
          <p:spPr bwMode="auto">
            <a:xfrm>
              <a:off x="4002882" y="2094310"/>
              <a:ext cx="1308497" cy="235744"/>
            </a:xfrm>
            <a:custGeom>
              <a:avLst/>
              <a:gdLst>
                <a:gd name="T0" fmla="*/ 62 w 1378"/>
                <a:gd name="T1" fmla="*/ 100 h 248"/>
                <a:gd name="T2" fmla="*/ 380 w 1378"/>
                <a:gd name="T3" fmla="*/ 44 h 248"/>
                <a:gd name="T4" fmla="*/ 422 w 1378"/>
                <a:gd name="T5" fmla="*/ 116 h 248"/>
                <a:gd name="T6" fmla="*/ 400 w 1378"/>
                <a:gd name="T7" fmla="*/ 98 h 248"/>
                <a:gd name="T8" fmla="*/ 406 w 1378"/>
                <a:gd name="T9" fmla="*/ 132 h 248"/>
                <a:gd name="T10" fmla="*/ 428 w 1378"/>
                <a:gd name="T11" fmla="*/ 90 h 248"/>
                <a:gd name="T12" fmla="*/ 492 w 1378"/>
                <a:gd name="T13" fmla="*/ 24 h 248"/>
                <a:gd name="T14" fmla="*/ 642 w 1378"/>
                <a:gd name="T15" fmla="*/ 58 h 248"/>
                <a:gd name="T16" fmla="*/ 548 w 1378"/>
                <a:gd name="T17" fmla="*/ 84 h 248"/>
                <a:gd name="T18" fmla="*/ 474 w 1378"/>
                <a:gd name="T19" fmla="*/ 178 h 248"/>
                <a:gd name="T20" fmla="*/ 606 w 1378"/>
                <a:gd name="T21" fmla="*/ 248 h 248"/>
                <a:gd name="T22" fmla="*/ 772 w 1378"/>
                <a:gd name="T23" fmla="*/ 248 h 248"/>
                <a:gd name="T24" fmla="*/ 904 w 1378"/>
                <a:gd name="T25" fmla="*/ 178 h 248"/>
                <a:gd name="T26" fmla="*/ 830 w 1378"/>
                <a:gd name="T27" fmla="*/ 84 h 248"/>
                <a:gd name="T28" fmla="*/ 736 w 1378"/>
                <a:gd name="T29" fmla="*/ 58 h 248"/>
                <a:gd name="T30" fmla="*/ 886 w 1378"/>
                <a:gd name="T31" fmla="*/ 24 h 248"/>
                <a:gd name="T32" fmla="*/ 950 w 1378"/>
                <a:gd name="T33" fmla="*/ 90 h 248"/>
                <a:gd name="T34" fmla="*/ 972 w 1378"/>
                <a:gd name="T35" fmla="*/ 132 h 248"/>
                <a:gd name="T36" fmla="*/ 980 w 1378"/>
                <a:gd name="T37" fmla="*/ 98 h 248"/>
                <a:gd name="T38" fmla="*/ 956 w 1378"/>
                <a:gd name="T39" fmla="*/ 120 h 248"/>
                <a:gd name="T40" fmla="*/ 996 w 1378"/>
                <a:gd name="T41" fmla="*/ 44 h 248"/>
                <a:gd name="T42" fmla="*/ 1316 w 1378"/>
                <a:gd name="T43" fmla="*/ 100 h 248"/>
                <a:gd name="T44" fmla="*/ 1376 w 1378"/>
                <a:gd name="T45" fmla="*/ 56 h 248"/>
                <a:gd name="T46" fmla="*/ 1226 w 1378"/>
                <a:gd name="T47" fmla="*/ 2 h 248"/>
                <a:gd name="T48" fmla="*/ 968 w 1378"/>
                <a:gd name="T49" fmla="*/ 20 h 248"/>
                <a:gd name="T50" fmla="*/ 744 w 1378"/>
                <a:gd name="T51" fmla="*/ 8 h 248"/>
                <a:gd name="T52" fmla="*/ 594 w 1378"/>
                <a:gd name="T53" fmla="*/ 2 h 248"/>
                <a:gd name="T54" fmla="*/ 372 w 1378"/>
                <a:gd name="T55" fmla="*/ 30 h 248"/>
                <a:gd name="T56" fmla="*/ 100 w 1378"/>
                <a:gd name="T57" fmla="*/ 8 h 248"/>
                <a:gd name="T58" fmla="*/ 0 w 1378"/>
                <a:gd name="T59" fmla="*/ 62 h 248"/>
                <a:gd name="T60" fmla="*/ 1198 w 1378"/>
                <a:gd name="T61" fmla="*/ 4 h 248"/>
                <a:gd name="T62" fmla="*/ 1368 w 1378"/>
                <a:gd name="T63" fmla="*/ 42 h 248"/>
                <a:gd name="T64" fmla="*/ 1350 w 1378"/>
                <a:gd name="T65" fmla="*/ 90 h 248"/>
                <a:gd name="T66" fmla="*/ 1080 w 1378"/>
                <a:gd name="T67" fmla="*/ 52 h 248"/>
                <a:gd name="T68" fmla="*/ 760 w 1378"/>
                <a:gd name="T69" fmla="*/ 182 h 248"/>
                <a:gd name="T70" fmla="*/ 788 w 1378"/>
                <a:gd name="T71" fmla="*/ 100 h 248"/>
                <a:gd name="T72" fmla="*/ 898 w 1378"/>
                <a:gd name="T73" fmla="*/ 152 h 248"/>
                <a:gd name="T74" fmla="*/ 846 w 1378"/>
                <a:gd name="T75" fmla="*/ 230 h 248"/>
                <a:gd name="T76" fmla="*/ 614 w 1378"/>
                <a:gd name="T77" fmla="*/ 102 h 248"/>
                <a:gd name="T78" fmla="*/ 626 w 1378"/>
                <a:gd name="T79" fmla="*/ 196 h 248"/>
                <a:gd name="T80" fmla="*/ 606 w 1378"/>
                <a:gd name="T81" fmla="*/ 244 h 248"/>
                <a:gd name="T82" fmla="*/ 480 w 1378"/>
                <a:gd name="T83" fmla="*/ 178 h 248"/>
                <a:gd name="T84" fmla="*/ 550 w 1378"/>
                <a:gd name="T85" fmla="*/ 102 h 248"/>
                <a:gd name="T86" fmla="*/ 726 w 1378"/>
                <a:gd name="T87" fmla="*/ 60 h 248"/>
                <a:gd name="T88" fmla="*/ 708 w 1378"/>
                <a:gd name="T89" fmla="*/ 134 h 248"/>
                <a:gd name="T90" fmla="*/ 732 w 1378"/>
                <a:gd name="T91" fmla="*/ 178 h 248"/>
                <a:gd name="T92" fmla="*/ 752 w 1378"/>
                <a:gd name="T93" fmla="*/ 166 h 248"/>
                <a:gd name="T94" fmla="*/ 724 w 1378"/>
                <a:gd name="T95" fmla="*/ 148 h 248"/>
                <a:gd name="T96" fmla="*/ 710 w 1378"/>
                <a:gd name="T97" fmla="*/ 152 h 248"/>
                <a:gd name="T98" fmla="*/ 760 w 1378"/>
                <a:gd name="T99" fmla="*/ 102 h 248"/>
                <a:gd name="T100" fmla="*/ 736 w 1378"/>
                <a:gd name="T101" fmla="*/ 206 h 248"/>
                <a:gd name="T102" fmla="*/ 622 w 1378"/>
                <a:gd name="T103" fmla="*/ 182 h 248"/>
                <a:gd name="T104" fmla="*/ 644 w 1378"/>
                <a:gd name="T105" fmla="*/ 112 h 248"/>
                <a:gd name="T106" fmla="*/ 662 w 1378"/>
                <a:gd name="T107" fmla="*/ 164 h 248"/>
                <a:gd name="T108" fmla="*/ 642 w 1378"/>
                <a:gd name="T109" fmla="*/ 144 h 248"/>
                <a:gd name="T110" fmla="*/ 638 w 1378"/>
                <a:gd name="T111" fmla="*/ 176 h 248"/>
                <a:gd name="T112" fmla="*/ 652 w 1378"/>
                <a:gd name="T113" fmla="*/ 176 h 248"/>
                <a:gd name="T114" fmla="*/ 658 w 1378"/>
                <a:gd name="T115" fmla="*/ 110 h 248"/>
                <a:gd name="T116" fmla="*/ 688 w 1378"/>
                <a:gd name="T117" fmla="*/ 40 h 248"/>
                <a:gd name="T118" fmla="*/ 76 w 1378"/>
                <a:gd name="T119" fmla="*/ 14 h 248"/>
                <a:gd name="T120" fmla="*/ 290 w 1378"/>
                <a:gd name="T121" fmla="*/ 12 h 248"/>
                <a:gd name="T122" fmla="*/ 122 w 1378"/>
                <a:gd name="T123" fmla="*/ 96 h 248"/>
                <a:gd name="T124" fmla="*/ 4 w 1378"/>
                <a:gd name="T125"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8" h="248">
                  <a:moveTo>
                    <a:pt x="0" y="62"/>
                  </a:moveTo>
                  <a:lnTo>
                    <a:pt x="0" y="62"/>
                  </a:lnTo>
                  <a:lnTo>
                    <a:pt x="2" y="70"/>
                  </a:lnTo>
                  <a:lnTo>
                    <a:pt x="4" y="76"/>
                  </a:lnTo>
                  <a:lnTo>
                    <a:pt x="8" y="80"/>
                  </a:lnTo>
                  <a:lnTo>
                    <a:pt x="12" y="86"/>
                  </a:lnTo>
                  <a:lnTo>
                    <a:pt x="26" y="92"/>
                  </a:lnTo>
                  <a:lnTo>
                    <a:pt x="42" y="98"/>
                  </a:lnTo>
                  <a:lnTo>
                    <a:pt x="62" y="100"/>
                  </a:lnTo>
                  <a:lnTo>
                    <a:pt x="82" y="102"/>
                  </a:lnTo>
                  <a:lnTo>
                    <a:pt x="124" y="100"/>
                  </a:lnTo>
                  <a:lnTo>
                    <a:pt x="124" y="100"/>
                  </a:lnTo>
                  <a:lnTo>
                    <a:pt x="152" y="96"/>
                  </a:lnTo>
                  <a:lnTo>
                    <a:pt x="184" y="92"/>
                  </a:lnTo>
                  <a:lnTo>
                    <a:pt x="246" y="78"/>
                  </a:lnTo>
                  <a:lnTo>
                    <a:pt x="312" y="60"/>
                  </a:lnTo>
                  <a:lnTo>
                    <a:pt x="380" y="44"/>
                  </a:lnTo>
                  <a:lnTo>
                    <a:pt x="380" y="44"/>
                  </a:lnTo>
                  <a:lnTo>
                    <a:pt x="398" y="54"/>
                  </a:lnTo>
                  <a:lnTo>
                    <a:pt x="412" y="68"/>
                  </a:lnTo>
                  <a:lnTo>
                    <a:pt x="418" y="76"/>
                  </a:lnTo>
                  <a:lnTo>
                    <a:pt x="422" y="84"/>
                  </a:lnTo>
                  <a:lnTo>
                    <a:pt x="424" y="90"/>
                  </a:lnTo>
                  <a:lnTo>
                    <a:pt x="426" y="100"/>
                  </a:lnTo>
                  <a:lnTo>
                    <a:pt x="426" y="100"/>
                  </a:lnTo>
                  <a:lnTo>
                    <a:pt x="426" y="108"/>
                  </a:lnTo>
                  <a:lnTo>
                    <a:pt x="422" y="116"/>
                  </a:lnTo>
                  <a:lnTo>
                    <a:pt x="422" y="116"/>
                  </a:lnTo>
                  <a:lnTo>
                    <a:pt x="422" y="114"/>
                  </a:lnTo>
                  <a:lnTo>
                    <a:pt x="422" y="114"/>
                  </a:lnTo>
                  <a:lnTo>
                    <a:pt x="422" y="108"/>
                  </a:lnTo>
                  <a:lnTo>
                    <a:pt x="418" y="102"/>
                  </a:lnTo>
                  <a:lnTo>
                    <a:pt x="412" y="98"/>
                  </a:lnTo>
                  <a:lnTo>
                    <a:pt x="406" y="96"/>
                  </a:lnTo>
                  <a:lnTo>
                    <a:pt x="406" y="96"/>
                  </a:lnTo>
                  <a:lnTo>
                    <a:pt x="400" y="98"/>
                  </a:lnTo>
                  <a:lnTo>
                    <a:pt x="394" y="102"/>
                  </a:lnTo>
                  <a:lnTo>
                    <a:pt x="390" y="108"/>
                  </a:lnTo>
                  <a:lnTo>
                    <a:pt x="388" y="114"/>
                  </a:lnTo>
                  <a:lnTo>
                    <a:pt x="388" y="114"/>
                  </a:lnTo>
                  <a:lnTo>
                    <a:pt x="390" y="120"/>
                  </a:lnTo>
                  <a:lnTo>
                    <a:pt x="394" y="126"/>
                  </a:lnTo>
                  <a:lnTo>
                    <a:pt x="400" y="130"/>
                  </a:lnTo>
                  <a:lnTo>
                    <a:pt x="406" y="132"/>
                  </a:lnTo>
                  <a:lnTo>
                    <a:pt x="406" y="132"/>
                  </a:lnTo>
                  <a:lnTo>
                    <a:pt x="412" y="130"/>
                  </a:lnTo>
                  <a:lnTo>
                    <a:pt x="416" y="128"/>
                  </a:lnTo>
                  <a:lnTo>
                    <a:pt x="416" y="128"/>
                  </a:lnTo>
                  <a:lnTo>
                    <a:pt x="422" y="124"/>
                  </a:lnTo>
                  <a:lnTo>
                    <a:pt x="426" y="118"/>
                  </a:lnTo>
                  <a:lnTo>
                    <a:pt x="428" y="108"/>
                  </a:lnTo>
                  <a:lnTo>
                    <a:pt x="430" y="98"/>
                  </a:lnTo>
                  <a:lnTo>
                    <a:pt x="430" y="98"/>
                  </a:lnTo>
                  <a:lnTo>
                    <a:pt x="428" y="90"/>
                  </a:lnTo>
                  <a:lnTo>
                    <a:pt x="426" y="82"/>
                  </a:lnTo>
                  <a:lnTo>
                    <a:pt x="422" y="76"/>
                  </a:lnTo>
                  <a:lnTo>
                    <a:pt x="416" y="68"/>
                  </a:lnTo>
                  <a:lnTo>
                    <a:pt x="402" y="54"/>
                  </a:lnTo>
                  <a:lnTo>
                    <a:pt x="386" y="42"/>
                  </a:lnTo>
                  <a:lnTo>
                    <a:pt x="386" y="42"/>
                  </a:lnTo>
                  <a:lnTo>
                    <a:pt x="420" y="34"/>
                  </a:lnTo>
                  <a:lnTo>
                    <a:pt x="456" y="28"/>
                  </a:lnTo>
                  <a:lnTo>
                    <a:pt x="492" y="24"/>
                  </a:lnTo>
                  <a:lnTo>
                    <a:pt x="528" y="20"/>
                  </a:lnTo>
                  <a:lnTo>
                    <a:pt x="528" y="20"/>
                  </a:lnTo>
                  <a:lnTo>
                    <a:pt x="566" y="18"/>
                  </a:lnTo>
                  <a:lnTo>
                    <a:pt x="604" y="20"/>
                  </a:lnTo>
                  <a:lnTo>
                    <a:pt x="640" y="26"/>
                  </a:lnTo>
                  <a:lnTo>
                    <a:pt x="674" y="34"/>
                  </a:lnTo>
                  <a:lnTo>
                    <a:pt x="674" y="34"/>
                  </a:lnTo>
                  <a:lnTo>
                    <a:pt x="656" y="46"/>
                  </a:lnTo>
                  <a:lnTo>
                    <a:pt x="642" y="58"/>
                  </a:lnTo>
                  <a:lnTo>
                    <a:pt x="630" y="72"/>
                  </a:lnTo>
                  <a:lnTo>
                    <a:pt x="620" y="86"/>
                  </a:lnTo>
                  <a:lnTo>
                    <a:pt x="620" y="86"/>
                  </a:lnTo>
                  <a:lnTo>
                    <a:pt x="608" y="84"/>
                  </a:lnTo>
                  <a:lnTo>
                    <a:pt x="594" y="82"/>
                  </a:lnTo>
                  <a:lnTo>
                    <a:pt x="582" y="80"/>
                  </a:lnTo>
                  <a:lnTo>
                    <a:pt x="568" y="80"/>
                  </a:lnTo>
                  <a:lnTo>
                    <a:pt x="568" y="80"/>
                  </a:lnTo>
                  <a:lnTo>
                    <a:pt x="548" y="84"/>
                  </a:lnTo>
                  <a:lnTo>
                    <a:pt x="530" y="90"/>
                  </a:lnTo>
                  <a:lnTo>
                    <a:pt x="514" y="98"/>
                  </a:lnTo>
                  <a:lnTo>
                    <a:pt x="498" y="108"/>
                  </a:lnTo>
                  <a:lnTo>
                    <a:pt x="486" y="120"/>
                  </a:lnTo>
                  <a:lnTo>
                    <a:pt x="478" y="134"/>
                  </a:lnTo>
                  <a:lnTo>
                    <a:pt x="472" y="150"/>
                  </a:lnTo>
                  <a:lnTo>
                    <a:pt x="472" y="168"/>
                  </a:lnTo>
                  <a:lnTo>
                    <a:pt x="472" y="168"/>
                  </a:lnTo>
                  <a:lnTo>
                    <a:pt x="474" y="178"/>
                  </a:lnTo>
                  <a:lnTo>
                    <a:pt x="476" y="188"/>
                  </a:lnTo>
                  <a:lnTo>
                    <a:pt x="482" y="198"/>
                  </a:lnTo>
                  <a:lnTo>
                    <a:pt x="488" y="206"/>
                  </a:lnTo>
                  <a:lnTo>
                    <a:pt x="496" y="214"/>
                  </a:lnTo>
                  <a:lnTo>
                    <a:pt x="506" y="222"/>
                  </a:lnTo>
                  <a:lnTo>
                    <a:pt x="526" y="232"/>
                  </a:lnTo>
                  <a:lnTo>
                    <a:pt x="552" y="240"/>
                  </a:lnTo>
                  <a:lnTo>
                    <a:pt x="578" y="246"/>
                  </a:lnTo>
                  <a:lnTo>
                    <a:pt x="606" y="248"/>
                  </a:lnTo>
                  <a:lnTo>
                    <a:pt x="634" y="248"/>
                  </a:lnTo>
                  <a:lnTo>
                    <a:pt x="634" y="248"/>
                  </a:lnTo>
                  <a:lnTo>
                    <a:pt x="662" y="244"/>
                  </a:lnTo>
                  <a:lnTo>
                    <a:pt x="688" y="238"/>
                  </a:lnTo>
                  <a:lnTo>
                    <a:pt x="688" y="238"/>
                  </a:lnTo>
                  <a:lnTo>
                    <a:pt x="716" y="244"/>
                  </a:lnTo>
                  <a:lnTo>
                    <a:pt x="744" y="248"/>
                  </a:lnTo>
                  <a:lnTo>
                    <a:pt x="744" y="248"/>
                  </a:lnTo>
                  <a:lnTo>
                    <a:pt x="772" y="248"/>
                  </a:lnTo>
                  <a:lnTo>
                    <a:pt x="800" y="246"/>
                  </a:lnTo>
                  <a:lnTo>
                    <a:pt x="826" y="240"/>
                  </a:lnTo>
                  <a:lnTo>
                    <a:pt x="850" y="232"/>
                  </a:lnTo>
                  <a:lnTo>
                    <a:pt x="872" y="222"/>
                  </a:lnTo>
                  <a:lnTo>
                    <a:pt x="882" y="214"/>
                  </a:lnTo>
                  <a:lnTo>
                    <a:pt x="890" y="206"/>
                  </a:lnTo>
                  <a:lnTo>
                    <a:pt x="896" y="198"/>
                  </a:lnTo>
                  <a:lnTo>
                    <a:pt x="900" y="188"/>
                  </a:lnTo>
                  <a:lnTo>
                    <a:pt x="904" y="178"/>
                  </a:lnTo>
                  <a:lnTo>
                    <a:pt x="906" y="168"/>
                  </a:lnTo>
                  <a:lnTo>
                    <a:pt x="906" y="168"/>
                  </a:lnTo>
                  <a:lnTo>
                    <a:pt x="904" y="150"/>
                  </a:lnTo>
                  <a:lnTo>
                    <a:pt x="900" y="134"/>
                  </a:lnTo>
                  <a:lnTo>
                    <a:pt x="890" y="120"/>
                  </a:lnTo>
                  <a:lnTo>
                    <a:pt x="878" y="108"/>
                  </a:lnTo>
                  <a:lnTo>
                    <a:pt x="864" y="98"/>
                  </a:lnTo>
                  <a:lnTo>
                    <a:pt x="848" y="90"/>
                  </a:lnTo>
                  <a:lnTo>
                    <a:pt x="830" y="84"/>
                  </a:lnTo>
                  <a:lnTo>
                    <a:pt x="810" y="80"/>
                  </a:lnTo>
                  <a:lnTo>
                    <a:pt x="810" y="80"/>
                  </a:lnTo>
                  <a:lnTo>
                    <a:pt x="796" y="80"/>
                  </a:lnTo>
                  <a:lnTo>
                    <a:pt x="782" y="82"/>
                  </a:lnTo>
                  <a:lnTo>
                    <a:pt x="770" y="84"/>
                  </a:lnTo>
                  <a:lnTo>
                    <a:pt x="758" y="86"/>
                  </a:lnTo>
                  <a:lnTo>
                    <a:pt x="758" y="86"/>
                  </a:lnTo>
                  <a:lnTo>
                    <a:pt x="748" y="72"/>
                  </a:lnTo>
                  <a:lnTo>
                    <a:pt x="736" y="58"/>
                  </a:lnTo>
                  <a:lnTo>
                    <a:pt x="720" y="46"/>
                  </a:lnTo>
                  <a:lnTo>
                    <a:pt x="704" y="34"/>
                  </a:lnTo>
                  <a:lnTo>
                    <a:pt x="704" y="34"/>
                  </a:lnTo>
                  <a:lnTo>
                    <a:pt x="738" y="26"/>
                  </a:lnTo>
                  <a:lnTo>
                    <a:pt x="774" y="20"/>
                  </a:lnTo>
                  <a:lnTo>
                    <a:pt x="812" y="18"/>
                  </a:lnTo>
                  <a:lnTo>
                    <a:pt x="850" y="20"/>
                  </a:lnTo>
                  <a:lnTo>
                    <a:pt x="850" y="20"/>
                  </a:lnTo>
                  <a:lnTo>
                    <a:pt x="886" y="24"/>
                  </a:lnTo>
                  <a:lnTo>
                    <a:pt x="922" y="28"/>
                  </a:lnTo>
                  <a:lnTo>
                    <a:pt x="958" y="34"/>
                  </a:lnTo>
                  <a:lnTo>
                    <a:pt x="992" y="42"/>
                  </a:lnTo>
                  <a:lnTo>
                    <a:pt x="992" y="42"/>
                  </a:lnTo>
                  <a:lnTo>
                    <a:pt x="974" y="54"/>
                  </a:lnTo>
                  <a:lnTo>
                    <a:pt x="960" y="68"/>
                  </a:lnTo>
                  <a:lnTo>
                    <a:pt x="956" y="76"/>
                  </a:lnTo>
                  <a:lnTo>
                    <a:pt x="952" y="82"/>
                  </a:lnTo>
                  <a:lnTo>
                    <a:pt x="950" y="90"/>
                  </a:lnTo>
                  <a:lnTo>
                    <a:pt x="948" y="98"/>
                  </a:lnTo>
                  <a:lnTo>
                    <a:pt x="948" y="98"/>
                  </a:lnTo>
                  <a:lnTo>
                    <a:pt x="948" y="110"/>
                  </a:lnTo>
                  <a:lnTo>
                    <a:pt x="952" y="118"/>
                  </a:lnTo>
                  <a:lnTo>
                    <a:pt x="958" y="126"/>
                  </a:lnTo>
                  <a:lnTo>
                    <a:pt x="964" y="128"/>
                  </a:lnTo>
                  <a:lnTo>
                    <a:pt x="964" y="128"/>
                  </a:lnTo>
                  <a:lnTo>
                    <a:pt x="968" y="130"/>
                  </a:lnTo>
                  <a:lnTo>
                    <a:pt x="972" y="132"/>
                  </a:lnTo>
                  <a:lnTo>
                    <a:pt x="972" y="132"/>
                  </a:lnTo>
                  <a:lnTo>
                    <a:pt x="980" y="130"/>
                  </a:lnTo>
                  <a:lnTo>
                    <a:pt x="984" y="126"/>
                  </a:lnTo>
                  <a:lnTo>
                    <a:pt x="988" y="120"/>
                  </a:lnTo>
                  <a:lnTo>
                    <a:pt x="990" y="114"/>
                  </a:lnTo>
                  <a:lnTo>
                    <a:pt x="990" y="114"/>
                  </a:lnTo>
                  <a:lnTo>
                    <a:pt x="988" y="108"/>
                  </a:lnTo>
                  <a:lnTo>
                    <a:pt x="984" y="102"/>
                  </a:lnTo>
                  <a:lnTo>
                    <a:pt x="980" y="98"/>
                  </a:lnTo>
                  <a:lnTo>
                    <a:pt x="972" y="96"/>
                  </a:lnTo>
                  <a:lnTo>
                    <a:pt x="972" y="96"/>
                  </a:lnTo>
                  <a:lnTo>
                    <a:pt x="966" y="98"/>
                  </a:lnTo>
                  <a:lnTo>
                    <a:pt x="960" y="102"/>
                  </a:lnTo>
                  <a:lnTo>
                    <a:pt x="956" y="108"/>
                  </a:lnTo>
                  <a:lnTo>
                    <a:pt x="956" y="114"/>
                  </a:lnTo>
                  <a:lnTo>
                    <a:pt x="956" y="114"/>
                  </a:lnTo>
                  <a:lnTo>
                    <a:pt x="956" y="120"/>
                  </a:lnTo>
                  <a:lnTo>
                    <a:pt x="956" y="120"/>
                  </a:lnTo>
                  <a:lnTo>
                    <a:pt x="952" y="110"/>
                  </a:lnTo>
                  <a:lnTo>
                    <a:pt x="952" y="100"/>
                  </a:lnTo>
                  <a:lnTo>
                    <a:pt x="952" y="100"/>
                  </a:lnTo>
                  <a:lnTo>
                    <a:pt x="952" y="90"/>
                  </a:lnTo>
                  <a:lnTo>
                    <a:pt x="956" y="84"/>
                  </a:lnTo>
                  <a:lnTo>
                    <a:pt x="960" y="76"/>
                  </a:lnTo>
                  <a:lnTo>
                    <a:pt x="964" y="68"/>
                  </a:lnTo>
                  <a:lnTo>
                    <a:pt x="978" y="54"/>
                  </a:lnTo>
                  <a:lnTo>
                    <a:pt x="996" y="44"/>
                  </a:lnTo>
                  <a:lnTo>
                    <a:pt x="996" y="44"/>
                  </a:lnTo>
                  <a:lnTo>
                    <a:pt x="1064" y="60"/>
                  </a:lnTo>
                  <a:lnTo>
                    <a:pt x="1130" y="78"/>
                  </a:lnTo>
                  <a:lnTo>
                    <a:pt x="1194" y="92"/>
                  </a:lnTo>
                  <a:lnTo>
                    <a:pt x="1224" y="96"/>
                  </a:lnTo>
                  <a:lnTo>
                    <a:pt x="1254" y="100"/>
                  </a:lnTo>
                  <a:lnTo>
                    <a:pt x="1254" y="100"/>
                  </a:lnTo>
                  <a:lnTo>
                    <a:pt x="1296" y="102"/>
                  </a:lnTo>
                  <a:lnTo>
                    <a:pt x="1316" y="100"/>
                  </a:lnTo>
                  <a:lnTo>
                    <a:pt x="1334" y="98"/>
                  </a:lnTo>
                  <a:lnTo>
                    <a:pt x="1352" y="92"/>
                  </a:lnTo>
                  <a:lnTo>
                    <a:pt x="1364" y="86"/>
                  </a:lnTo>
                  <a:lnTo>
                    <a:pt x="1370" y="80"/>
                  </a:lnTo>
                  <a:lnTo>
                    <a:pt x="1374" y="76"/>
                  </a:lnTo>
                  <a:lnTo>
                    <a:pt x="1376" y="70"/>
                  </a:lnTo>
                  <a:lnTo>
                    <a:pt x="1378" y="62"/>
                  </a:lnTo>
                  <a:lnTo>
                    <a:pt x="1378" y="62"/>
                  </a:lnTo>
                  <a:lnTo>
                    <a:pt x="1376" y="56"/>
                  </a:lnTo>
                  <a:lnTo>
                    <a:pt x="1374" y="48"/>
                  </a:lnTo>
                  <a:lnTo>
                    <a:pt x="1370" y="42"/>
                  </a:lnTo>
                  <a:lnTo>
                    <a:pt x="1364" y="36"/>
                  </a:lnTo>
                  <a:lnTo>
                    <a:pt x="1348" y="26"/>
                  </a:lnTo>
                  <a:lnTo>
                    <a:pt x="1328" y="18"/>
                  </a:lnTo>
                  <a:lnTo>
                    <a:pt x="1304" y="12"/>
                  </a:lnTo>
                  <a:lnTo>
                    <a:pt x="1278" y="8"/>
                  </a:lnTo>
                  <a:lnTo>
                    <a:pt x="1226" y="2"/>
                  </a:lnTo>
                  <a:lnTo>
                    <a:pt x="1226" y="2"/>
                  </a:lnTo>
                  <a:lnTo>
                    <a:pt x="1170" y="0"/>
                  </a:lnTo>
                  <a:lnTo>
                    <a:pt x="1140" y="2"/>
                  </a:lnTo>
                  <a:lnTo>
                    <a:pt x="1110" y="4"/>
                  </a:lnTo>
                  <a:lnTo>
                    <a:pt x="1082" y="8"/>
                  </a:lnTo>
                  <a:lnTo>
                    <a:pt x="1054" y="14"/>
                  </a:lnTo>
                  <a:lnTo>
                    <a:pt x="1030" y="20"/>
                  </a:lnTo>
                  <a:lnTo>
                    <a:pt x="1006" y="30"/>
                  </a:lnTo>
                  <a:lnTo>
                    <a:pt x="1006" y="30"/>
                  </a:lnTo>
                  <a:lnTo>
                    <a:pt x="968" y="20"/>
                  </a:lnTo>
                  <a:lnTo>
                    <a:pt x="930" y="12"/>
                  </a:lnTo>
                  <a:lnTo>
                    <a:pt x="890" y="6"/>
                  </a:lnTo>
                  <a:lnTo>
                    <a:pt x="848" y="0"/>
                  </a:lnTo>
                  <a:lnTo>
                    <a:pt x="848" y="0"/>
                  </a:lnTo>
                  <a:lnTo>
                    <a:pt x="828" y="0"/>
                  </a:lnTo>
                  <a:lnTo>
                    <a:pt x="806" y="0"/>
                  </a:lnTo>
                  <a:lnTo>
                    <a:pt x="784" y="2"/>
                  </a:lnTo>
                  <a:lnTo>
                    <a:pt x="764" y="4"/>
                  </a:lnTo>
                  <a:lnTo>
                    <a:pt x="744" y="8"/>
                  </a:lnTo>
                  <a:lnTo>
                    <a:pt x="724" y="12"/>
                  </a:lnTo>
                  <a:lnTo>
                    <a:pt x="706" y="18"/>
                  </a:lnTo>
                  <a:lnTo>
                    <a:pt x="688" y="26"/>
                  </a:lnTo>
                  <a:lnTo>
                    <a:pt x="688" y="26"/>
                  </a:lnTo>
                  <a:lnTo>
                    <a:pt x="672" y="18"/>
                  </a:lnTo>
                  <a:lnTo>
                    <a:pt x="654" y="12"/>
                  </a:lnTo>
                  <a:lnTo>
                    <a:pt x="634" y="8"/>
                  </a:lnTo>
                  <a:lnTo>
                    <a:pt x="614" y="4"/>
                  </a:lnTo>
                  <a:lnTo>
                    <a:pt x="594" y="2"/>
                  </a:lnTo>
                  <a:lnTo>
                    <a:pt x="572" y="0"/>
                  </a:lnTo>
                  <a:lnTo>
                    <a:pt x="550" y="0"/>
                  </a:lnTo>
                  <a:lnTo>
                    <a:pt x="528" y="0"/>
                  </a:lnTo>
                  <a:lnTo>
                    <a:pt x="528" y="0"/>
                  </a:lnTo>
                  <a:lnTo>
                    <a:pt x="486" y="6"/>
                  </a:lnTo>
                  <a:lnTo>
                    <a:pt x="446" y="12"/>
                  </a:lnTo>
                  <a:lnTo>
                    <a:pt x="408" y="20"/>
                  </a:lnTo>
                  <a:lnTo>
                    <a:pt x="372" y="30"/>
                  </a:lnTo>
                  <a:lnTo>
                    <a:pt x="372" y="30"/>
                  </a:lnTo>
                  <a:lnTo>
                    <a:pt x="348" y="20"/>
                  </a:lnTo>
                  <a:lnTo>
                    <a:pt x="322" y="14"/>
                  </a:lnTo>
                  <a:lnTo>
                    <a:pt x="296" y="8"/>
                  </a:lnTo>
                  <a:lnTo>
                    <a:pt x="266" y="4"/>
                  </a:lnTo>
                  <a:lnTo>
                    <a:pt x="238" y="2"/>
                  </a:lnTo>
                  <a:lnTo>
                    <a:pt x="208" y="0"/>
                  </a:lnTo>
                  <a:lnTo>
                    <a:pt x="152" y="2"/>
                  </a:lnTo>
                  <a:lnTo>
                    <a:pt x="152" y="2"/>
                  </a:lnTo>
                  <a:lnTo>
                    <a:pt x="100" y="8"/>
                  </a:lnTo>
                  <a:lnTo>
                    <a:pt x="74" y="12"/>
                  </a:lnTo>
                  <a:lnTo>
                    <a:pt x="50" y="18"/>
                  </a:lnTo>
                  <a:lnTo>
                    <a:pt x="30" y="26"/>
                  </a:lnTo>
                  <a:lnTo>
                    <a:pt x="14" y="36"/>
                  </a:lnTo>
                  <a:lnTo>
                    <a:pt x="8" y="42"/>
                  </a:lnTo>
                  <a:lnTo>
                    <a:pt x="4" y="48"/>
                  </a:lnTo>
                  <a:lnTo>
                    <a:pt x="0" y="56"/>
                  </a:lnTo>
                  <a:lnTo>
                    <a:pt x="0" y="62"/>
                  </a:lnTo>
                  <a:lnTo>
                    <a:pt x="0" y="62"/>
                  </a:lnTo>
                  <a:close/>
                  <a:moveTo>
                    <a:pt x="1014" y="34"/>
                  </a:moveTo>
                  <a:lnTo>
                    <a:pt x="1014" y="34"/>
                  </a:lnTo>
                  <a:lnTo>
                    <a:pt x="1036" y="24"/>
                  </a:lnTo>
                  <a:lnTo>
                    <a:pt x="1062" y="18"/>
                  </a:lnTo>
                  <a:lnTo>
                    <a:pt x="1088" y="12"/>
                  </a:lnTo>
                  <a:lnTo>
                    <a:pt x="1116" y="8"/>
                  </a:lnTo>
                  <a:lnTo>
                    <a:pt x="1142" y="6"/>
                  </a:lnTo>
                  <a:lnTo>
                    <a:pt x="1170" y="4"/>
                  </a:lnTo>
                  <a:lnTo>
                    <a:pt x="1198" y="4"/>
                  </a:lnTo>
                  <a:lnTo>
                    <a:pt x="1224" y="6"/>
                  </a:lnTo>
                  <a:lnTo>
                    <a:pt x="1226" y="6"/>
                  </a:lnTo>
                  <a:lnTo>
                    <a:pt x="1226" y="6"/>
                  </a:lnTo>
                  <a:lnTo>
                    <a:pt x="1276" y="10"/>
                  </a:lnTo>
                  <a:lnTo>
                    <a:pt x="1300" y="14"/>
                  </a:lnTo>
                  <a:lnTo>
                    <a:pt x="1324" y="20"/>
                  </a:lnTo>
                  <a:lnTo>
                    <a:pt x="1346" y="28"/>
                  </a:lnTo>
                  <a:lnTo>
                    <a:pt x="1362" y="36"/>
                  </a:lnTo>
                  <a:lnTo>
                    <a:pt x="1368" y="42"/>
                  </a:lnTo>
                  <a:lnTo>
                    <a:pt x="1372" y="48"/>
                  </a:lnTo>
                  <a:lnTo>
                    <a:pt x="1374" y="56"/>
                  </a:lnTo>
                  <a:lnTo>
                    <a:pt x="1374" y="62"/>
                  </a:lnTo>
                  <a:lnTo>
                    <a:pt x="1374" y="62"/>
                  </a:lnTo>
                  <a:lnTo>
                    <a:pt x="1374" y="68"/>
                  </a:lnTo>
                  <a:lnTo>
                    <a:pt x="1370" y="74"/>
                  </a:lnTo>
                  <a:lnTo>
                    <a:pt x="1366" y="78"/>
                  </a:lnTo>
                  <a:lnTo>
                    <a:pt x="1362" y="84"/>
                  </a:lnTo>
                  <a:lnTo>
                    <a:pt x="1350" y="90"/>
                  </a:lnTo>
                  <a:lnTo>
                    <a:pt x="1334" y="94"/>
                  </a:lnTo>
                  <a:lnTo>
                    <a:pt x="1314" y="96"/>
                  </a:lnTo>
                  <a:lnTo>
                    <a:pt x="1294" y="98"/>
                  </a:lnTo>
                  <a:lnTo>
                    <a:pt x="1254" y="96"/>
                  </a:lnTo>
                  <a:lnTo>
                    <a:pt x="1254" y="96"/>
                  </a:lnTo>
                  <a:lnTo>
                    <a:pt x="1226" y="92"/>
                  </a:lnTo>
                  <a:lnTo>
                    <a:pt x="1198" y="88"/>
                  </a:lnTo>
                  <a:lnTo>
                    <a:pt x="1140" y="72"/>
                  </a:lnTo>
                  <a:lnTo>
                    <a:pt x="1080" y="52"/>
                  </a:lnTo>
                  <a:lnTo>
                    <a:pt x="1014" y="34"/>
                  </a:lnTo>
                  <a:lnTo>
                    <a:pt x="1014" y="34"/>
                  </a:lnTo>
                  <a:close/>
                  <a:moveTo>
                    <a:pt x="696" y="234"/>
                  </a:moveTo>
                  <a:lnTo>
                    <a:pt x="696" y="234"/>
                  </a:lnTo>
                  <a:lnTo>
                    <a:pt x="712" y="228"/>
                  </a:lnTo>
                  <a:lnTo>
                    <a:pt x="726" y="218"/>
                  </a:lnTo>
                  <a:lnTo>
                    <a:pt x="740" y="208"/>
                  </a:lnTo>
                  <a:lnTo>
                    <a:pt x="752" y="196"/>
                  </a:lnTo>
                  <a:lnTo>
                    <a:pt x="760" y="182"/>
                  </a:lnTo>
                  <a:lnTo>
                    <a:pt x="766" y="168"/>
                  </a:lnTo>
                  <a:lnTo>
                    <a:pt x="770" y="150"/>
                  </a:lnTo>
                  <a:lnTo>
                    <a:pt x="770" y="134"/>
                  </a:lnTo>
                  <a:lnTo>
                    <a:pt x="770" y="132"/>
                  </a:lnTo>
                  <a:lnTo>
                    <a:pt x="770" y="132"/>
                  </a:lnTo>
                  <a:lnTo>
                    <a:pt x="768" y="116"/>
                  </a:lnTo>
                  <a:lnTo>
                    <a:pt x="764" y="102"/>
                  </a:lnTo>
                  <a:lnTo>
                    <a:pt x="764" y="102"/>
                  </a:lnTo>
                  <a:lnTo>
                    <a:pt x="788" y="100"/>
                  </a:lnTo>
                  <a:lnTo>
                    <a:pt x="810" y="100"/>
                  </a:lnTo>
                  <a:lnTo>
                    <a:pt x="810" y="100"/>
                  </a:lnTo>
                  <a:lnTo>
                    <a:pt x="828" y="102"/>
                  </a:lnTo>
                  <a:lnTo>
                    <a:pt x="844" y="106"/>
                  </a:lnTo>
                  <a:lnTo>
                    <a:pt x="858" y="112"/>
                  </a:lnTo>
                  <a:lnTo>
                    <a:pt x="872" y="118"/>
                  </a:lnTo>
                  <a:lnTo>
                    <a:pt x="884" y="128"/>
                  </a:lnTo>
                  <a:lnTo>
                    <a:pt x="892" y="140"/>
                  </a:lnTo>
                  <a:lnTo>
                    <a:pt x="898" y="152"/>
                  </a:lnTo>
                  <a:lnTo>
                    <a:pt x="900" y="168"/>
                  </a:lnTo>
                  <a:lnTo>
                    <a:pt x="900" y="168"/>
                  </a:lnTo>
                  <a:lnTo>
                    <a:pt x="898" y="178"/>
                  </a:lnTo>
                  <a:lnTo>
                    <a:pt x="894" y="188"/>
                  </a:lnTo>
                  <a:lnTo>
                    <a:pt x="890" y="198"/>
                  </a:lnTo>
                  <a:lnTo>
                    <a:pt x="884" y="206"/>
                  </a:lnTo>
                  <a:lnTo>
                    <a:pt x="876" y="212"/>
                  </a:lnTo>
                  <a:lnTo>
                    <a:pt x="866" y="220"/>
                  </a:lnTo>
                  <a:lnTo>
                    <a:pt x="846" y="230"/>
                  </a:lnTo>
                  <a:lnTo>
                    <a:pt x="824" y="238"/>
                  </a:lnTo>
                  <a:lnTo>
                    <a:pt x="798" y="242"/>
                  </a:lnTo>
                  <a:lnTo>
                    <a:pt x="772" y="244"/>
                  </a:lnTo>
                  <a:lnTo>
                    <a:pt x="746" y="244"/>
                  </a:lnTo>
                  <a:lnTo>
                    <a:pt x="746" y="244"/>
                  </a:lnTo>
                  <a:lnTo>
                    <a:pt x="720" y="240"/>
                  </a:lnTo>
                  <a:lnTo>
                    <a:pt x="696" y="234"/>
                  </a:lnTo>
                  <a:lnTo>
                    <a:pt x="696" y="234"/>
                  </a:lnTo>
                  <a:close/>
                  <a:moveTo>
                    <a:pt x="614" y="102"/>
                  </a:moveTo>
                  <a:lnTo>
                    <a:pt x="614" y="102"/>
                  </a:lnTo>
                  <a:lnTo>
                    <a:pt x="608" y="116"/>
                  </a:lnTo>
                  <a:lnTo>
                    <a:pt x="606" y="132"/>
                  </a:lnTo>
                  <a:lnTo>
                    <a:pt x="606" y="134"/>
                  </a:lnTo>
                  <a:lnTo>
                    <a:pt x="606" y="134"/>
                  </a:lnTo>
                  <a:lnTo>
                    <a:pt x="608" y="150"/>
                  </a:lnTo>
                  <a:lnTo>
                    <a:pt x="610" y="168"/>
                  </a:lnTo>
                  <a:lnTo>
                    <a:pt x="618" y="182"/>
                  </a:lnTo>
                  <a:lnTo>
                    <a:pt x="626" y="196"/>
                  </a:lnTo>
                  <a:lnTo>
                    <a:pt x="638" y="208"/>
                  </a:lnTo>
                  <a:lnTo>
                    <a:pt x="650" y="218"/>
                  </a:lnTo>
                  <a:lnTo>
                    <a:pt x="666" y="228"/>
                  </a:lnTo>
                  <a:lnTo>
                    <a:pt x="682" y="234"/>
                  </a:lnTo>
                  <a:lnTo>
                    <a:pt x="682" y="234"/>
                  </a:lnTo>
                  <a:lnTo>
                    <a:pt x="658" y="240"/>
                  </a:lnTo>
                  <a:lnTo>
                    <a:pt x="632" y="244"/>
                  </a:lnTo>
                  <a:lnTo>
                    <a:pt x="632" y="244"/>
                  </a:lnTo>
                  <a:lnTo>
                    <a:pt x="606" y="244"/>
                  </a:lnTo>
                  <a:lnTo>
                    <a:pt x="580" y="242"/>
                  </a:lnTo>
                  <a:lnTo>
                    <a:pt x="554" y="238"/>
                  </a:lnTo>
                  <a:lnTo>
                    <a:pt x="530" y="230"/>
                  </a:lnTo>
                  <a:lnTo>
                    <a:pt x="510" y="220"/>
                  </a:lnTo>
                  <a:lnTo>
                    <a:pt x="502" y="212"/>
                  </a:lnTo>
                  <a:lnTo>
                    <a:pt x="494" y="206"/>
                  </a:lnTo>
                  <a:lnTo>
                    <a:pt x="488" y="198"/>
                  </a:lnTo>
                  <a:lnTo>
                    <a:pt x="484" y="188"/>
                  </a:lnTo>
                  <a:lnTo>
                    <a:pt x="480" y="178"/>
                  </a:lnTo>
                  <a:lnTo>
                    <a:pt x="478" y="168"/>
                  </a:lnTo>
                  <a:lnTo>
                    <a:pt x="478" y="168"/>
                  </a:lnTo>
                  <a:lnTo>
                    <a:pt x="480" y="152"/>
                  </a:lnTo>
                  <a:lnTo>
                    <a:pt x="484" y="140"/>
                  </a:lnTo>
                  <a:lnTo>
                    <a:pt x="494" y="128"/>
                  </a:lnTo>
                  <a:lnTo>
                    <a:pt x="506" y="118"/>
                  </a:lnTo>
                  <a:lnTo>
                    <a:pt x="518" y="112"/>
                  </a:lnTo>
                  <a:lnTo>
                    <a:pt x="534" y="106"/>
                  </a:lnTo>
                  <a:lnTo>
                    <a:pt x="550" y="102"/>
                  </a:lnTo>
                  <a:lnTo>
                    <a:pt x="566" y="100"/>
                  </a:lnTo>
                  <a:lnTo>
                    <a:pt x="566" y="100"/>
                  </a:lnTo>
                  <a:lnTo>
                    <a:pt x="590" y="100"/>
                  </a:lnTo>
                  <a:lnTo>
                    <a:pt x="614" y="102"/>
                  </a:lnTo>
                  <a:lnTo>
                    <a:pt x="614" y="102"/>
                  </a:lnTo>
                  <a:close/>
                  <a:moveTo>
                    <a:pt x="688" y="40"/>
                  </a:moveTo>
                  <a:lnTo>
                    <a:pt x="688" y="40"/>
                  </a:lnTo>
                  <a:lnTo>
                    <a:pt x="708" y="48"/>
                  </a:lnTo>
                  <a:lnTo>
                    <a:pt x="726" y="60"/>
                  </a:lnTo>
                  <a:lnTo>
                    <a:pt x="742" y="74"/>
                  </a:lnTo>
                  <a:lnTo>
                    <a:pt x="752" y="88"/>
                  </a:lnTo>
                  <a:lnTo>
                    <a:pt x="752" y="88"/>
                  </a:lnTo>
                  <a:lnTo>
                    <a:pt x="734" y="98"/>
                  </a:lnTo>
                  <a:lnTo>
                    <a:pt x="728" y="104"/>
                  </a:lnTo>
                  <a:lnTo>
                    <a:pt x="720" y="110"/>
                  </a:lnTo>
                  <a:lnTo>
                    <a:pt x="714" y="118"/>
                  </a:lnTo>
                  <a:lnTo>
                    <a:pt x="710" y="126"/>
                  </a:lnTo>
                  <a:lnTo>
                    <a:pt x="708" y="134"/>
                  </a:lnTo>
                  <a:lnTo>
                    <a:pt x="706" y="144"/>
                  </a:lnTo>
                  <a:lnTo>
                    <a:pt x="706" y="144"/>
                  </a:lnTo>
                  <a:lnTo>
                    <a:pt x="708" y="154"/>
                  </a:lnTo>
                  <a:lnTo>
                    <a:pt x="712" y="164"/>
                  </a:lnTo>
                  <a:lnTo>
                    <a:pt x="718" y="170"/>
                  </a:lnTo>
                  <a:lnTo>
                    <a:pt x="726" y="176"/>
                  </a:lnTo>
                  <a:lnTo>
                    <a:pt x="726" y="176"/>
                  </a:lnTo>
                  <a:lnTo>
                    <a:pt x="732" y="178"/>
                  </a:lnTo>
                  <a:lnTo>
                    <a:pt x="732" y="178"/>
                  </a:lnTo>
                  <a:lnTo>
                    <a:pt x="736" y="178"/>
                  </a:lnTo>
                  <a:lnTo>
                    <a:pt x="736" y="178"/>
                  </a:lnTo>
                  <a:lnTo>
                    <a:pt x="736" y="178"/>
                  </a:lnTo>
                  <a:lnTo>
                    <a:pt x="736" y="178"/>
                  </a:lnTo>
                  <a:lnTo>
                    <a:pt x="738" y="178"/>
                  </a:lnTo>
                  <a:lnTo>
                    <a:pt x="738" y="178"/>
                  </a:lnTo>
                  <a:lnTo>
                    <a:pt x="744" y="176"/>
                  </a:lnTo>
                  <a:lnTo>
                    <a:pt x="750" y="172"/>
                  </a:lnTo>
                  <a:lnTo>
                    <a:pt x="752" y="166"/>
                  </a:lnTo>
                  <a:lnTo>
                    <a:pt x="754" y="160"/>
                  </a:lnTo>
                  <a:lnTo>
                    <a:pt x="754" y="160"/>
                  </a:lnTo>
                  <a:lnTo>
                    <a:pt x="752" y="154"/>
                  </a:lnTo>
                  <a:lnTo>
                    <a:pt x="748" y="148"/>
                  </a:lnTo>
                  <a:lnTo>
                    <a:pt x="742" y="144"/>
                  </a:lnTo>
                  <a:lnTo>
                    <a:pt x="736" y="144"/>
                  </a:lnTo>
                  <a:lnTo>
                    <a:pt x="736" y="144"/>
                  </a:lnTo>
                  <a:lnTo>
                    <a:pt x="730" y="144"/>
                  </a:lnTo>
                  <a:lnTo>
                    <a:pt x="724" y="148"/>
                  </a:lnTo>
                  <a:lnTo>
                    <a:pt x="720" y="154"/>
                  </a:lnTo>
                  <a:lnTo>
                    <a:pt x="718" y="160"/>
                  </a:lnTo>
                  <a:lnTo>
                    <a:pt x="718" y="160"/>
                  </a:lnTo>
                  <a:lnTo>
                    <a:pt x="720" y="166"/>
                  </a:lnTo>
                  <a:lnTo>
                    <a:pt x="722" y="170"/>
                  </a:lnTo>
                  <a:lnTo>
                    <a:pt x="722" y="170"/>
                  </a:lnTo>
                  <a:lnTo>
                    <a:pt x="716" y="166"/>
                  </a:lnTo>
                  <a:lnTo>
                    <a:pt x="712" y="160"/>
                  </a:lnTo>
                  <a:lnTo>
                    <a:pt x="710" y="152"/>
                  </a:lnTo>
                  <a:lnTo>
                    <a:pt x="710" y="144"/>
                  </a:lnTo>
                  <a:lnTo>
                    <a:pt x="710" y="144"/>
                  </a:lnTo>
                  <a:lnTo>
                    <a:pt x="712" y="136"/>
                  </a:lnTo>
                  <a:lnTo>
                    <a:pt x="714" y="128"/>
                  </a:lnTo>
                  <a:lnTo>
                    <a:pt x="720" y="122"/>
                  </a:lnTo>
                  <a:lnTo>
                    <a:pt x="726" y="116"/>
                  </a:lnTo>
                  <a:lnTo>
                    <a:pt x="732" y="112"/>
                  </a:lnTo>
                  <a:lnTo>
                    <a:pt x="742" y="108"/>
                  </a:lnTo>
                  <a:lnTo>
                    <a:pt x="760" y="102"/>
                  </a:lnTo>
                  <a:lnTo>
                    <a:pt x="760" y="102"/>
                  </a:lnTo>
                  <a:lnTo>
                    <a:pt x="764" y="118"/>
                  </a:lnTo>
                  <a:lnTo>
                    <a:pt x="766" y="134"/>
                  </a:lnTo>
                  <a:lnTo>
                    <a:pt x="766" y="134"/>
                  </a:lnTo>
                  <a:lnTo>
                    <a:pt x="766" y="150"/>
                  </a:lnTo>
                  <a:lnTo>
                    <a:pt x="762" y="166"/>
                  </a:lnTo>
                  <a:lnTo>
                    <a:pt x="756" y="182"/>
                  </a:lnTo>
                  <a:lnTo>
                    <a:pt x="746" y="194"/>
                  </a:lnTo>
                  <a:lnTo>
                    <a:pt x="736" y="206"/>
                  </a:lnTo>
                  <a:lnTo>
                    <a:pt x="722" y="216"/>
                  </a:lnTo>
                  <a:lnTo>
                    <a:pt x="706" y="226"/>
                  </a:lnTo>
                  <a:lnTo>
                    <a:pt x="688" y="232"/>
                  </a:lnTo>
                  <a:lnTo>
                    <a:pt x="688" y="232"/>
                  </a:lnTo>
                  <a:lnTo>
                    <a:pt x="672" y="226"/>
                  </a:lnTo>
                  <a:lnTo>
                    <a:pt x="656" y="216"/>
                  </a:lnTo>
                  <a:lnTo>
                    <a:pt x="642" y="206"/>
                  </a:lnTo>
                  <a:lnTo>
                    <a:pt x="630" y="194"/>
                  </a:lnTo>
                  <a:lnTo>
                    <a:pt x="622" y="182"/>
                  </a:lnTo>
                  <a:lnTo>
                    <a:pt x="614" y="166"/>
                  </a:lnTo>
                  <a:lnTo>
                    <a:pt x="612" y="150"/>
                  </a:lnTo>
                  <a:lnTo>
                    <a:pt x="610" y="134"/>
                  </a:lnTo>
                  <a:lnTo>
                    <a:pt x="610" y="134"/>
                  </a:lnTo>
                  <a:lnTo>
                    <a:pt x="612" y="118"/>
                  </a:lnTo>
                  <a:lnTo>
                    <a:pt x="618" y="102"/>
                  </a:lnTo>
                  <a:lnTo>
                    <a:pt x="618" y="102"/>
                  </a:lnTo>
                  <a:lnTo>
                    <a:pt x="636" y="108"/>
                  </a:lnTo>
                  <a:lnTo>
                    <a:pt x="644" y="112"/>
                  </a:lnTo>
                  <a:lnTo>
                    <a:pt x="652" y="116"/>
                  </a:lnTo>
                  <a:lnTo>
                    <a:pt x="658" y="122"/>
                  </a:lnTo>
                  <a:lnTo>
                    <a:pt x="662" y="128"/>
                  </a:lnTo>
                  <a:lnTo>
                    <a:pt x="666" y="136"/>
                  </a:lnTo>
                  <a:lnTo>
                    <a:pt x="668" y="144"/>
                  </a:lnTo>
                  <a:lnTo>
                    <a:pt x="668" y="144"/>
                  </a:lnTo>
                  <a:lnTo>
                    <a:pt x="668" y="152"/>
                  </a:lnTo>
                  <a:lnTo>
                    <a:pt x="666" y="158"/>
                  </a:lnTo>
                  <a:lnTo>
                    <a:pt x="662" y="164"/>
                  </a:lnTo>
                  <a:lnTo>
                    <a:pt x="658" y="168"/>
                  </a:lnTo>
                  <a:lnTo>
                    <a:pt x="658" y="168"/>
                  </a:lnTo>
                  <a:lnTo>
                    <a:pt x="660" y="160"/>
                  </a:lnTo>
                  <a:lnTo>
                    <a:pt x="660" y="160"/>
                  </a:lnTo>
                  <a:lnTo>
                    <a:pt x="658" y="154"/>
                  </a:lnTo>
                  <a:lnTo>
                    <a:pt x="654" y="148"/>
                  </a:lnTo>
                  <a:lnTo>
                    <a:pt x="650" y="144"/>
                  </a:lnTo>
                  <a:lnTo>
                    <a:pt x="642" y="144"/>
                  </a:lnTo>
                  <a:lnTo>
                    <a:pt x="642" y="144"/>
                  </a:lnTo>
                  <a:lnTo>
                    <a:pt x="636" y="144"/>
                  </a:lnTo>
                  <a:lnTo>
                    <a:pt x="630" y="148"/>
                  </a:lnTo>
                  <a:lnTo>
                    <a:pt x="626" y="154"/>
                  </a:lnTo>
                  <a:lnTo>
                    <a:pt x="626" y="160"/>
                  </a:lnTo>
                  <a:lnTo>
                    <a:pt x="626" y="160"/>
                  </a:lnTo>
                  <a:lnTo>
                    <a:pt x="626" y="166"/>
                  </a:lnTo>
                  <a:lnTo>
                    <a:pt x="628" y="170"/>
                  </a:lnTo>
                  <a:lnTo>
                    <a:pt x="632" y="174"/>
                  </a:lnTo>
                  <a:lnTo>
                    <a:pt x="638" y="176"/>
                  </a:lnTo>
                  <a:lnTo>
                    <a:pt x="638" y="176"/>
                  </a:lnTo>
                  <a:lnTo>
                    <a:pt x="642" y="178"/>
                  </a:lnTo>
                  <a:lnTo>
                    <a:pt x="642" y="178"/>
                  </a:lnTo>
                  <a:lnTo>
                    <a:pt x="642" y="178"/>
                  </a:lnTo>
                  <a:lnTo>
                    <a:pt x="642" y="178"/>
                  </a:lnTo>
                  <a:lnTo>
                    <a:pt x="650" y="176"/>
                  </a:lnTo>
                  <a:lnTo>
                    <a:pt x="650" y="176"/>
                  </a:lnTo>
                  <a:lnTo>
                    <a:pt x="652" y="176"/>
                  </a:lnTo>
                  <a:lnTo>
                    <a:pt x="652" y="176"/>
                  </a:lnTo>
                  <a:lnTo>
                    <a:pt x="660" y="170"/>
                  </a:lnTo>
                  <a:lnTo>
                    <a:pt x="666" y="164"/>
                  </a:lnTo>
                  <a:lnTo>
                    <a:pt x="670" y="154"/>
                  </a:lnTo>
                  <a:lnTo>
                    <a:pt x="672" y="144"/>
                  </a:lnTo>
                  <a:lnTo>
                    <a:pt x="672" y="144"/>
                  </a:lnTo>
                  <a:lnTo>
                    <a:pt x="670" y="134"/>
                  </a:lnTo>
                  <a:lnTo>
                    <a:pt x="666" y="126"/>
                  </a:lnTo>
                  <a:lnTo>
                    <a:pt x="662" y="118"/>
                  </a:lnTo>
                  <a:lnTo>
                    <a:pt x="658" y="110"/>
                  </a:lnTo>
                  <a:lnTo>
                    <a:pt x="650" y="104"/>
                  </a:lnTo>
                  <a:lnTo>
                    <a:pt x="642" y="98"/>
                  </a:lnTo>
                  <a:lnTo>
                    <a:pt x="624" y="88"/>
                  </a:lnTo>
                  <a:lnTo>
                    <a:pt x="624" y="88"/>
                  </a:lnTo>
                  <a:lnTo>
                    <a:pt x="636" y="74"/>
                  </a:lnTo>
                  <a:lnTo>
                    <a:pt x="652" y="60"/>
                  </a:lnTo>
                  <a:lnTo>
                    <a:pt x="668" y="48"/>
                  </a:lnTo>
                  <a:lnTo>
                    <a:pt x="688" y="40"/>
                  </a:lnTo>
                  <a:lnTo>
                    <a:pt x="688" y="40"/>
                  </a:lnTo>
                  <a:close/>
                  <a:moveTo>
                    <a:pt x="4" y="62"/>
                  </a:moveTo>
                  <a:lnTo>
                    <a:pt x="4" y="62"/>
                  </a:lnTo>
                  <a:lnTo>
                    <a:pt x="4" y="56"/>
                  </a:lnTo>
                  <a:lnTo>
                    <a:pt x="6" y="48"/>
                  </a:lnTo>
                  <a:lnTo>
                    <a:pt x="10" y="42"/>
                  </a:lnTo>
                  <a:lnTo>
                    <a:pt x="16" y="36"/>
                  </a:lnTo>
                  <a:lnTo>
                    <a:pt x="32" y="28"/>
                  </a:lnTo>
                  <a:lnTo>
                    <a:pt x="52" y="20"/>
                  </a:lnTo>
                  <a:lnTo>
                    <a:pt x="76" y="14"/>
                  </a:lnTo>
                  <a:lnTo>
                    <a:pt x="102" y="10"/>
                  </a:lnTo>
                  <a:lnTo>
                    <a:pt x="152" y="6"/>
                  </a:lnTo>
                  <a:lnTo>
                    <a:pt x="152" y="6"/>
                  </a:lnTo>
                  <a:lnTo>
                    <a:pt x="152" y="6"/>
                  </a:lnTo>
                  <a:lnTo>
                    <a:pt x="180" y="4"/>
                  </a:lnTo>
                  <a:lnTo>
                    <a:pt x="206" y="4"/>
                  </a:lnTo>
                  <a:lnTo>
                    <a:pt x="234" y="6"/>
                  </a:lnTo>
                  <a:lnTo>
                    <a:pt x="262" y="8"/>
                  </a:lnTo>
                  <a:lnTo>
                    <a:pt x="290" y="12"/>
                  </a:lnTo>
                  <a:lnTo>
                    <a:pt x="316" y="18"/>
                  </a:lnTo>
                  <a:lnTo>
                    <a:pt x="340" y="24"/>
                  </a:lnTo>
                  <a:lnTo>
                    <a:pt x="362" y="34"/>
                  </a:lnTo>
                  <a:lnTo>
                    <a:pt x="362" y="34"/>
                  </a:lnTo>
                  <a:lnTo>
                    <a:pt x="298" y="52"/>
                  </a:lnTo>
                  <a:lnTo>
                    <a:pt x="238" y="72"/>
                  </a:lnTo>
                  <a:lnTo>
                    <a:pt x="180" y="88"/>
                  </a:lnTo>
                  <a:lnTo>
                    <a:pt x="152" y="92"/>
                  </a:lnTo>
                  <a:lnTo>
                    <a:pt x="122" y="96"/>
                  </a:lnTo>
                  <a:lnTo>
                    <a:pt x="122" y="96"/>
                  </a:lnTo>
                  <a:lnTo>
                    <a:pt x="82" y="98"/>
                  </a:lnTo>
                  <a:lnTo>
                    <a:pt x="62" y="96"/>
                  </a:lnTo>
                  <a:lnTo>
                    <a:pt x="44" y="94"/>
                  </a:lnTo>
                  <a:lnTo>
                    <a:pt x="28" y="90"/>
                  </a:lnTo>
                  <a:lnTo>
                    <a:pt x="16" y="84"/>
                  </a:lnTo>
                  <a:lnTo>
                    <a:pt x="10" y="78"/>
                  </a:lnTo>
                  <a:lnTo>
                    <a:pt x="6" y="74"/>
                  </a:lnTo>
                  <a:lnTo>
                    <a:pt x="4" y="68"/>
                  </a:lnTo>
                  <a:lnTo>
                    <a:pt x="4" y="62"/>
                  </a:lnTo>
                  <a:lnTo>
                    <a:pt x="4" y="62"/>
                  </a:lnTo>
                  <a:close/>
                </a:path>
              </a:pathLst>
            </a:custGeom>
            <a:solidFill>
              <a:srgbClr val="61A38F"/>
            </a:solidFill>
            <a:ln>
              <a:solidFill>
                <a:srgbClr val="3BC3B2"/>
              </a:solidFill>
            </a:ln>
          </p:spPr>
          <p:txBody>
            <a:bodyPr/>
            <a:lstStyle/>
            <a:p>
              <a:pPr>
                <a:defRPr/>
              </a:pPr>
              <a:endParaRPr lang="zh-CN" altLang="en-US" sz="1013" kern="0">
                <a:solidFill>
                  <a:srgbClr val="3BC3B2"/>
                </a:solidFill>
              </a:endParaRPr>
            </a:p>
          </p:txBody>
        </p:sp>
        <p:sp>
          <p:nvSpPr>
            <p:cNvPr id="23" name="文本框 26"/>
            <p:cNvSpPr txBox="1">
              <a:spLocks noChangeArrowheads="1"/>
            </p:cNvSpPr>
            <p:nvPr>
              <p:custDataLst>
                <p:tags r:id="rId4"/>
              </p:custDataLst>
            </p:nvPr>
          </p:nvSpPr>
          <p:spPr bwMode="auto">
            <a:xfrm>
              <a:off x="3649266" y="157281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dirty="0">
                  <a:solidFill>
                    <a:srgbClr val="3BC3B2"/>
                  </a:solidFill>
                  <a:latin typeface="方正姚体" panose="02010601030101010101" pitchFamily="2" charset="-122"/>
                  <a:ea typeface="方正姚体" panose="02010601030101010101" pitchFamily="2" charset="-122"/>
                </a:rPr>
                <a:t>第</a:t>
              </a:r>
            </a:p>
          </p:txBody>
        </p:sp>
        <p:sp>
          <p:nvSpPr>
            <p:cNvPr id="24" name="文本框 27"/>
            <p:cNvSpPr txBox="1">
              <a:spLocks noChangeArrowheads="1"/>
            </p:cNvSpPr>
            <p:nvPr>
              <p:custDataLst>
                <p:tags r:id="rId5"/>
              </p:custDataLst>
            </p:nvPr>
          </p:nvSpPr>
          <p:spPr bwMode="auto">
            <a:xfrm>
              <a:off x="4360069" y="151566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50" dirty="0">
                  <a:solidFill>
                    <a:srgbClr val="3BC3B2"/>
                  </a:solidFill>
                  <a:latin typeface="方正姚体" panose="02010601030101010101" pitchFamily="2" charset="-122"/>
                  <a:ea typeface="方正姚体" panose="02010601030101010101" pitchFamily="2" charset="-122"/>
                </a:rPr>
                <a:t>4</a:t>
              </a:r>
              <a:endParaRPr lang="zh-CN" altLang="en-US" sz="4050" dirty="0">
                <a:solidFill>
                  <a:srgbClr val="3BC3B2"/>
                </a:solidFill>
                <a:latin typeface="方正姚体" panose="02010601030101010101" pitchFamily="2" charset="-122"/>
                <a:ea typeface="方正姚体" panose="02010601030101010101" pitchFamily="2" charset="-122"/>
              </a:endParaRPr>
            </a:p>
          </p:txBody>
        </p:sp>
        <p:sp>
          <p:nvSpPr>
            <p:cNvPr id="25" name="文本框 28"/>
            <p:cNvSpPr txBox="1">
              <a:spLocks noChangeArrowheads="1"/>
            </p:cNvSpPr>
            <p:nvPr>
              <p:custDataLst>
                <p:tags r:id="rId6"/>
              </p:custDataLst>
            </p:nvPr>
          </p:nvSpPr>
          <p:spPr bwMode="auto">
            <a:xfrm>
              <a:off x="5069682" y="157281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a:solidFill>
                    <a:srgbClr val="3BC3B2"/>
                  </a:solidFill>
                  <a:latin typeface="方正姚体" panose="02010601030101010101" pitchFamily="2" charset="-122"/>
                  <a:ea typeface="方正姚体" panose="02010601030101010101" pitchFamily="2" charset="-122"/>
                </a:rPr>
                <a:t>章</a:t>
              </a:r>
            </a:p>
          </p:txBody>
        </p:sp>
        <p:cxnSp>
          <p:nvCxnSpPr>
            <p:cNvPr id="27" name="直接连接符 30"/>
            <p:cNvCxnSpPr>
              <a:cxnSpLocks noChangeShapeType="1"/>
            </p:cNvCxnSpPr>
            <p:nvPr>
              <p:custDataLst>
                <p:tags r:id="rId7"/>
              </p:custDataLst>
            </p:nvPr>
          </p:nvCxnSpPr>
          <p:spPr bwMode="auto">
            <a:xfrm>
              <a:off x="2884885" y="1985963"/>
              <a:ext cx="5715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cxnSp>
          <p:nvCxnSpPr>
            <p:cNvPr id="29" name="直接连接符 32"/>
            <p:cNvCxnSpPr>
              <a:cxnSpLocks noChangeShapeType="1"/>
            </p:cNvCxnSpPr>
            <p:nvPr>
              <p:custDataLst>
                <p:tags r:id="rId8"/>
              </p:custDataLst>
            </p:nvPr>
          </p:nvCxnSpPr>
          <p:spPr bwMode="auto">
            <a:xfrm>
              <a:off x="5856685" y="1985963"/>
              <a:ext cx="5715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434624705"/>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strVal val="#ppt_w+.3"/>
                                          </p:val>
                                        </p:tav>
                                        <p:tav tm="100000">
                                          <p:val>
                                            <p:strVal val="#ppt_w"/>
                                          </p:val>
                                        </p:tav>
                                      </p:tavLst>
                                    </p:anim>
                                    <p:anim calcmode="lin" valueType="num">
                                      <p:cBhvr>
                                        <p:cTn id="8" dur="1000" fill="hold"/>
                                        <p:tgtEl>
                                          <p:spTgt spid="30"/>
                                        </p:tgtEl>
                                        <p:attrNameLst>
                                          <p:attrName>ppt_h</p:attrName>
                                        </p:attrNameLst>
                                      </p:cBhvr>
                                      <p:tavLst>
                                        <p:tav tm="0">
                                          <p:val>
                                            <p:strVal val="#ppt_h"/>
                                          </p:val>
                                        </p:tav>
                                        <p:tav tm="100000">
                                          <p:val>
                                            <p:strVal val="#ppt_h"/>
                                          </p:val>
                                        </p:tav>
                                      </p:tavLst>
                                    </p:anim>
                                    <p:animEffect transition="in" filter="fade">
                                      <p:cBhvr>
                                        <p:cTn id="9" dur="1000"/>
                                        <p:tgtEl>
                                          <p:spTgt spid="30"/>
                                        </p:tgtEl>
                                      </p:cBhvr>
                                    </p:animEffect>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arn(inVertical)">
                                      <p:cBhvr>
                                        <p:cTn id="13" dur="1000"/>
                                        <p:tgtEl>
                                          <p:spTgt spid="26"/>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06339" y="3781313"/>
            <a:ext cx="6324542" cy="461461"/>
          </a:xfrm>
          <a:prstGeom prst="rect">
            <a:avLst/>
          </a:prstGeom>
        </p:spPr>
        <p:txBody>
          <a:bodyPr wrap="square" lIns="91414" tIns="45707" rIns="91414" bIns="45707">
            <a:spAutoFit/>
          </a:bodyPr>
          <a:lstStyle/>
          <a:p>
            <a:pPr algn="ctr">
              <a:lnSpc>
                <a:spcPct val="120000"/>
              </a:lnSpc>
              <a:spcBef>
                <a:spcPct val="20000"/>
              </a:spcBef>
            </a:pPr>
            <a:r>
              <a:rPr lang="zh-CN" altLang="en-US" sz="1000" dirty="0">
                <a:solidFill>
                  <a:schemeClr val="tx1">
                    <a:lumMod val="65000"/>
                    <a:lumOff val="35000"/>
                  </a:schemeClr>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00" dirty="0">
              <a:solidFill>
                <a:schemeClr val="tx1">
                  <a:lumMod val="65000"/>
                  <a:lumOff val="35000"/>
                </a:schemeClr>
              </a:solidFill>
              <a:latin typeface="微软雅黑" pitchFamily="34" charset="-122"/>
              <a:ea typeface="微软雅黑" pitchFamily="34" charset="-122"/>
              <a:sym typeface="Arial" pitchFamily="34" charset="0"/>
            </a:endParaRPr>
          </a:p>
        </p:txBody>
      </p:sp>
      <p:grpSp>
        <p:nvGrpSpPr>
          <p:cNvPr id="2" name="组合 4"/>
          <p:cNvGrpSpPr/>
          <p:nvPr/>
        </p:nvGrpSpPr>
        <p:grpSpPr>
          <a:xfrm>
            <a:off x="719517" y="1230878"/>
            <a:ext cx="2265072" cy="2118461"/>
            <a:chOff x="957770" y="1467711"/>
            <a:chExt cx="3021028" cy="2825105"/>
          </a:xfrm>
        </p:grpSpPr>
        <p:grpSp>
          <p:nvGrpSpPr>
            <p:cNvPr id="5" name="组合 5"/>
            <p:cNvGrpSpPr/>
            <p:nvPr/>
          </p:nvGrpSpPr>
          <p:grpSpPr>
            <a:xfrm>
              <a:off x="957770" y="1467711"/>
              <a:ext cx="3021028" cy="2825105"/>
              <a:chOff x="1570902" y="3815673"/>
              <a:chExt cx="2534920" cy="2370523"/>
            </a:xfrm>
          </p:grpSpPr>
          <p:sp>
            <p:nvSpPr>
              <p:cNvPr id="10" name="矩形 9"/>
              <p:cNvSpPr/>
              <p:nvPr/>
            </p:nvSpPr>
            <p:spPr>
              <a:xfrm>
                <a:off x="1570902" y="4544008"/>
                <a:ext cx="2534920" cy="164218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2305774" y="3815673"/>
                <a:ext cx="1065176" cy="106517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grpSp>
        <p:sp>
          <p:nvSpPr>
            <p:cNvPr id="7" name="文本框 6"/>
            <p:cNvSpPr txBox="1"/>
            <p:nvPr/>
          </p:nvSpPr>
          <p:spPr>
            <a:xfrm>
              <a:off x="1332819" y="2853591"/>
              <a:ext cx="2270928" cy="369332"/>
            </a:xfrm>
            <a:prstGeom prst="rect">
              <a:avLst/>
            </a:prstGeom>
            <a:noFill/>
          </p:spPr>
          <p:txBody>
            <a:bodyPr wrap="square" rtlCol="0">
              <a:spAutoFit/>
            </a:bodyP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8" name="文本框 7"/>
            <p:cNvSpPr txBox="1"/>
            <p:nvPr/>
          </p:nvSpPr>
          <p:spPr>
            <a:xfrm>
              <a:off x="1362211" y="3386854"/>
              <a:ext cx="2241535" cy="738436"/>
            </a:xfrm>
            <a:prstGeom prst="rect">
              <a:avLst/>
            </a:prstGeom>
            <a:noFill/>
          </p:spPr>
          <p:txBody>
            <a:bodyPr wrap="square" rtlCol="0">
              <a:spAutoFit/>
            </a:bodyPr>
            <a:lstStyle/>
            <a:p>
              <a:pPr algn="ctr" defTabSz="912339">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Freeform 394"/>
            <p:cNvSpPr>
              <a:spLocks noEditPoints="1"/>
            </p:cNvSpPr>
            <p:nvPr/>
          </p:nvSpPr>
          <p:spPr bwMode="auto">
            <a:xfrm>
              <a:off x="2217458" y="1884941"/>
              <a:ext cx="501650" cy="434975"/>
            </a:xfrm>
            <a:custGeom>
              <a:avLst/>
              <a:gdLst>
                <a:gd name="T0" fmla="*/ 39 w 183"/>
                <a:gd name="T1" fmla="*/ 1 h 159"/>
                <a:gd name="T2" fmla="*/ 57 w 183"/>
                <a:gd name="T3" fmla="*/ 16 h 159"/>
                <a:gd name="T4" fmla="*/ 22 w 183"/>
                <a:gd name="T5" fmla="*/ 16 h 159"/>
                <a:gd name="T6" fmla="*/ 39 w 183"/>
                <a:gd name="T7" fmla="*/ 1 h 159"/>
                <a:gd name="T8" fmla="*/ 106 w 183"/>
                <a:gd name="T9" fmla="*/ 32 h 159"/>
                <a:gd name="T10" fmla="*/ 147 w 183"/>
                <a:gd name="T11" fmla="*/ 49 h 159"/>
                <a:gd name="T12" fmla="*/ 163 w 183"/>
                <a:gd name="T13" fmla="*/ 90 h 159"/>
                <a:gd name="T14" fmla="*/ 147 w 183"/>
                <a:gd name="T15" fmla="*/ 130 h 159"/>
                <a:gd name="T16" fmla="*/ 106 w 183"/>
                <a:gd name="T17" fmla="*/ 147 h 159"/>
                <a:gd name="T18" fmla="*/ 66 w 183"/>
                <a:gd name="T19" fmla="*/ 130 h 159"/>
                <a:gd name="T20" fmla="*/ 49 w 183"/>
                <a:gd name="T21" fmla="*/ 90 h 159"/>
                <a:gd name="T22" fmla="*/ 66 w 183"/>
                <a:gd name="T23" fmla="*/ 49 h 159"/>
                <a:gd name="T24" fmla="*/ 106 w 183"/>
                <a:gd name="T25" fmla="*/ 32 h 159"/>
                <a:gd name="T26" fmla="*/ 99 w 183"/>
                <a:gd name="T27" fmla="*/ 62 h 159"/>
                <a:gd name="T28" fmla="*/ 76 w 183"/>
                <a:gd name="T29" fmla="*/ 71 h 159"/>
                <a:gd name="T30" fmla="*/ 79 w 183"/>
                <a:gd name="T31" fmla="*/ 96 h 159"/>
                <a:gd name="T32" fmla="*/ 95 w 183"/>
                <a:gd name="T33" fmla="*/ 82 h 159"/>
                <a:gd name="T34" fmla="*/ 99 w 183"/>
                <a:gd name="T35" fmla="*/ 62 h 159"/>
                <a:gd name="T36" fmla="*/ 134 w 183"/>
                <a:gd name="T37" fmla="*/ 62 h 159"/>
                <a:gd name="T38" fmla="*/ 106 w 183"/>
                <a:gd name="T39" fmla="*/ 50 h 159"/>
                <a:gd name="T40" fmla="*/ 79 w 183"/>
                <a:gd name="T41" fmla="*/ 62 h 159"/>
                <a:gd name="T42" fmla="*/ 67 w 183"/>
                <a:gd name="T43" fmla="*/ 90 h 159"/>
                <a:gd name="T44" fmla="*/ 79 w 183"/>
                <a:gd name="T45" fmla="*/ 117 h 159"/>
                <a:gd name="T46" fmla="*/ 106 w 183"/>
                <a:gd name="T47" fmla="*/ 129 h 159"/>
                <a:gd name="T48" fmla="*/ 134 w 183"/>
                <a:gd name="T49" fmla="*/ 117 h 159"/>
                <a:gd name="T50" fmla="*/ 145 w 183"/>
                <a:gd name="T51" fmla="*/ 90 h 159"/>
                <a:gd name="T52" fmla="*/ 134 w 183"/>
                <a:gd name="T53" fmla="*/ 62 h 159"/>
                <a:gd name="T54" fmla="*/ 77 w 183"/>
                <a:gd name="T55" fmla="*/ 0 h 159"/>
                <a:gd name="T56" fmla="*/ 64 w 183"/>
                <a:gd name="T57" fmla="*/ 24 h 159"/>
                <a:gd name="T58" fmla="*/ 21 w 183"/>
                <a:gd name="T59" fmla="*/ 24 h 159"/>
                <a:gd name="T60" fmla="*/ 0 w 183"/>
                <a:gd name="T61" fmla="*/ 45 h 159"/>
                <a:gd name="T62" fmla="*/ 0 w 183"/>
                <a:gd name="T63" fmla="*/ 137 h 159"/>
                <a:gd name="T64" fmla="*/ 21 w 183"/>
                <a:gd name="T65" fmla="*/ 159 h 159"/>
                <a:gd name="T66" fmla="*/ 161 w 183"/>
                <a:gd name="T67" fmla="*/ 159 h 159"/>
                <a:gd name="T68" fmla="*/ 183 w 183"/>
                <a:gd name="T69" fmla="*/ 137 h 159"/>
                <a:gd name="T70" fmla="*/ 183 w 183"/>
                <a:gd name="T71" fmla="*/ 45 h 159"/>
                <a:gd name="T72" fmla="*/ 161 w 183"/>
                <a:gd name="T73" fmla="*/ 24 h 159"/>
                <a:gd name="T74" fmla="*/ 154 w 183"/>
                <a:gd name="T75" fmla="*/ 24 h 159"/>
                <a:gd name="T76" fmla="*/ 140 w 183"/>
                <a:gd name="T77" fmla="*/ 0 h 159"/>
                <a:gd name="T78" fmla="*/ 77 w 183"/>
                <a:gd name="T7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159">
                  <a:moveTo>
                    <a:pt x="39" y="1"/>
                  </a:moveTo>
                  <a:cubicBezTo>
                    <a:pt x="48" y="1"/>
                    <a:pt x="55" y="8"/>
                    <a:pt x="57" y="16"/>
                  </a:cubicBezTo>
                  <a:cubicBezTo>
                    <a:pt x="22" y="16"/>
                    <a:pt x="22" y="16"/>
                    <a:pt x="22" y="16"/>
                  </a:cubicBezTo>
                  <a:cubicBezTo>
                    <a:pt x="23" y="8"/>
                    <a:pt x="30" y="1"/>
                    <a:pt x="39" y="1"/>
                  </a:cubicBezTo>
                  <a:close/>
                  <a:moveTo>
                    <a:pt x="106" y="32"/>
                  </a:moveTo>
                  <a:cubicBezTo>
                    <a:pt x="122" y="32"/>
                    <a:pt x="136" y="39"/>
                    <a:pt x="147" y="49"/>
                  </a:cubicBezTo>
                  <a:cubicBezTo>
                    <a:pt x="157" y="59"/>
                    <a:pt x="163" y="74"/>
                    <a:pt x="163" y="90"/>
                  </a:cubicBezTo>
                  <a:cubicBezTo>
                    <a:pt x="163" y="105"/>
                    <a:pt x="157" y="120"/>
                    <a:pt x="147" y="130"/>
                  </a:cubicBezTo>
                  <a:cubicBezTo>
                    <a:pt x="136" y="140"/>
                    <a:pt x="122" y="147"/>
                    <a:pt x="106" y="147"/>
                  </a:cubicBezTo>
                  <a:cubicBezTo>
                    <a:pt x="90" y="147"/>
                    <a:pt x="76" y="140"/>
                    <a:pt x="66" y="130"/>
                  </a:cubicBezTo>
                  <a:cubicBezTo>
                    <a:pt x="55" y="120"/>
                    <a:pt x="49" y="105"/>
                    <a:pt x="49" y="90"/>
                  </a:cubicBezTo>
                  <a:cubicBezTo>
                    <a:pt x="49" y="74"/>
                    <a:pt x="55" y="59"/>
                    <a:pt x="66" y="49"/>
                  </a:cubicBezTo>
                  <a:cubicBezTo>
                    <a:pt x="76" y="39"/>
                    <a:pt x="90" y="32"/>
                    <a:pt x="106" y="32"/>
                  </a:cubicBezTo>
                  <a:close/>
                  <a:moveTo>
                    <a:pt x="99" y="62"/>
                  </a:moveTo>
                  <a:cubicBezTo>
                    <a:pt x="92" y="57"/>
                    <a:pt x="81" y="62"/>
                    <a:pt x="76" y="71"/>
                  </a:cubicBezTo>
                  <a:cubicBezTo>
                    <a:pt x="70" y="81"/>
                    <a:pt x="72" y="92"/>
                    <a:pt x="79" y="96"/>
                  </a:cubicBezTo>
                  <a:cubicBezTo>
                    <a:pt x="86" y="100"/>
                    <a:pt x="90" y="92"/>
                    <a:pt x="95" y="82"/>
                  </a:cubicBezTo>
                  <a:cubicBezTo>
                    <a:pt x="101" y="73"/>
                    <a:pt x="106" y="66"/>
                    <a:pt x="99" y="62"/>
                  </a:cubicBezTo>
                  <a:close/>
                  <a:moveTo>
                    <a:pt x="134" y="62"/>
                  </a:moveTo>
                  <a:cubicBezTo>
                    <a:pt x="127" y="55"/>
                    <a:pt x="117" y="50"/>
                    <a:pt x="106" y="50"/>
                  </a:cubicBezTo>
                  <a:cubicBezTo>
                    <a:pt x="95" y="50"/>
                    <a:pt x="86" y="55"/>
                    <a:pt x="79" y="62"/>
                  </a:cubicBezTo>
                  <a:cubicBezTo>
                    <a:pt x="72" y="69"/>
                    <a:pt x="67" y="79"/>
                    <a:pt x="67" y="90"/>
                  </a:cubicBezTo>
                  <a:cubicBezTo>
                    <a:pt x="67" y="100"/>
                    <a:pt x="72" y="110"/>
                    <a:pt x="79" y="117"/>
                  </a:cubicBezTo>
                  <a:cubicBezTo>
                    <a:pt x="86" y="124"/>
                    <a:pt x="95" y="129"/>
                    <a:pt x="106" y="129"/>
                  </a:cubicBezTo>
                  <a:cubicBezTo>
                    <a:pt x="117" y="129"/>
                    <a:pt x="127" y="124"/>
                    <a:pt x="134" y="117"/>
                  </a:cubicBezTo>
                  <a:cubicBezTo>
                    <a:pt x="141" y="110"/>
                    <a:pt x="145" y="100"/>
                    <a:pt x="145" y="90"/>
                  </a:cubicBezTo>
                  <a:cubicBezTo>
                    <a:pt x="145" y="79"/>
                    <a:pt x="141" y="69"/>
                    <a:pt x="134" y="62"/>
                  </a:cubicBezTo>
                  <a:close/>
                  <a:moveTo>
                    <a:pt x="77" y="0"/>
                  </a:moveTo>
                  <a:cubicBezTo>
                    <a:pt x="64" y="24"/>
                    <a:pt x="64" y="24"/>
                    <a:pt x="64" y="24"/>
                  </a:cubicBezTo>
                  <a:cubicBezTo>
                    <a:pt x="21" y="24"/>
                    <a:pt x="21" y="24"/>
                    <a:pt x="21" y="24"/>
                  </a:cubicBezTo>
                  <a:cubicBezTo>
                    <a:pt x="9" y="24"/>
                    <a:pt x="0" y="34"/>
                    <a:pt x="0" y="45"/>
                  </a:cubicBezTo>
                  <a:cubicBezTo>
                    <a:pt x="0" y="137"/>
                    <a:pt x="0" y="137"/>
                    <a:pt x="0" y="137"/>
                  </a:cubicBezTo>
                  <a:cubicBezTo>
                    <a:pt x="0" y="149"/>
                    <a:pt x="9" y="159"/>
                    <a:pt x="21" y="159"/>
                  </a:cubicBezTo>
                  <a:cubicBezTo>
                    <a:pt x="161" y="159"/>
                    <a:pt x="161" y="159"/>
                    <a:pt x="161" y="159"/>
                  </a:cubicBezTo>
                  <a:cubicBezTo>
                    <a:pt x="173" y="159"/>
                    <a:pt x="183" y="149"/>
                    <a:pt x="183" y="137"/>
                  </a:cubicBezTo>
                  <a:cubicBezTo>
                    <a:pt x="183" y="45"/>
                    <a:pt x="183" y="45"/>
                    <a:pt x="183" y="45"/>
                  </a:cubicBezTo>
                  <a:cubicBezTo>
                    <a:pt x="183" y="34"/>
                    <a:pt x="173" y="24"/>
                    <a:pt x="161" y="24"/>
                  </a:cubicBezTo>
                  <a:cubicBezTo>
                    <a:pt x="154" y="24"/>
                    <a:pt x="154" y="24"/>
                    <a:pt x="154" y="24"/>
                  </a:cubicBezTo>
                  <a:cubicBezTo>
                    <a:pt x="140" y="0"/>
                    <a:pt x="140" y="0"/>
                    <a:pt x="140" y="0"/>
                  </a:cubicBezTo>
                  <a:lnTo>
                    <a:pt x="77" y="0"/>
                  </a:lnTo>
                  <a:close/>
                </a:path>
              </a:pathLst>
            </a:custGeom>
            <a:solidFill>
              <a:schemeClr val="bg1"/>
            </a:solidFill>
            <a:ln>
              <a:noFill/>
            </a:ln>
            <a:extLst/>
          </p:spPr>
          <p:txBody>
            <a:bodyPr lIns="60193" tIns="30097" rIns="60193" bIns="30097"/>
            <a:lstStyle/>
            <a:p>
              <a:pPr>
                <a:defRPr/>
              </a:pPr>
              <a:endParaRPr lang="zh-CN" altLang="en-US" sz="1200" dirty="0">
                <a:solidFill>
                  <a:schemeClr val="tx2"/>
                </a:solidFill>
                <a:latin typeface="微软雅黑" panose="020B0503020204020204" pitchFamily="34" charset="-122"/>
                <a:ea typeface="微软雅黑" panose="020B0503020204020204" pitchFamily="34" charset="-122"/>
              </a:endParaRPr>
            </a:p>
          </p:txBody>
        </p:sp>
      </p:grpSp>
      <p:grpSp>
        <p:nvGrpSpPr>
          <p:cNvPr id="6" name="组合 11"/>
          <p:cNvGrpSpPr/>
          <p:nvPr/>
        </p:nvGrpSpPr>
        <p:grpSpPr>
          <a:xfrm>
            <a:off x="3418214" y="1230878"/>
            <a:ext cx="2265072" cy="2118461"/>
            <a:chOff x="4557142" y="1467711"/>
            <a:chExt cx="3021028" cy="2825105"/>
          </a:xfrm>
        </p:grpSpPr>
        <p:grpSp>
          <p:nvGrpSpPr>
            <p:cNvPr id="12" name="组合 12"/>
            <p:cNvGrpSpPr/>
            <p:nvPr/>
          </p:nvGrpSpPr>
          <p:grpSpPr>
            <a:xfrm>
              <a:off x="4557142" y="1467711"/>
              <a:ext cx="3021028" cy="2825105"/>
              <a:chOff x="1570902" y="3815673"/>
              <a:chExt cx="2534920" cy="2370523"/>
            </a:xfrm>
          </p:grpSpPr>
          <p:sp>
            <p:nvSpPr>
              <p:cNvPr id="17" name="矩形 16"/>
              <p:cNvSpPr/>
              <p:nvPr/>
            </p:nvSpPr>
            <p:spPr>
              <a:xfrm>
                <a:off x="1570902" y="4544008"/>
                <a:ext cx="2534920" cy="1642188"/>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2305774" y="3815673"/>
                <a:ext cx="1065176" cy="106517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grpSp>
        <p:sp>
          <p:nvSpPr>
            <p:cNvPr id="14" name="文本框 13"/>
            <p:cNvSpPr txBox="1"/>
            <p:nvPr/>
          </p:nvSpPr>
          <p:spPr>
            <a:xfrm>
              <a:off x="4932191" y="2853591"/>
              <a:ext cx="2270928" cy="369332"/>
            </a:xfrm>
            <a:prstGeom prst="rect">
              <a:avLst/>
            </a:prstGeom>
            <a:noFill/>
          </p:spPr>
          <p:txBody>
            <a:bodyPr wrap="square" rtlCol="0">
              <a:spAutoFit/>
            </a:bodyP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15" name="文本框 14"/>
            <p:cNvSpPr txBox="1"/>
            <p:nvPr/>
          </p:nvSpPr>
          <p:spPr>
            <a:xfrm>
              <a:off x="4996432" y="3417632"/>
              <a:ext cx="2241535" cy="738436"/>
            </a:xfrm>
            <a:prstGeom prst="rect">
              <a:avLst/>
            </a:prstGeom>
            <a:noFill/>
          </p:spPr>
          <p:txBody>
            <a:bodyPr wrap="square" rtlCol="0">
              <a:spAutoFit/>
            </a:bodyPr>
            <a:lstStyle/>
            <a:p>
              <a:pPr algn="ctr" defTabSz="912339">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5871599" y="1884941"/>
              <a:ext cx="392112" cy="466725"/>
            </a:xfrm>
            <a:custGeom>
              <a:avLst/>
              <a:gdLst>
                <a:gd name="T0" fmla="*/ 323 w 671"/>
                <a:gd name="T1" fmla="*/ 326 h 798"/>
                <a:gd name="T2" fmla="*/ 323 w 671"/>
                <a:gd name="T3" fmla="*/ 798 h 798"/>
                <a:gd name="T4" fmla="*/ 671 w 671"/>
                <a:gd name="T5" fmla="*/ 675 h 798"/>
                <a:gd name="T6" fmla="*/ 671 w 671"/>
                <a:gd name="T7" fmla="*/ 203 h 798"/>
                <a:gd name="T8" fmla="*/ 323 w 671"/>
                <a:gd name="T9" fmla="*/ 326 h 798"/>
                <a:gd name="T10" fmla="*/ 292 w 671"/>
                <a:gd name="T11" fmla="*/ 356 h 798"/>
                <a:gd name="T12" fmla="*/ 292 w 671"/>
                <a:gd name="T13" fmla="*/ 422 h 798"/>
                <a:gd name="T14" fmla="*/ 228 w 671"/>
                <a:gd name="T15" fmla="*/ 391 h 798"/>
                <a:gd name="T16" fmla="*/ 228 w 671"/>
                <a:gd name="T17" fmla="*/ 320 h 798"/>
                <a:gd name="T18" fmla="*/ 292 w 671"/>
                <a:gd name="T19" fmla="*/ 356 h 798"/>
                <a:gd name="T20" fmla="*/ 577 w 671"/>
                <a:gd name="T21" fmla="*/ 152 h 798"/>
                <a:gd name="T22" fmla="*/ 559 w 671"/>
                <a:gd name="T23" fmla="*/ 143 h 798"/>
                <a:gd name="T24" fmla="*/ 224 w 671"/>
                <a:gd name="T25" fmla="*/ 260 h 798"/>
                <a:gd name="T26" fmla="*/ 214 w 671"/>
                <a:gd name="T27" fmla="*/ 269 h 798"/>
                <a:gd name="T28" fmla="*/ 214 w 671"/>
                <a:gd name="T29" fmla="*/ 748 h 798"/>
                <a:gd name="T30" fmla="*/ 305 w 671"/>
                <a:gd name="T31" fmla="*/ 797 h 798"/>
                <a:gd name="T32" fmla="*/ 305 w 671"/>
                <a:gd name="T33" fmla="*/ 326 h 798"/>
                <a:gd name="T34" fmla="*/ 231 w 671"/>
                <a:gd name="T35" fmla="*/ 287 h 798"/>
                <a:gd name="T36" fmla="*/ 232 w 671"/>
                <a:gd name="T37" fmla="*/ 286 h 798"/>
                <a:gd name="T38" fmla="*/ 568 w 671"/>
                <a:gd name="T39" fmla="*/ 170 h 798"/>
                <a:gd name="T40" fmla="*/ 577 w 671"/>
                <a:gd name="T41" fmla="*/ 152 h 798"/>
                <a:gd name="T42" fmla="*/ 78 w 671"/>
                <a:gd name="T43" fmla="*/ 216 h 798"/>
                <a:gd name="T44" fmla="*/ 78 w 671"/>
                <a:gd name="T45" fmla="*/ 281 h 798"/>
                <a:gd name="T46" fmla="*/ 14 w 671"/>
                <a:gd name="T47" fmla="*/ 250 h 798"/>
                <a:gd name="T48" fmla="*/ 14 w 671"/>
                <a:gd name="T49" fmla="*/ 180 h 798"/>
                <a:gd name="T50" fmla="*/ 78 w 671"/>
                <a:gd name="T51" fmla="*/ 216 h 798"/>
                <a:gd name="T52" fmla="*/ 363 w 671"/>
                <a:gd name="T53" fmla="*/ 11 h 798"/>
                <a:gd name="T54" fmla="*/ 346 w 671"/>
                <a:gd name="T55" fmla="*/ 2 h 798"/>
                <a:gd name="T56" fmla="*/ 10 w 671"/>
                <a:gd name="T57" fmla="*/ 119 h 798"/>
                <a:gd name="T58" fmla="*/ 0 w 671"/>
                <a:gd name="T59" fmla="*/ 128 h 798"/>
                <a:gd name="T60" fmla="*/ 0 w 671"/>
                <a:gd name="T61" fmla="*/ 608 h 798"/>
                <a:gd name="T62" fmla="*/ 92 w 671"/>
                <a:gd name="T63" fmla="*/ 656 h 798"/>
                <a:gd name="T64" fmla="*/ 92 w 671"/>
                <a:gd name="T65" fmla="*/ 186 h 798"/>
                <a:gd name="T66" fmla="*/ 17 w 671"/>
                <a:gd name="T67" fmla="*/ 146 h 798"/>
                <a:gd name="T68" fmla="*/ 18 w 671"/>
                <a:gd name="T69" fmla="*/ 146 h 798"/>
                <a:gd name="T70" fmla="*/ 354 w 671"/>
                <a:gd name="T71" fmla="*/ 29 h 798"/>
                <a:gd name="T72" fmla="*/ 363 w 671"/>
                <a:gd name="T73" fmla="*/ 11 h 798"/>
                <a:gd name="T74" fmla="*/ 185 w 671"/>
                <a:gd name="T75" fmla="*/ 290 h 798"/>
                <a:gd name="T76" fmla="*/ 185 w 671"/>
                <a:gd name="T77" fmla="*/ 355 h 798"/>
                <a:gd name="T78" fmla="*/ 121 w 671"/>
                <a:gd name="T79" fmla="*/ 324 h 798"/>
                <a:gd name="T80" fmla="*/ 121 w 671"/>
                <a:gd name="T81" fmla="*/ 254 h 798"/>
                <a:gd name="T82" fmla="*/ 185 w 671"/>
                <a:gd name="T83" fmla="*/ 290 h 798"/>
                <a:gd name="T84" fmla="*/ 470 w 671"/>
                <a:gd name="T85" fmla="*/ 85 h 798"/>
                <a:gd name="T86" fmla="*/ 453 w 671"/>
                <a:gd name="T87" fmla="*/ 76 h 798"/>
                <a:gd name="T88" fmla="*/ 117 w 671"/>
                <a:gd name="T89" fmla="*/ 193 h 798"/>
                <a:gd name="T90" fmla="*/ 107 w 671"/>
                <a:gd name="T91" fmla="*/ 202 h 798"/>
                <a:gd name="T92" fmla="*/ 107 w 671"/>
                <a:gd name="T93" fmla="*/ 682 h 798"/>
                <a:gd name="T94" fmla="*/ 199 w 671"/>
                <a:gd name="T95" fmla="*/ 730 h 798"/>
                <a:gd name="T96" fmla="*/ 199 w 671"/>
                <a:gd name="T97" fmla="*/ 260 h 798"/>
                <a:gd name="T98" fmla="*/ 124 w 671"/>
                <a:gd name="T99" fmla="*/ 220 h 798"/>
                <a:gd name="T100" fmla="*/ 125 w 671"/>
                <a:gd name="T101" fmla="*/ 219 h 798"/>
                <a:gd name="T102" fmla="*/ 461 w 671"/>
                <a:gd name="T103" fmla="*/ 103 h 798"/>
                <a:gd name="T104" fmla="*/ 470 w 671"/>
                <a:gd name="T105" fmla="*/ 85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798">
                  <a:moveTo>
                    <a:pt x="323" y="326"/>
                  </a:moveTo>
                  <a:lnTo>
                    <a:pt x="323" y="798"/>
                  </a:lnTo>
                  <a:lnTo>
                    <a:pt x="671" y="675"/>
                  </a:lnTo>
                  <a:lnTo>
                    <a:pt x="671" y="203"/>
                  </a:lnTo>
                  <a:lnTo>
                    <a:pt x="323" y="326"/>
                  </a:lnTo>
                  <a:close/>
                  <a:moveTo>
                    <a:pt x="292" y="356"/>
                  </a:moveTo>
                  <a:lnTo>
                    <a:pt x="292" y="422"/>
                  </a:lnTo>
                  <a:cubicBezTo>
                    <a:pt x="260" y="416"/>
                    <a:pt x="228" y="391"/>
                    <a:pt x="228" y="391"/>
                  </a:cubicBezTo>
                  <a:lnTo>
                    <a:pt x="228" y="320"/>
                  </a:lnTo>
                  <a:cubicBezTo>
                    <a:pt x="267" y="352"/>
                    <a:pt x="292" y="356"/>
                    <a:pt x="292" y="356"/>
                  </a:cubicBezTo>
                  <a:close/>
                  <a:moveTo>
                    <a:pt x="577" y="152"/>
                  </a:moveTo>
                  <a:cubicBezTo>
                    <a:pt x="575" y="145"/>
                    <a:pt x="567" y="141"/>
                    <a:pt x="559" y="143"/>
                  </a:cubicBezTo>
                  <a:lnTo>
                    <a:pt x="224" y="260"/>
                  </a:lnTo>
                  <a:cubicBezTo>
                    <a:pt x="219" y="261"/>
                    <a:pt x="215" y="265"/>
                    <a:pt x="214" y="269"/>
                  </a:cubicBezTo>
                  <a:lnTo>
                    <a:pt x="214" y="748"/>
                  </a:lnTo>
                  <a:cubicBezTo>
                    <a:pt x="226" y="772"/>
                    <a:pt x="275" y="797"/>
                    <a:pt x="305" y="797"/>
                  </a:cubicBezTo>
                  <a:lnTo>
                    <a:pt x="305" y="326"/>
                  </a:lnTo>
                  <a:cubicBezTo>
                    <a:pt x="289" y="324"/>
                    <a:pt x="253" y="305"/>
                    <a:pt x="231" y="287"/>
                  </a:cubicBezTo>
                  <a:cubicBezTo>
                    <a:pt x="231" y="286"/>
                    <a:pt x="232" y="286"/>
                    <a:pt x="232" y="286"/>
                  </a:cubicBezTo>
                  <a:lnTo>
                    <a:pt x="568" y="170"/>
                  </a:lnTo>
                  <a:cubicBezTo>
                    <a:pt x="575" y="167"/>
                    <a:pt x="579" y="159"/>
                    <a:pt x="577" y="152"/>
                  </a:cubicBezTo>
                  <a:close/>
                  <a:moveTo>
                    <a:pt x="78" y="216"/>
                  </a:moveTo>
                  <a:lnTo>
                    <a:pt x="78" y="281"/>
                  </a:lnTo>
                  <a:cubicBezTo>
                    <a:pt x="46" y="275"/>
                    <a:pt x="14" y="250"/>
                    <a:pt x="14" y="250"/>
                  </a:cubicBezTo>
                  <a:lnTo>
                    <a:pt x="14" y="180"/>
                  </a:lnTo>
                  <a:cubicBezTo>
                    <a:pt x="53" y="212"/>
                    <a:pt x="78" y="216"/>
                    <a:pt x="78" y="216"/>
                  </a:cubicBezTo>
                  <a:close/>
                  <a:moveTo>
                    <a:pt x="363" y="11"/>
                  </a:moveTo>
                  <a:cubicBezTo>
                    <a:pt x="361" y="4"/>
                    <a:pt x="353" y="0"/>
                    <a:pt x="346" y="2"/>
                  </a:cubicBezTo>
                  <a:lnTo>
                    <a:pt x="10" y="119"/>
                  </a:lnTo>
                  <a:cubicBezTo>
                    <a:pt x="5" y="121"/>
                    <a:pt x="2" y="124"/>
                    <a:pt x="0" y="128"/>
                  </a:cubicBezTo>
                  <a:lnTo>
                    <a:pt x="0" y="608"/>
                  </a:lnTo>
                  <a:cubicBezTo>
                    <a:pt x="12" y="631"/>
                    <a:pt x="61" y="656"/>
                    <a:pt x="92" y="656"/>
                  </a:cubicBezTo>
                  <a:lnTo>
                    <a:pt x="92" y="186"/>
                  </a:lnTo>
                  <a:cubicBezTo>
                    <a:pt x="76" y="183"/>
                    <a:pt x="40" y="164"/>
                    <a:pt x="17" y="146"/>
                  </a:cubicBezTo>
                  <a:cubicBezTo>
                    <a:pt x="18" y="146"/>
                    <a:pt x="18" y="146"/>
                    <a:pt x="18" y="146"/>
                  </a:cubicBezTo>
                  <a:lnTo>
                    <a:pt x="354" y="29"/>
                  </a:lnTo>
                  <a:cubicBezTo>
                    <a:pt x="362" y="26"/>
                    <a:pt x="366" y="19"/>
                    <a:pt x="363" y="11"/>
                  </a:cubicBezTo>
                  <a:close/>
                  <a:moveTo>
                    <a:pt x="185" y="290"/>
                  </a:moveTo>
                  <a:lnTo>
                    <a:pt x="185" y="355"/>
                  </a:lnTo>
                  <a:cubicBezTo>
                    <a:pt x="153" y="349"/>
                    <a:pt x="121" y="324"/>
                    <a:pt x="121" y="324"/>
                  </a:cubicBezTo>
                  <a:lnTo>
                    <a:pt x="121" y="254"/>
                  </a:lnTo>
                  <a:cubicBezTo>
                    <a:pt x="160" y="286"/>
                    <a:pt x="185" y="290"/>
                    <a:pt x="185" y="290"/>
                  </a:cubicBezTo>
                  <a:close/>
                  <a:moveTo>
                    <a:pt x="470" y="85"/>
                  </a:moveTo>
                  <a:cubicBezTo>
                    <a:pt x="468" y="78"/>
                    <a:pt x="460" y="74"/>
                    <a:pt x="453" y="76"/>
                  </a:cubicBezTo>
                  <a:lnTo>
                    <a:pt x="117" y="193"/>
                  </a:lnTo>
                  <a:cubicBezTo>
                    <a:pt x="112" y="195"/>
                    <a:pt x="108" y="198"/>
                    <a:pt x="107" y="202"/>
                  </a:cubicBezTo>
                  <a:lnTo>
                    <a:pt x="107" y="682"/>
                  </a:lnTo>
                  <a:cubicBezTo>
                    <a:pt x="119" y="705"/>
                    <a:pt x="168" y="730"/>
                    <a:pt x="199" y="730"/>
                  </a:cubicBezTo>
                  <a:lnTo>
                    <a:pt x="199" y="260"/>
                  </a:lnTo>
                  <a:cubicBezTo>
                    <a:pt x="183" y="257"/>
                    <a:pt x="146" y="238"/>
                    <a:pt x="124" y="220"/>
                  </a:cubicBezTo>
                  <a:cubicBezTo>
                    <a:pt x="125" y="220"/>
                    <a:pt x="125" y="220"/>
                    <a:pt x="125" y="219"/>
                  </a:cubicBezTo>
                  <a:lnTo>
                    <a:pt x="461" y="103"/>
                  </a:lnTo>
                  <a:cubicBezTo>
                    <a:pt x="469" y="100"/>
                    <a:pt x="473" y="93"/>
                    <a:pt x="470" y="85"/>
                  </a:cubicBezTo>
                  <a:close/>
                </a:path>
              </a:pathLst>
            </a:custGeom>
            <a:solidFill>
              <a:schemeClr val="bg1"/>
            </a:solidFill>
            <a:ln>
              <a:noFill/>
            </a:ln>
          </p:spPr>
          <p:txBody>
            <a:bodyPr/>
            <a:lstStyle/>
            <a:p>
              <a:endParaRPr lang="zh-CN" altLang="en-US" sz="1000" dirty="0">
                <a:solidFill>
                  <a:schemeClr val="tx2"/>
                </a:solidFill>
                <a:latin typeface="微软雅黑" panose="020B0503020204020204" pitchFamily="34" charset="-122"/>
                <a:ea typeface="微软雅黑" panose="020B0503020204020204" pitchFamily="34" charset="-122"/>
              </a:endParaRPr>
            </a:p>
          </p:txBody>
        </p:sp>
      </p:grpSp>
      <p:grpSp>
        <p:nvGrpSpPr>
          <p:cNvPr id="13" name="组合 18"/>
          <p:cNvGrpSpPr/>
          <p:nvPr/>
        </p:nvGrpSpPr>
        <p:grpSpPr>
          <a:xfrm>
            <a:off x="6116910" y="1230877"/>
            <a:ext cx="2265072" cy="2118461"/>
            <a:chOff x="8156513" y="1467710"/>
            <a:chExt cx="3021028" cy="2825105"/>
          </a:xfrm>
        </p:grpSpPr>
        <p:sp>
          <p:nvSpPr>
            <p:cNvPr id="20" name="矩形 19"/>
            <p:cNvSpPr/>
            <p:nvPr/>
          </p:nvSpPr>
          <p:spPr>
            <a:xfrm>
              <a:off x="8156513" y="2335714"/>
              <a:ext cx="3021028" cy="1957101"/>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9032308" y="1467710"/>
              <a:ext cx="1269439" cy="126943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8531564" y="2862267"/>
              <a:ext cx="2270928" cy="369332"/>
            </a:xfrm>
            <a:prstGeom prst="rect">
              <a:avLst/>
            </a:prstGeom>
            <a:noFill/>
          </p:spPr>
          <p:txBody>
            <a:bodyPr wrap="square" rtlCol="0">
              <a:spAutoFit/>
            </a:bodyP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3" name="文本框 22"/>
            <p:cNvSpPr txBox="1"/>
            <p:nvPr/>
          </p:nvSpPr>
          <p:spPr>
            <a:xfrm>
              <a:off x="8560956" y="3417632"/>
              <a:ext cx="2241535" cy="738436"/>
            </a:xfrm>
            <a:prstGeom prst="rect">
              <a:avLst/>
            </a:prstGeom>
            <a:noFill/>
          </p:spPr>
          <p:txBody>
            <a:bodyPr wrap="square" rtlCol="0">
              <a:spAutoFit/>
            </a:bodyPr>
            <a:lstStyle/>
            <a:p>
              <a:pPr algn="ctr" defTabSz="912339">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9" name="组合 19"/>
            <p:cNvGrpSpPr>
              <a:grpSpLocks noChangeAspect="1"/>
            </p:cNvGrpSpPr>
            <p:nvPr/>
          </p:nvGrpSpPr>
          <p:grpSpPr bwMode="auto">
            <a:xfrm>
              <a:off x="9398496" y="1847624"/>
              <a:ext cx="509607" cy="509607"/>
              <a:chOff x="1437735" y="704204"/>
              <a:chExt cx="492531" cy="493274"/>
            </a:xfrm>
            <a:solidFill>
              <a:schemeClr val="bg1"/>
            </a:solidFill>
          </p:grpSpPr>
          <p:sp>
            <p:nvSpPr>
              <p:cNvPr id="25" name="饼形 24"/>
              <p:cNvSpPr/>
              <p:nvPr/>
            </p:nvSpPr>
            <p:spPr>
              <a:xfrm flipH="1">
                <a:off x="1483162" y="752095"/>
                <a:ext cx="447104" cy="44538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dirty="0">
                  <a:solidFill>
                    <a:schemeClr val="tx2"/>
                  </a:solidFill>
                  <a:latin typeface="微软雅黑" panose="020B0503020204020204" pitchFamily="34" charset="-122"/>
                  <a:ea typeface="微软雅黑" panose="020B0503020204020204" pitchFamily="34" charset="-122"/>
                </a:endParaRPr>
              </a:p>
            </p:txBody>
          </p:sp>
          <p:sp>
            <p:nvSpPr>
              <p:cNvPr id="26" name="椭圆 34"/>
              <p:cNvSpPr>
                <a:spLocks noChangeAspect="1"/>
              </p:cNvSpPr>
              <p:nvPr/>
            </p:nvSpPr>
            <p:spPr>
              <a:xfrm>
                <a:off x="1437735" y="704204"/>
                <a:ext cx="222355" cy="222692"/>
              </a:xfrm>
              <a:custGeom>
                <a:avLst/>
                <a:gdLst/>
                <a:ahLst/>
                <a:cxnLst/>
                <a:rect l="l" t="t" r="r" b="b"/>
                <a:pathLst>
                  <a:path w="223200" h="223200">
                    <a:moveTo>
                      <a:pt x="223200" y="0"/>
                    </a:moveTo>
                    <a:lnTo>
                      <a:pt x="223200" y="223200"/>
                    </a:lnTo>
                    <a:lnTo>
                      <a:pt x="0" y="223200"/>
                    </a:lnTo>
                    <a:cubicBezTo>
                      <a:pt x="0" y="99930"/>
                      <a:pt x="99930" y="0"/>
                      <a:pt x="223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dirty="0">
                  <a:solidFill>
                    <a:schemeClr val="tx2"/>
                  </a:solidFill>
                  <a:latin typeface="微软雅黑" panose="020B0503020204020204" pitchFamily="34" charset="-122"/>
                  <a:ea typeface="微软雅黑" panose="020B0503020204020204" pitchFamily="34" charset="-122"/>
                </a:endParaRPr>
              </a:p>
            </p:txBody>
          </p:sp>
        </p:grpSp>
      </p:gr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58751295"/>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01789" y="1362902"/>
            <a:ext cx="1190625" cy="1156461"/>
            <a:chOff x="1601789" y="1362902"/>
            <a:chExt cx="1190625" cy="1156461"/>
          </a:xfrm>
        </p:grpSpPr>
        <p:sp>
          <p:nvSpPr>
            <p:cNvPr id="5" name="椭圆 4"/>
            <p:cNvSpPr/>
            <p:nvPr/>
          </p:nvSpPr>
          <p:spPr>
            <a:xfrm>
              <a:off x="1601789" y="1362902"/>
              <a:ext cx="1190625" cy="1156461"/>
            </a:xfrm>
            <a:prstGeom prst="ellipse">
              <a:avLst/>
            </a:prstGeom>
            <a:solidFill>
              <a:schemeClr val="accent1"/>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4" name="十六角星 3"/>
            <p:cNvSpPr/>
            <p:nvPr/>
          </p:nvSpPr>
          <p:spPr>
            <a:xfrm>
              <a:off x="1649412" y="1419622"/>
              <a:ext cx="1095376" cy="1063945"/>
            </a:xfrm>
            <a:prstGeom prst="star16">
              <a:avLst>
                <a:gd name="adj" fmla="val 41827"/>
              </a:avLst>
            </a:prstGeom>
            <a:solidFill>
              <a:schemeClr val="bg1"/>
            </a:solidFill>
            <a:ln>
              <a:noFill/>
            </a:ln>
            <a:effectLst>
              <a:innerShdw blurRad="114300">
                <a:schemeClr val="accent1"/>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dirty="0">
                  <a:solidFill>
                    <a:srgbClr val="47494B">
                      <a:lumMod val="50000"/>
                      <a:lumOff val="50000"/>
                    </a:srgbClr>
                  </a:solidFill>
                  <a:latin typeface="微软雅黑" panose="020B0503020204020204" pitchFamily="34" charset="-122"/>
                </a:rPr>
                <a:t>标题</a:t>
              </a:r>
            </a:p>
          </p:txBody>
        </p:sp>
      </p:grpSp>
      <p:sp>
        <p:nvSpPr>
          <p:cNvPr id="34" name="矩形 33"/>
          <p:cNvSpPr/>
          <p:nvPr/>
        </p:nvSpPr>
        <p:spPr>
          <a:xfrm>
            <a:off x="1538289" y="2611041"/>
            <a:ext cx="1328737" cy="276225"/>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35" name="矩形 34"/>
          <p:cNvSpPr/>
          <p:nvPr/>
        </p:nvSpPr>
        <p:spPr>
          <a:xfrm>
            <a:off x="1538289" y="2868216"/>
            <a:ext cx="1328737" cy="792956"/>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211514" y="1579673"/>
            <a:ext cx="1190625" cy="1143287"/>
            <a:chOff x="3211514" y="1579673"/>
            <a:chExt cx="1190625" cy="1143287"/>
          </a:xfrm>
        </p:grpSpPr>
        <p:sp>
          <p:nvSpPr>
            <p:cNvPr id="14" name="椭圆 13"/>
            <p:cNvSpPr/>
            <p:nvPr/>
          </p:nvSpPr>
          <p:spPr>
            <a:xfrm>
              <a:off x="3211514" y="1579673"/>
              <a:ext cx="1190625" cy="1143287"/>
            </a:xfrm>
            <a:prstGeom prst="ellipse">
              <a:avLst/>
            </a:prstGeom>
            <a:solidFill>
              <a:schemeClr val="accent2"/>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5" name="十六角星 14"/>
            <p:cNvSpPr/>
            <p:nvPr/>
          </p:nvSpPr>
          <p:spPr>
            <a:xfrm>
              <a:off x="3259137" y="1635646"/>
              <a:ext cx="1095376" cy="1051825"/>
            </a:xfrm>
            <a:prstGeom prst="star16">
              <a:avLst>
                <a:gd name="adj" fmla="val 41827"/>
              </a:avLst>
            </a:prstGeom>
            <a:solidFill>
              <a:schemeClr val="bg1"/>
            </a:solidFill>
            <a:ln>
              <a:noFill/>
            </a:ln>
            <a:effectLst>
              <a:innerShdw blurRad="114300">
                <a:schemeClr val="accent2"/>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dirty="0">
                  <a:solidFill>
                    <a:srgbClr val="47494B">
                      <a:lumMod val="50000"/>
                      <a:lumOff val="50000"/>
                    </a:srgbClr>
                  </a:solidFill>
                  <a:latin typeface="微软雅黑" panose="020B0503020204020204" pitchFamily="34" charset="-122"/>
                </a:rPr>
                <a:t>标题</a:t>
              </a:r>
            </a:p>
          </p:txBody>
        </p:sp>
      </p:grpSp>
      <p:sp>
        <p:nvSpPr>
          <p:cNvPr id="36" name="矩形 35"/>
          <p:cNvSpPr/>
          <p:nvPr/>
        </p:nvSpPr>
        <p:spPr>
          <a:xfrm>
            <a:off x="3140076" y="2825354"/>
            <a:ext cx="1330325" cy="277415"/>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37" name="矩形 36"/>
          <p:cNvSpPr/>
          <p:nvPr/>
        </p:nvSpPr>
        <p:spPr>
          <a:xfrm>
            <a:off x="3140076" y="3082528"/>
            <a:ext cx="1330325" cy="795933"/>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4795839" y="1796584"/>
            <a:ext cx="1190625" cy="1141879"/>
            <a:chOff x="4795839" y="1796584"/>
            <a:chExt cx="1190625" cy="1141879"/>
          </a:xfrm>
        </p:grpSpPr>
        <p:sp>
          <p:nvSpPr>
            <p:cNvPr id="23" name="椭圆 22"/>
            <p:cNvSpPr/>
            <p:nvPr/>
          </p:nvSpPr>
          <p:spPr>
            <a:xfrm>
              <a:off x="4795839" y="1796584"/>
              <a:ext cx="1190625" cy="1141879"/>
            </a:xfrm>
            <a:prstGeom prst="ellipse">
              <a:avLst/>
            </a:prstGeom>
            <a:solidFill>
              <a:schemeClr val="accent1"/>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4" name="十六角星 23"/>
            <p:cNvSpPr/>
            <p:nvPr/>
          </p:nvSpPr>
          <p:spPr>
            <a:xfrm>
              <a:off x="4843462" y="1851670"/>
              <a:ext cx="1095376" cy="1050529"/>
            </a:xfrm>
            <a:prstGeom prst="star16">
              <a:avLst>
                <a:gd name="adj" fmla="val 41827"/>
              </a:avLst>
            </a:prstGeom>
            <a:solidFill>
              <a:schemeClr val="bg1"/>
            </a:solidFill>
            <a:ln>
              <a:noFill/>
            </a:ln>
            <a:effectLst>
              <a:innerShdw blurRad="114300">
                <a:schemeClr val="accent1"/>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dirty="0">
                  <a:solidFill>
                    <a:srgbClr val="47494B">
                      <a:lumMod val="50000"/>
                      <a:lumOff val="50000"/>
                    </a:srgbClr>
                  </a:solidFill>
                  <a:latin typeface="微软雅黑" panose="020B0503020204020204" pitchFamily="34" charset="-122"/>
                </a:rPr>
                <a:t>标题</a:t>
              </a:r>
            </a:p>
          </p:txBody>
        </p:sp>
      </p:grpSp>
      <p:sp>
        <p:nvSpPr>
          <p:cNvPr id="38" name="矩形 37"/>
          <p:cNvSpPr/>
          <p:nvPr/>
        </p:nvSpPr>
        <p:spPr>
          <a:xfrm>
            <a:off x="4743450" y="3040856"/>
            <a:ext cx="1328738" cy="277416"/>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39" name="矩形 38"/>
          <p:cNvSpPr/>
          <p:nvPr/>
        </p:nvSpPr>
        <p:spPr>
          <a:xfrm>
            <a:off x="4743450" y="3299222"/>
            <a:ext cx="1328738" cy="856704"/>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6380163" y="2012084"/>
            <a:ext cx="1190625" cy="1141883"/>
            <a:chOff x="6380163" y="2012084"/>
            <a:chExt cx="1190625" cy="1141883"/>
          </a:xfrm>
        </p:grpSpPr>
        <p:sp>
          <p:nvSpPr>
            <p:cNvPr id="29" name="椭圆 28"/>
            <p:cNvSpPr/>
            <p:nvPr/>
          </p:nvSpPr>
          <p:spPr>
            <a:xfrm>
              <a:off x="6380163" y="2012084"/>
              <a:ext cx="1190625" cy="1141883"/>
            </a:xfrm>
            <a:prstGeom prst="ellipse">
              <a:avLst/>
            </a:prstGeom>
            <a:solidFill>
              <a:schemeClr val="accent2"/>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30" name="十六角星 29"/>
            <p:cNvSpPr/>
            <p:nvPr/>
          </p:nvSpPr>
          <p:spPr>
            <a:xfrm>
              <a:off x="6427786" y="2067694"/>
              <a:ext cx="1095376" cy="1050533"/>
            </a:xfrm>
            <a:prstGeom prst="star16">
              <a:avLst>
                <a:gd name="adj" fmla="val 41827"/>
              </a:avLst>
            </a:prstGeom>
            <a:solidFill>
              <a:schemeClr val="bg1"/>
            </a:solidFill>
            <a:ln>
              <a:noFill/>
            </a:ln>
            <a:effectLst>
              <a:innerShdw blurRad="114300">
                <a:schemeClr val="accent2"/>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a:solidFill>
                    <a:srgbClr val="47494B">
                      <a:lumMod val="50000"/>
                      <a:lumOff val="50000"/>
                    </a:srgbClr>
                  </a:solidFill>
                  <a:latin typeface="微软雅黑" panose="020B0503020204020204" pitchFamily="34" charset="-122"/>
                </a:rPr>
                <a:t>标题</a:t>
              </a:r>
              <a:endParaRPr lang="zh-CN" altLang="en-US" sz="2400" dirty="0">
                <a:solidFill>
                  <a:srgbClr val="47494B">
                    <a:lumMod val="50000"/>
                    <a:lumOff val="50000"/>
                  </a:srgbClr>
                </a:solidFill>
                <a:latin typeface="微软雅黑" panose="020B0503020204020204" pitchFamily="34" charset="-122"/>
              </a:endParaRPr>
            </a:p>
          </p:txBody>
        </p:sp>
      </p:grpSp>
      <p:sp>
        <p:nvSpPr>
          <p:cNvPr id="40" name="矩形 39"/>
          <p:cNvSpPr/>
          <p:nvPr/>
        </p:nvSpPr>
        <p:spPr>
          <a:xfrm>
            <a:off x="6345239" y="3258742"/>
            <a:ext cx="1328737" cy="277415"/>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41" name="矩形 40"/>
          <p:cNvSpPr/>
          <p:nvPr/>
        </p:nvSpPr>
        <p:spPr>
          <a:xfrm>
            <a:off x="6345239" y="3515916"/>
            <a:ext cx="1328737" cy="784025"/>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63623809"/>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arn(inVertical)">
                                      <p:cBhvr>
                                        <p:cTn id="11" dur="500"/>
                                        <p:tgtEl>
                                          <p:spTgt spid="34"/>
                                        </p:tgtEl>
                                      </p:cBhvr>
                                    </p:animEffect>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5"/>
                                        </p:tgtEl>
                                        <p:attrNameLst>
                                          <p:attrName>ppt_y</p:attrName>
                                        </p:attrNameLst>
                                      </p:cBhvr>
                                      <p:tavLst>
                                        <p:tav tm="0">
                                          <p:val>
                                            <p:strVal val="#ppt_y"/>
                                          </p:val>
                                        </p:tav>
                                        <p:tav tm="100000">
                                          <p:val>
                                            <p:strVal val="#ppt_y"/>
                                          </p:val>
                                        </p:tav>
                                      </p:tavLst>
                                    </p:anim>
                                    <p:anim calcmode="lin" valueType="num">
                                      <p:cBhvr>
                                        <p:cTn id="1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5"/>
                                        </p:tgtEl>
                                      </p:cBhvr>
                                    </p:animEffect>
                                  </p:childTnLst>
                                </p:cTn>
                              </p:par>
                            </p:childTnLst>
                          </p:cTn>
                        </p:par>
                        <p:par>
                          <p:cTn id="20" fill="hold">
                            <p:stCondLst>
                              <p:cond delay="3850"/>
                            </p:stCondLst>
                            <p:childTnLst>
                              <p:par>
                                <p:cTn id="21" presetID="6" presetClass="entr" presetSubtype="3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circle(out)">
                                      <p:cBhvr>
                                        <p:cTn id="23" dur="2000"/>
                                        <p:tgtEl>
                                          <p:spTgt spid="3"/>
                                        </p:tgtEl>
                                      </p:cBhvr>
                                    </p:animEffect>
                                  </p:childTnLst>
                                </p:cTn>
                              </p:par>
                            </p:childTnLst>
                          </p:cTn>
                        </p:par>
                        <p:par>
                          <p:cTn id="24" fill="hold">
                            <p:stCondLst>
                              <p:cond delay="5850"/>
                            </p:stCondLst>
                            <p:childTnLst>
                              <p:par>
                                <p:cTn id="25" presetID="16" presetClass="entr" presetSubtype="2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barn(inVertical)">
                                      <p:cBhvr>
                                        <p:cTn id="27" dur="500"/>
                                        <p:tgtEl>
                                          <p:spTgt spid="36"/>
                                        </p:tgtEl>
                                      </p:cBhvr>
                                    </p:animEffect>
                                  </p:childTnLst>
                                </p:cTn>
                              </p:par>
                            </p:childTnLst>
                          </p:cTn>
                        </p:par>
                        <p:par>
                          <p:cTn id="28" fill="hold">
                            <p:stCondLst>
                              <p:cond delay="63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7"/>
                                        </p:tgtEl>
                                        <p:attrNameLst>
                                          <p:attrName>ppt_y</p:attrName>
                                        </p:attrNameLst>
                                      </p:cBhvr>
                                      <p:tavLst>
                                        <p:tav tm="0">
                                          <p:val>
                                            <p:strVal val="#ppt_y"/>
                                          </p:val>
                                        </p:tav>
                                        <p:tav tm="100000">
                                          <p:val>
                                            <p:strVal val="#ppt_y"/>
                                          </p:val>
                                        </p:tav>
                                      </p:tavLst>
                                    </p:anim>
                                    <p:anim calcmode="lin" valueType="num">
                                      <p:cBhvr>
                                        <p:cTn id="33"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7"/>
                                        </p:tgtEl>
                                      </p:cBhvr>
                                    </p:animEffect>
                                  </p:childTnLst>
                                </p:cTn>
                              </p:par>
                            </p:childTnLst>
                          </p:cTn>
                        </p:par>
                        <p:par>
                          <p:cTn id="36" fill="hold">
                            <p:stCondLst>
                              <p:cond delay="7700"/>
                            </p:stCondLst>
                            <p:childTnLst>
                              <p:par>
                                <p:cTn id="37" presetID="6" presetClass="entr" presetSubtype="32"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circle(out)">
                                      <p:cBhvr>
                                        <p:cTn id="39" dur="2000"/>
                                        <p:tgtEl>
                                          <p:spTgt spid="6"/>
                                        </p:tgtEl>
                                      </p:cBhvr>
                                    </p:animEffect>
                                  </p:childTnLst>
                                </p:cTn>
                              </p:par>
                            </p:childTnLst>
                          </p:cTn>
                        </p:par>
                        <p:par>
                          <p:cTn id="40" fill="hold">
                            <p:stCondLst>
                              <p:cond delay="9700"/>
                            </p:stCondLst>
                            <p:childTnLst>
                              <p:par>
                                <p:cTn id="41" presetID="16" presetClass="entr" presetSubtype="21"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arn(inVertical)">
                                      <p:cBhvr>
                                        <p:cTn id="43" dur="500"/>
                                        <p:tgtEl>
                                          <p:spTgt spid="38"/>
                                        </p:tgtEl>
                                      </p:cBhvr>
                                    </p:animEffect>
                                  </p:childTnLst>
                                </p:cTn>
                              </p:par>
                            </p:childTnLst>
                          </p:cTn>
                        </p:par>
                        <p:par>
                          <p:cTn id="44" fill="hold">
                            <p:stCondLst>
                              <p:cond delay="102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9"/>
                                        </p:tgtEl>
                                        <p:attrNameLst>
                                          <p:attrName>ppt_y</p:attrName>
                                        </p:attrNameLst>
                                      </p:cBhvr>
                                      <p:tavLst>
                                        <p:tav tm="0">
                                          <p:val>
                                            <p:strVal val="#ppt_y"/>
                                          </p:val>
                                        </p:tav>
                                        <p:tav tm="100000">
                                          <p:val>
                                            <p:strVal val="#ppt_y"/>
                                          </p:val>
                                        </p:tav>
                                      </p:tavLst>
                                    </p:anim>
                                    <p:anim calcmode="lin" valueType="num">
                                      <p:cBhvr>
                                        <p:cTn id="4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9"/>
                                        </p:tgtEl>
                                      </p:cBhvr>
                                    </p:animEffect>
                                  </p:childTnLst>
                                </p:cTn>
                              </p:par>
                            </p:childTnLst>
                          </p:cTn>
                        </p:par>
                        <p:par>
                          <p:cTn id="52" fill="hold">
                            <p:stCondLst>
                              <p:cond delay="11550"/>
                            </p:stCondLst>
                            <p:childTnLst>
                              <p:par>
                                <p:cTn id="53" presetID="6" presetClass="entr" presetSubtype="32"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circle(out)">
                                      <p:cBhvr>
                                        <p:cTn id="55" dur="2000"/>
                                        <p:tgtEl>
                                          <p:spTgt spid="8"/>
                                        </p:tgtEl>
                                      </p:cBhvr>
                                    </p:animEffect>
                                  </p:childTnLst>
                                </p:cTn>
                              </p:par>
                            </p:childTnLst>
                          </p:cTn>
                        </p:par>
                        <p:par>
                          <p:cTn id="56" fill="hold">
                            <p:stCondLst>
                              <p:cond delay="13550"/>
                            </p:stCondLst>
                            <p:childTnLst>
                              <p:par>
                                <p:cTn id="57" presetID="16" presetClass="entr" presetSubtype="21"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barn(inVertical)">
                                      <p:cBhvr>
                                        <p:cTn id="59" dur="500"/>
                                        <p:tgtEl>
                                          <p:spTgt spid="40"/>
                                        </p:tgtEl>
                                      </p:cBhvr>
                                    </p:animEffect>
                                  </p:childTnLst>
                                </p:cTn>
                              </p:par>
                            </p:childTnLst>
                          </p:cTn>
                        </p:par>
                        <p:par>
                          <p:cTn id="60" fill="hold">
                            <p:stCondLst>
                              <p:cond delay="140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41"/>
                                        </p:tgtEl>
                                        <p:attrNameLst>
                                          <p:attrName>ppt_y</p:attrName>
                                        </p:attrNameLst>
                                      </p:cBhvr>
                                      <p:tavLst>
                                        <p:tav tm="0">
                                          <p:val>
                                            <p:strVal val="#ppt_y"/>
                                          </p:val>
                                        </p:tav>
                                        <p:tav tm="100000">
                                          <p:val>
                                            <p:strVal val="#ppt_y"/>
                                          </p:val>
                                        </p:tav>
                                      </p:tavLst>
                                    </p:anim>
                                    <p:anim calcmode="lin" valueType="num">
                                      <p:cBhvr>
                                        <p:cTn id="65"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7938" y="659607"/>
            <a:ext cx="5326063" cy="432197"/>
          </a:xfrm>
          <a:prstGeom prst="rect">
            <a:avLst/>
          </a:prstGeom>
          <a:solidFill>
            <a:schemeClr val="accent1"/>
          </a:solidFill>
          <a:ln>
            <a:solidFill>
              <a:schemeClr val="accent5">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91425" tIns="45712" rIns="91425" bIns="45712" anchor="ctr"/>
          <a:lstStyle/>
          <a:p>
            <a:pPr algn="ctr">
              <a:defRPr/>
            </a:pPr>
            <a:r>
              <a:rPr lang="zh-CN" altLang="en-US" sz="2800" dirty="0">
                <a:solidFill>
                  <a:prstClr val="white"/>
                </a:solidFill>
                <a:latin typeface="微软雅黑" pitchFamily="34" charset="-122"/>
              </a:rPr>
              <a:t>请在这里输入您的标题</a:t>
            </a:r>
          </a:p>
        </p:txBody>
      </p:sp>
      <p:grpSp>
        <p:nvGrpSpPr>
          <p:cNvPr id="2" name="组合 1"/>
          <p:cNvGrpSpPr/>
          <p:nvPr/>
        </p:nvGrpSpPr>
        <p:grpSpPr>
          <a:xfrm>
            <a:off x="661989" y="1851671"/>
            <a:ext cx="1692275" cy="2235745"/>
            <a:chOff x="661989" y="1851671"/>
            <a:chExt cx="1692275" cy="2235745"/>
          </a:xfrm>
        </p:grpSpPr>
        <p:sp>
          <p:nvSpPr>
            <p:cNvPr id="21" name="任意多边形 20"/>
            <p:cNvSpPr/>
            <p:nvPr/>
          </p:nvSpPr>
          <p:spPr>
            <a:xfrm>
              <a:off x="661989"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algn="ctr" defTabSz="488950">
                <a:lnSpc>
                  <a:spcPct val="130000"/>
                </a:lnSpc>
                <a:spcAft>
                  <a:spcPct val="15000"/>
                </a:spcAft>
                <a:defRPr/>
              </a:pP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请在此处输入您的文本，或者将您的文本粘贴到此处。请在此处输入您的</a:t>
              </a:r>
            </a:p>
          </p:txBody>
        </p:sp>
        <p:sp>
          <p:nvSpPr>
            <p:cNvPr id="31" name="任意多边形 30"/>
            <p:cNvSpPr/>
            <p:nvPr/>
          </p:nvSpPr>
          <p:spPr>
            <a:xfrm>
              <a:off x="661989"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chemeClr val="accent1"/>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eaLnBrk="1" fontAlgn="auto" hangingPunct="1">
                <a:lnSpc>
                  <a:spcPct val="90000"/>
                </a:lnSpc>
                <a:spcAft>
                  <a:spcPct val="35000"/>
                </a:spcAft>
                <a:defRPr/>
              </a:pPr>
              <a:r>
                <a:rPr lang="zh-CN" altLang="en-US" sz="2000" dirty="0">
                  <a:ln/>
                  <a:latin typeface="微软雅黑" pitchFamily="34" charset="-122"/>
                  <a:cs typeface="Times New Roman" pitchFamily="18" charset="0"/>
                </a:rPr>
                <a:t>文本内容</a:t>
              </a:r>
            </a:p>
          </p:txBody>
        </p:sp>
        <p:sp>
          <p:nvSpPr>
            <p:cNvPr id="15" name="椭圆 14"/>
            <p:cNvSpPr/>
            <p:nvPr/>
          </p:nvSpPr>
          <p:spPr>
            <a:xfrm>
              <a:off x="1238251" y="1851671"/>
              <a:ext cx="612775" cy="5974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b="1" dirty="0"/>
                <a:t>1</a:t>
              </a:r>
              <a:endParaRPr lang="zh-CN" altLang="en-US" sz="2800" b="1" dirty="0"/>
            </a:p>
          </p:txBody>
        </p:sp>
      </p:grpSp>
      <p:grpSp>
        <p:nvGrpSpPr>
          <p:cNvPr id="3" name="组合 2"/>
          <p:cNvGrpSpPr/>
          <p:nvPr/>
        </p:nvGrpSpPr>
        <p:grpSpPr>
          <a:xfrm>
            <a:off x="2695576" y="1851671"/>
            <a:ext cx="1692275" cy="2235745"/>
            <a:chOff x="2695576" y="1851671"/>
            <a:chExt cx="1692275" cy="2235745"/>
          </a:xfrm>
        </p:grpSpPr>
        <p:sp>
          <p:nvSpPr>
            <p:cNvPr id="23" name="任意多边形 22"/>
            <p:cNvSpPr/>
            <p:nvPr/>
          </p:nvSpPr>
          <p:spPr>
            <a:xfrm>
              <a:off x="2695576"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algn="ctr" defTabSz="488950">
                <a:lnSpc>
                  <a:spcPct val="130000"/>
                </a:lnSpc>
                <a:spcAft>
                  <a:spcPct val="15000"/>
                </a:spcAft>
                <a:defRPr/>
              </a:pP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请在此处输入您的文本，或者将您的文本粘贴到此处。请在此处输入您的</a:t>
              </a:r>
            </a:p>
          </p:txBody>
        </p:sp>
        <p:sp>
          <p:nvSpPr>
            <p:cNvPr id="32" name="任意多边形 31"/>
            <p:cNvSpPr/>
            <p:nvPr/>
          </p:nvSpPr>
          <p:spPr>
            <a:xfrm>
              <a:off x="2695576"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chemeClr val="accent1"/>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a:lnSpc>
                  <a:spcPct val="90000"/>
                </a:lnSpc>
                <a:spcAft>
                  <a:spcPct val="35000"/>
                </a:spcAft>
                <a:defRPr/>
              </a:pPr>
              <a:r>
                <a:rPr lang="zh-CN" altLang="en-US" sz="2000" dirty="0">
                  <a:ln/>
                  <a:latin typeface="微软雅黑" pitchFamily="34" charset="-122"/>
                  <a:cs typeface="Times New Roman" pitchFamily="18" charset="0"/>
                </a:rPr>
                <a:t>文本内容</a:t>
              </a:r>
            </a:p>
          </p:txBody>
        </p:sp>
        <p:sp>
          <p:nvSpPr>
            <p:cNvPr id="16" name="椭圆 15"/>
            <p:cNvSpPr/>
            <p:nvPr/>
          </p:nvSpPr>
          <p:spPr>
            <a:xfrm>
              <a:off x="3271839" y="1851671"/>
              <a:ext cx="612775" cy="597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b="1" dirty="0"/>
                <a:t>2</a:t>
              </a:r>
              <a:endParaRPr lang="zh-CN" altLang="en-US" sz="2800" b="1" dirty="0"/>
            </a:p>
          </p:txBody>
        </p:sp>
      </p:grpSp>
      <p:grpSp>
        <p:nvGrpSpPr>
          <p:cNvPr id="4" name="组合 3"/>
          <p:cNvGrpSpPr/>
          <p:nvPr/>
        </p:nvGrpSpPr>
        <p:grpSpPr>
          <a:xfrm>
            <a:off x="4722814" y="1851671"/>
            <a:ext cx="1692275" cy="2235745"/>
            <a:chOff x="4722814" y="1851671"/>
            <a:chExt cx="1692275" cy="2235745"/>
          </a:xfrm>
        </p:grpSpPr>
        <p:sp>
          <p:nvSpPr>
            <p:cNvPr id="25" name="任意多边形 24"/>
            <p:cNvSpPr/>
            <p:nvPr/>
          </p:nvSpPr>
          <p:spPr>
            <a:xfrm>
              <a:off x="4722814"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algn="ctr" defTabSz="488950">
                <a:lnSpc>
                  <a:spcPct val="130000"/>
                </a:lnSpc>
                <a:spcAft>
                  <a:spcPct val="15000"/>
                </a:spcAft>
                <a:defRPr/>
              </a:pP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请在此处输入您的文本，或者将您的文本粘贴到此处。请在此处输入您的</a:t>
              </a:r>
            </a:p>
          </p:txBody>
        </p:sp>
        <p:sp>
          <p:nvSpPr>
            <p:cNvPr id="37" name="任意多边形 36"/>
            <p:cNvSpPr/>
            <p:nvPr/>
          </p:nvSpPr>
          <p:spPr>
            <a:xfrm>
              <a:off x="4722814"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chemeClr val="accent1"/>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a:lnSpc>
                  <a:spcPct val="90000"/>
                </a:lnSpc>
                <a:spcAft>
                  <a:spcPct val="35000"/>
                </a:spcAft>
                <a:defRPr/>
              </a:pPr>
              <a:r>
                <a:rPr lang="zh-CN" altLang="en-US" sz="2000" dirty="0">
                  <a:ln/>
                  <a:latin typeface="微软雅黑" pitchFamily="34" charset="-122"/>
                  <a:cs typeface="Times New Roman" pitchFamily="18" charset="0"/>
                </a:rPr>
                <a:t>文本内容</a:t>
              </a:r>
            </a:p>
          </p:txBody>
        </p:sp>
        <p:sp>
          <p:nvSpPr>
            <p:cNvPr id="17" name="椭圆 16"/>
            <p:cNvSpPr/>
            <p:nvPr/>
          </p:nvSpPr>
          <p:spPr>
            <a:xfrm>
              <a:off x="5299076" y="1851671"/>
              <a:ext cx="612775" cy="597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b="1" dirty="0"/>
                <a:t>3</a:t>
              </a:r>
              <a:endParaRPr lang="zh-CN" altLang="en-US" sz="2800" b="1" dirty="0"/>
            </a:p>
          </p:txBody>
        </p:sp>
      </p:grpSp>
      <p:grpSp>
        <p:nvGrpSpPr>
          <p:cNvPr id="5" name="组合 4"/>
          <p:cNvGrpSpPr/>
          <p:nvPr/>
        </p:nvGrpSpPr>
        <p:grpSpPr>
          <a:xfrm>
            <a:off x="6753226" y="1851671"/>
            <a:ext cx="1692275" cy="2235745"/>
            <a:chOff x="6753226" y="1851671"/>
            <a:chExt cx="1692275" cy="2235745"/>
          </a:xfrm>
        </p:grpSpPr>
        <p:sp>
          <p:nvSpPr>
            <p:cNvPr id="30" name="任意多边形 29"/>
            <p:cNvSpPr/>
            <p:nvPr/>
          </p:nvSpPr>
          <p:spPr>
            <a:xfrm>
              <a:off x="6753226"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algn="ctr" defTabSz="488950">
                <a:lnSpc>
                  <a:spcPct val="130000"/>
                </a:lnSpc>
                <a:spcAft>
                  <a:spcPct val="15000"/>
                </a:spcAft>
                <a:defRPr/>
              </a:pP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请在此处输入您的文本，或者将您的文本粘贴到此处。请在此处输入您的</a:t>
              </a:r>
            </a:p>
          </p:txBody>
        </p:sp>
        <p:sp>
          <p:nvSpPr>
            <p:cNvPr id="38" name="任意多边形 37"/>
            <p:cNvSpPr/>
            <p:nvPr/>
          </p:nvSpPr>
          <p:spPr>
            <a:xfrm>
              <a:off x="6753226"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chemeClr val="accent1"/>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a:lnSpc>
                  <a:spcPct val="90000"/>
                </a:lnSpc>
                <a:spcAft>
                  <a:spcPct val="35000"/>
                </a:spcAft>
                <a:defRPr/>
              </a:pPr>
              <a:r>
                <a:rPr lang="zh-CN" altLang="en-US" sz="2000" dirty="0">
                  <a:ln/>
                  <a:latin typeface="微软雅黑" pitchFamily="34" charset="-122"/>
                  <a:cs typeface="Times New Roman" pitchFamily="18" charset="0"/>
                </a:rPr>
                <a:t>文本内容</a:t>
              </a:r>
            </a:p>
          </p:txBody>
        </p:sp>
        <p:sp>
          <p:nvSpPr>
            <p:cNvPr id="18" name="椭圆 17"/>
            <p:cNvSpPr/>
            <p:nvPr/>
          </p:nvSpPr>
          <p:spPr>
            <a:xfrm>
              <a:off x="7329489" y="1851671"/>
              <a:ext cx="612775" cy="597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b="1" dirty="0"/>
                <a:t>4</a:t>
              </a:r>
              <a:endParaRPr lang="zh-CN" altLang="en-US" sz="2800" b="1" dirty="0"/>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65920352"/>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950"/>
                            </p:stCondLst>
                            <p:childTnLst>
                              <p:par>
                                <p:cTn id="13" presetID="22" presetClass="entr" presetSubtype="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500"/>
                                        <p:tgtEl>
                                          <p:spTgt spid="2"/>
                                        </p:tgtEl>
                                      </p:cBhvr>
                                    </p:animEffect>
                                  </p:childTnLst>
                                </p:cTn>
                              </p:par>
                            </p:childTnLst>
                          </p:cTn>
                        </p:par>
                        <p:par>
                          <p:cTn id="16" fill="hold">
                            <p:stCondLst>
                              <p:cond delay="1450"/>
                            </p:stCondLst>
                            <p:childTnLst>
                              <p:par>
                                <p:cTn id="17" presetID="22" presetClass="entr" presetSubtype="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500"/>
                                        <p:tgtEl>
                                          <p:spTgt spid="3"/>
                                        </p:tgtEl>
                                      </p:cBhvr>
                                    </p:animEffect>
                                  </p:childTnLst>
                                </p:cTn>
                              </p:par>
                            </p:childTnLst>
                          </p:cTn>
                        </p:par>
                        <p:par>
                          <p:cTn id="20" fill="hold">
                            <p:stCondLst>
                              <p:cond delay="1950"/>
                            </p:stCondLst>
                            <p:childTnLst>
                              <p:par>
                                <p:cTn id="21" presetID="22" presetClass="entr" presetSubtype="1"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2450"/>
                            </p:stCondLst>
                            <p:childTnLst>
                              <p:par>
                                <p:cTn id="25" presetID="22" presetClass="entr" presetSubtype="1"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49690" y="3974571"/>
            <a:ext cx="777239" cy="153284"/>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 Placeholder 32"/>
          <p:cNvSpPr txBox="1">
            <a:spLocks/>
          </p:cNvSpPr>
          <p:nvPr/>
        </p:nvSpPr>
        <p:spPr>
          <a:xfrm>
            <a:off x="4903002" y="1965407"/>
            <a:ext cx="3250163" cy="42037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569"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569"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28" name="Text Placeholder 33"/>
          <p:cNvSpPr txBox="1">
            <a:spLocks/>
          </p:cNvSpPr>
          <p:nvPr/>
        </p:nvSpPr>
        <p:spPr>
          <a:xfrm>
            <a:off x="4892753" y="1735772"/>
            <a:ext cx="2910423" cy="18389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ounded Rectangle 59"/>
          <p:cNvSpPr/>
          <p:nvPr/>
        </p:nvSpPr>
        <p:spPr>
          <a:xfrm>
            <a:off x="1149690" y="3761670"/>
            <a:ext cx="777239" cy="153284"/>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ounded Rectangle 60"/>
          <p:cNvSpPr/>
          <p:nvPr/>
        </p:nvSpPr>
        <p:spPr>
          <a:xfrm>
            <a:off x="1149690" y="3553912"/>
            <a:ext cx="777239" cy="153284"/>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ounded Rectangle 61"/>
          <p:cNvSpPr/>
          <p:nvPr/>
        </p:nvSpPr>
        <p:spPr>
          <a:xfrm>
            <a:off x="1149690" y="3341012"/>
            <a:ext cx="777239" cy="153284"/>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ounded Rectangle 62"/>
          <p:cNvSpPr/>
          <p:nvPr/>
        </p:nvSpPr>
        <p:spPr>
          <a:xfrm>
            <a:off x="1149690" y="3127749"/>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Rounded Rectangle 78"/>
          <p:cNvSpPr/>
          <p:nvPr/>
        </p:nvSpPr>
        <p:spPr>
          <a:xfrm>
            <a:off x="1149690" y="2914848"/>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ounded Rectangle 79"/>
          <p:cNvSpPr/>
          <p:nvPr/>
        </p:nvSpPr>
        <p:spPr>
          <a:xfrm>
            <a:off x="1149690" y="2707090"/>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Rounded Rectangle 80"/>
          <p:cNvSpPr/>
          <p:nvPr/>
        </p:nvSpPr>
        <p:spPr>
          <a:xfrm>
            <a:off x="1149690" y="2494190"/>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ounded Rectangle 81"/>
          <p:cNvSpPr/>
          <p:nvPr/>
        </p:nvSpPr>
        <p:spPr>
          <a:xfrm>
            <a:off x="2236601" y="3974571"/>
            <a:ext cx="777239" cy="153284"/>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ounded Rectangle 82"/>
          <p:cNvSpPr/>
          <p:nvPr/>
        </p:nvSpPr>
        <p:spPr>
          <a:xfrm>
            <a:off x="2236601" y="3761670"/>
            <a:ext cx="777239" cy="153284"/>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ounded Rectangle 83"/>
          <p:cNvSpPr/>
          <p:nvPr/>
        </p:nvSpPr>
        <p:spPr>
          <a:xfrm>
            <a:off x="2236601" y="3553912"/>
            <a:ext cx="777239" cy="153284"/>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ounded Rectangle 84"/>
          <p:cNvSpPr/>
          <p:nvPr/>
        </p:nvSpPr>
        <p:spPr>
          <a:xfrm>
            <a:off x="2236601" y="3341012"/>
            <a:ext cx="777239" cy="153284"/>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ounded Rectangle 85"/>
          <p:cNvSpPr/>
          <p:nvPr/>
        </p:nvSpPr>
        <p:spPr>
          <a:xfrm>
            <a:off x="2236601" y="3127749"/>
            <a:ext cx="777239" cy="153284"/>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Rounded Rectangle 86"/>
          <p:cNvSpPr/>
          <p:nvPr/>
        </p:nvSpPr>
        <p:spPr>
          <a:xfrm>
            <a:off x="2236601" y="2914848"/>
            <a:ext cx="777239" cy="153284"/>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ounded Rectangle 87"/>
          <p:cNvSpPr/>
          <p:nvPr/>
        </p:nvSpPr>
        <p:spPr>
          <a:xfrm>
            <a:off x="2236601" y="2707090"/>
            <a:ext cx="777239" cy="153284"/>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Rounded Rectangle 88"/>
          <p:cNvSpPr/>
          <p:nvPr/>
        </p:nvSpPr>
        <p:spPr>
          <a:xfrm>
            <a:off x="2236601" y="2494190"/>
            <a:ext cx="777239" cy="153284"/>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ounded Rectangle 89"/>
          <p:cNvSpPr/>
          <p:nvPr/>
        </p:nvSpPr>
        <p:spPr>
          <a:xfrm>
            <a:off x="3357128" y="3974571"/>
            <a:ext cx="777239" cy="153284"/>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ounded Rectangle 90"/>
          <p:cNvSpPr/>
          <p:nvPr/>
        </p:nvSpPr>
        <p:spPr>
          <a:xfrm>
            <a:off x="3357128" y="3761670"/>
            <a:ext cx="777239" cy="153284"/>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ounded Rectangle 91"/>
          <p:cNvSpPr/>
          <p:nvPr/>
        </p:nvSpPr>
        <p:spPr>
          <a:xfrm>
            <a:off x="3357128" y="3553912"/>
            <a:ext cx="777239" cy="153284"/>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ounded Rectangle 92"/>
          <p:cNvSpPr/>
          <p:nvPr/>
        </p:nvSpPr>
        <p:spPr>
          <a:xfrm>
            <a:off x="3357128" y="3341012"/>
            <a:ext cx="777239" cy="153284"/>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ounded Rectangle 93"/>
          <p:cNvSpPr/>
          <p:nvPr/>
        </p:nvSpPr>
        <p:spPr>
          <a:xfrm>
            <a:off x="3357128" y="3127749"/>
            <a:ext cx="777239" cy="153284"/>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Rounded Rectangle 94"/>
          <p:cNvSpPr/>
          <p:nvPr/>
        </p:nvSpPr>
        <p:spPr>
          <a:xfrm>
            <a:off x="3357128" y="2914848"/>
            <a:ext cx="777239" cy="153284"/>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ounded Rectangle 95"/>
          <p:cNvSpPr/>
          <p:nvPr/>
        </p:nvSpPr>
        <p:spPr>
          <a:xfrm>
            <a:off x="3357128" y="2707090"/>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ounded Rectangle 96"/>
          <p:cNvSpPr/>
          <p:nvPr/>
        </p:nvSpPr>
        <p:spPr>
          <a:xfrm>
            <a:off x="3357128" y="2494190"/>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Rectangle 2"/>
          <p:cNvSpPr/>
          <p:nvPr/>
        </p:nvSpPr>
        <p:spPr>
          <a:xfrm>
            <a:off x="3388550" y="1767079"/>
            <a:ext cx="702960" cy="153247"/>
          </a:xfrm>
          <a:prstGeom prst="rect">
            <a:avLst/>
          </a:prstGeom>
        </p:spPr>
        <p:txBody>
          <a:bodyPr wrap="square" lIns="0" tIns="0" rIns="0" bIns="0">
            <a:spAutoFit/>
          </a:bodyPr>
          <a:lstStyle/>
          <a:p>
            <a:pPr algn="ct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ounded Rectangle 97"/>
          <p:cNvSpPr/>
          <p:nvPr/>
        </p:nvSpPr>
        <p:spPr>
          <a:xfrm>
            <a:off x="1149690" y="2279092"/>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ounded Rectangle 98"/>
          <p:cNvSpPr/>
          <p:nvPr/>
        </p:nvSpPr>
        <p:spPr>
          <a:xfrm>
            <a:off x="2236601" y="2279092"/>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ounded Rectangle 99"/>
          <p:cNvSpPr/>
          <p:nvPr/>
        </p:nvSpPr>
        <p:spPr>
          <a:xfrm>
            <a:off x="3357128" y="2279092"/>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2271954" y="1767079"/>
            <a:ext cx="702960" cy="153247"/>
          </a:xfrm>
          <a:prstGeom prst="rect">
            <a:avLst/>
          </a:prstGeom>
        </p:spPr>
        <p:txBody>
          <a:bodyPr wrap="square" lIns="0" tIns="0" rIns="0" bIns="0">
            <a:spAutoFit/>
          </a:bodyPr>
          <a:lstStyle/>
          <a:p>
            <a:pPr algn="ct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1188199" y="1767079"/>
            <a:ext cx="702960" cy="153247"/>
          </a:xfrm>
          <a:prstGeom prst="rect">
            <a:avLst/>
          </a:prstGeom>
        </p:spPr>
        <p:txBody>
          <a:bodyPr wrap="square" lIns="0" tIns="0" rIns="0" bIns="0">
            <a:spAutoFit/>
          </a:bodyPr>
          <a:lstStyle/>
          <a:p>
            <a:pPr algn="ct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ounded Rectangle 102"/>
          <p:cNvSpPr/>
          <p:nvPr/>
        </p:nvSpPr>
        <p:spPr>
          <a:xfrm>
            <a:off x="1149690" y="2068102"/>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ounded Rectangle 103"/>
          <p:cNvSpPr/>
          <p:nvPr/>
        </p:nvSpPr>
        <p:spPr>
          <a:xfrm>
            <a:off x="2236601" y="2068102"/>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Rounded Rectangle 104"/>
          <p:cNvSpPr/>
          <p:nvPr/>
        </p:nvSpPr>
        <p:spPr>
          <a:xfrm>
            <a:off x="3357128" y="2068102"/>
            <a:ext cx="777239" cy="153284"/>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56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Oval 108"/>
          <p:cNvSpPr>
            <a:spLocks noChangeAspect="1"/>
          </p:cNvSpPr>
          <p:nvPr/>
        </p:nvSpPr>
        <p:spPr>
          <a:xfrm>
            <a:off x="4883132" y="2909603"/>
            <a:ext cx="411457" cy="411457"/>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TextBox 109"/>
          <p:cNvSpPr txBox="1"/>
          <p:nvPr/>
        </p:nvSpPr>
        <p:spPr>
          <a:xfrm>
            <a:off x="5372239" y="2890543"/>
            <a:ext cx="437620" cy="183896"/>
          </a:xfrm>
          <a:prstGeom prst="rect">
            <a:avLst/>
          </a:prstGeom>
          <a:noFill/>
        </p:spPr>
        <p:txBody>
          <a:bodyPr wrap="none" lIns="0" tIns="0" rIns="0" bIns="0" rtlCol="0">
            <a:spAutoFit/>
          </a:bodyPr>
          <a:lstStyle/>
          <a:p>
            <a:pPr algn="just">
              <a:lnSpc>
                <a:spcPct val="120000"/>
              </a:lnSpc>
            </a:pPr>
            <a:r>
              <a:rPr lang="en-US" sz="996"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1.908 K</a:t>
            </a:r>
          </a:p>
        </p:txBody>
      </p:sp>
      <p:sp>
        <p:nvSpPr>
          <p:cNvPr id="112" name="Oval 111"/>
          <p:cNvSpPr>
            <a:spLocks noChangeAspect="1"/>
          </p:cNvSpPr>
          <p:nvPr/>
        </p:nvSpPr>
        <p:spPr>
          <a:xfrm>
            <a:off x="6612760" y="2909603"/>
            <a:ext cx="411457" cy="411457"/>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Box 112"/>
          <p:cNvSpPr txBox="1"/>
          <p:nvPr/>
        </p:nvSpPr>
        <p:spPr>
          <a:xfrm>
            <a:off x="7109277" y="2890543"/>
            <a:ext cx="437620" cy="183896"/>
          </a:xfrm>
          <a:prstGeom prst="rect">
            <a:avLst/>
          </a:prstGeom>
          <a:noFill/>
        </p:spPr>
        <p:txBody>
          <a:bodyPr wrap="none" lIns="0" tIns="0" rIns="0" bIns="0" rtlCol="0">
            <a:spAutoFit/>
          </a:bodyPr>
          <a:lstStyle/>
          <a:p>
            <a:pPr algn="just">
              <a:lnSpc>
                <a:spcPct val="120000"/>
              </a:lnSpc>
            </a:pPr>
            <a:r>
              <a:rPr lang="en-US" sz="996"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2.074 K</a:t>
            </a:r>
          </a:p>
        </p:txBody>
      </p:sp>
      <p:sp>
        <p:nvSpPr>
          <p:cNvPr id="114" name="Rectangle 113"/>
          <p:cNvSpPr/>
          <p:nvPr/>
        </p:nvSpPr>
        <p:spPr>
          <a:xfrm>
            <a:off x="5343184" y="3177143"/>
            <a:ext cx="581891" cy="183896"/>
          </a:xfrm>
          <a:prstGeom prst="rect">
            <a:avLst/>
          </a:prstGeom>
        </p:spPr>
        <p:txBody>
          <a:bodyPr wrap="none" lIns="0" tIns="0" rIns="0" bIns="0">
            <a:spAutoFit/>
          </a:bodyPr>
          <a:lstStyle/>
          <a:p>
            <a:pPr algn="just">
              <a:lnSpc>
                <a:spcPct val="120000"/>
              </a:lnSpc>
            </a:pPr>
            <a:r>
              <a:rPr lang="en-US" sz="996"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Male User</a:t>
            </a:r>
          </a:p>
        </p:txBody>
      </p:sp>
      <p:sp>
        <p:nvSpPr>
          <p:cNvPr id="115" name="Rectangle 114"/>
          <p:cNvSpPr/>
          <p:nvPr/>
        </p:nvSpPr>
        <p:spPr>
          <a:xfrm>
            <a:off x="7035322" y="3169178"/>
            <a:ext cx="730969" cy="183896"/>
          </a:xfrm>
          <a:prstGeom prst="rect">
            <a:avLst/>
          </a:prstGeom>
        </p:spPr>
        <p:txBody>
          <a:bodyPr wrap="none" lIns="0" tIns="0" rIns="0" bIns="0">
            <a:spAutoFit/>
          </a:bodyPr>
          <a:lstStyle/>
          <a:p>
            <a:pPr algn="just">
              <a:lnSpc>
                <a:spcPct val="120000"/>
              </a:lnSpc>
            </a:pPr>
            <a:r>
              <a:rPr lang="en-US" sz="996"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Female User</a:t>
            </a:r>
          </a:p>
        </p:txBody>
      </p:sp>
      <p:sp>
        <p:nvSpPr>
          <p:cNvPr id="44" name="Text Placeholder 32"/>
          <p:cNvSpPr txBox="1">
            <a:spLocks/>
          </p:cNvSpPr>
          <p:nvPr/>
        </p:nvSpPr>
        <p:spPr>
          <a:xfrm>
            <a:off x="4903002" y="3482633"/>
            <a:ext cx="3250163" cy="42037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569"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569"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63499605"/>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500"/>
                                        <p:tgtEl>
                                          <p:spTgt spid="7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fade">
                                      <p:cBhvr>
                                        <p:cTn id="28" dur="500"/>
                                        <p:tgtEl>
                                          <p:spTgt spid="8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500"/>
                                        <p:tgtEl>
                                          <p:spTgt spid="9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wipe(down)">
                                      <p:cBhvr>
                                        <p:cTn id="39" dur="500"/>
                                        <p:tgtEl>
                                          <p:spTgt spid="10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fade">
                                      <p:cBhvr>
                                        <p:cTn id="44" dur="500"/>
                                        <p:tgtEl>
                                          <p:spTgt spid="8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500"/>
                                        <p:tgtEl>
                                          <p:spTgt spid="8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fade">
                                      <p:cBhvr>
                                        <p:cTn id="50" dur="500"/>
                                        <p:tgtEl>
                                          <p:spTgt spid="8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fade">
                                      <p:cBhvr>
                                        <p:cTn id="53" dur="500"/>
                                        <p:tgtEl>
                                          <p:spTgt spid="8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fade">
                                      <p:cBhvr>
                                        <p:cTn id="56" dur="500"/>
                                        <p:tgtEl>
                                          <p:spTgt spid="8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fade">
                                      <p:cBhvr>
                                        <p:cTn id="59" dur="500"/>
                                        <p:tgtEl>
                                          <p:spTgt spid="8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fade">
                                      <p:cBhvr>
                                        <p:cTn id="62" dur="500"/>
                                        <p:tgtEl>
                                          <p:spTgt spid="8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9"/>
                                        </p:tgtEl>
                                        <p:attrNameLst>
                                          <p:attrName>style.visibility</p:attrName>
                                        </p:attrNameLst>
                                      </p:cBhvr>
                                      <p:to>
                                        <p:strVal val="visible"/>
                                      </p:to>
                                    </p:set>
                                    <p:animEffect transition="in" filter="fade">
                                      <p:cBhvr>
                                        <p:cTn id="65" dur="500"/>
                                        <p:tgtEl>
                                          <p:spTgt spid="8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01"/>
                                        </p:tgtEl>
                                        <p:attrNameLst>
                                          <p:attrName>style.visibility</p:attrName>
                                        </p:attrNameLst>
                                      </p:cBhvr>
                                      <p:to>
                                        <p:strVal val="visible"/>
                                      </p:to>
                                    </p:set>
                                    <p:animEffect transition="in" filter="wipe(down)">
                                      <p:cBhvr>
                                        <p:cTn id="76" dur="500"/>
                                        <p:tgtEl>
                                          <p:spTgt spid="101"/>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90"/>
                                        </p:tgtEl>
                                        <p:attrNameLst>
                                          <p:attrName>style.visibility</p:attrName>
                                        </p:attrNameLst>
                                      </p:cBhvr>
                                      <p:to>
                                        <p:strVal val="visible"/>
                                      </p:to>
                                    </p:set>
                                    <p:animEffect transition="in" filter="fade">
                                      <p:cBhvr>
                                        <p:cTn id="81" dur="500"/>
                                        <p:tgtEl>
                                          <p:spTgt spid="9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500"/>
                                        <p:tgtEl>
                                          <p:spTgt spid="9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92"/>
                                        </p:tgtEl>
                                        <p:attrNameLst>
                                          <p:attrName>style.visibility</p:attrName>
                                        </p:attrNameLst>
                                      </p:cBhvr>
                                      <p:to>
                                        <p:strVal val="visible"/>
                                      </p:to>
                                    </p:set>
                                    <p:animEffect transition="in" filter="fade">
                                      <p:cBhvr>
                                        <p:cTn id="87" dur="500"/>
                                        <p:tgtEl>
                                          <p:spTgt spid="9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93"/>
                                        </p:tgtEl>
                                        <p:attrNameLst>
                                          <p:attrName>style.visibility</p:attrName>
                                        </p:attrNameLst>
                                      </p:cBhvr>
                                      <p:to>
                                        <p:strVal val="visible"/>
                                      </p:to>
                                    </p:set>
                                    <p:animEffect transition="in" filter="fade">
                                      <p:cBhvr>
                                        <p:cTn id="90" dur="500"/>
                                        <p:tgtEl>
                                          <p:spTgt spid="9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94"/>
                                        </p:tgtEl>
                                        <p:attrNameLst>
                                          <p:attrName>style.visibility</p:attrName>
                                        </p:attrNameLst>
                                      </p:cBhvr>
                                      <p:to>
                                        <p:strVal val="visible"/>
                                      </p:to>
                                    </p:set>
                                    <p:animEffect transition="in" filter="fade">
                                      <p:cBhvr>
                                        <p:cTn id="93" dur="500"/>
                                        <p:tgtEl>
                                          <p:spTgt spid="94"/>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500"/>
                                        <p:tgtEl>
                                          <p:spTgt spid="9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96"/>
                                        </p:tgtEl>
                                        <p:attrNameLst>
                                          <p:attrName>style.visibility</p:attrName>
                                        </p:attrNameLst>
                                      </p:cBhvr>
                                      <p:to>
                                        <p:strVal val="visible"/>
                                      </p:to>
                                    </p:set>
                                    <p:animEffect transition="in" filter="fade">
                                      <p:cBhvr>
                                        <p:cTn id="99" dur="500"/>
                                        <p:tgtEl>
                                          <p:spTgt spid="9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97"/>
                                        </p:tgtEl>
                                        <p:attrNameLst>
                                          <p:attrName>style.visibility</p:attrName>
                                        </p:attrNameLst>
                                      </p:cBhvr>
                                      <p:to>
                                        <p:strVal val="visible"/>
                                      </p:to>
                                    </p:set>
                                    <p:animEffect transition="in" filter="fade">
                                      <p:cBhvr>
                                        <p:cTn id="102" dur="500"/>
                                        <p:tgtEl>
                                          <p:spTgt spid="9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0"/>
                                        </p:tgtEl>
                                        <p:attrNameLst>
                                          <p:attrName>style.visibility</p:attrName>
                                        </p:attrNameLst>
                                      </p:cBhvr>
                                      <p:to>
                                        <p:strVal val="visible"/>
                                      </p:to>
                                    </p:set>
                                    <p:animEffect transition="in" filter="fade">
                                      <p:cBhvr>
                                        <p:cTn id="105" dur="500"/>
                                        <p:tgtEl>
                                          <p:spTgt spid="10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05"/>
                                        </p:tgtEl>
                                        <p:attrNameLst>
                                          <p:attrName>style.visibility</p:attrName>
                                        </p:attrNameLst>
                                      </p:cBhvr>
                                      <p:to>
                                        <p:strVal val="visible"/>
                                      </p:to>
                                    </p:set>
                                    <p:animEffect transition="in" filter="fade">
                                      <p:cBhvr>
                                        <p:cTn id="108" dur="500"/>
                                        <p:tgtEl>
                                          <p:spTgt spid="105"/>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3"/>
                                        </p:tgtEl>
                                        <p:attrNameLst>
                                          <p:attrName>style.visibility</p:attrName>
                                        </p:attrNameLst>
                                      </p:cBhvr>
                                      <p:to>
                                        <p:strVal val="visible"/>
                                      </p:to>
                                    </p:set>
                                    <p:animEffect transition="in" filter="wipe(down)">
                                      <p:cBhvr>
                                        <p:cTn id="113" dur="500"/>
                                        <p:tgtEl>
                                          <p:spTgt spid="3"/>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4" fill="hold" grpId="0" nodeType="click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wipe(down)">
                                      <p:cBhvr>
                                        <p:cTn id="118" dur="500"/>
                                        <p:tgtEl>
                                          <p:spTgt spid="28"/>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27"/>
                                        </p:tgtEl>
                                        <p:attrNameLst>
                                          <p:attrName>style.visibility</p:attrName>
                                        </p:attrNameLst>
                                      </p:cBhvr>
                                      <p:to>
                                        <p:strVal val="visible"/>
                                      </p:to>
                                    </p:set>
                                    <p:animEffect transition="in" filter="wipe(down)">
                                      <p:cBhvr>
                                        <p:cTn id="121" dur="500"/>
                                        <p:tgtEl>
                                          <p:spTgt spid="27"/>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110"/>
                                        </p:tgtEl>
                                        <p:attrNameLst>
                                          <p:attrName>style.visibility</p:attrName>
                                        </p:attrNameLst>
                                      </p:cBhvr>
                                      <p:to>
                                        <p:strVal val="visible"/>
                                      </p:to>
                                    </p:set>
                                    <p:animEffect transition="in" filter="fade">
                                      <p:cBhvr>
                                        <p:cTn id="126" dur="500"/>
                                        <p:tgtEl>
                                          <p:spTgt spid="110"/>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14"/>
                                        </p:tgtEl>
                                        <p:attrNameLst>
                                          <p:attrName>style.visibility</p:attrName>
                                        </p:attrNameLst>
                                      </p:cBhvr>
                                      <p:to>
                                        <p:strVal val="visible"/>
                                      </p:to>
                                    </p:set>
                                    <p:animEffect transition="in" filter="fade">
                                      <p:cBhvr>
                                        <p:cTn id="129" dur="500"/>
                                        <p:tgtEl>
                                          <p:spTgt spid="114"/>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109"/>
                                        </p:tgtEl>
                                        <p:attrNameLst>
                                          <p:attrName>style.visibility</p:attrName>
                                        </p:attrNameLst>
                                      </p:cBhvr>
                                      <p:to>
                                        <p:strVal val="visible"/>
                                      </p:to>
                                    </p:set>
                                    <p:animEffect transition="in" filter="fade">
                                      <p:cBhvr>
                                        <p:cTn id="132" dur="500"/>
                                        <p:tgtEl>
                                          <p:spTgt spid="109"/>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112"/>
                                        </p:tgtEl>
                                        <p:attrNameLst>
                                          <p:attrName>style.visibility</p:attrName>
                                        </p:attrNameLst>
                                      </p:cBhvr>
                                      <p:to>
                                        <p:strVal val="visible"/>
                                      </p:to>
                                    </p:set>
                                    <p:animEffect transition="in" filter="fade">
                                      <p:cBhvr>
                                        <p:cTn id="137" dur="500"/>
                                        <p:tgtEl>
                                          <p:spTgt spid="11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13"/>
                                        </p:tgtEl>
                                        <p:attrNameLst>
                                          <p:attrName>style.visibility</p:attrName>
                                        </p:attrNameLst>
                                      </p:cBhvr>
                                      <p:to>
                                        <p:strVal val="visible"/>
                                      </p:to>
                                    </p:set>
                                    <p:animEffect transition="in" filter="fade">
                                      <p:cBhvr>
                                        <p:cTn id="140" dur="500"/>
                                        <p:tgtEl>
                                          <p:spTgt spid="11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15"/>
                                        </p:tgtEl>
                                        <p:attrNameLst>
                                          <p:attrName>style.visibility</p:attrName>
                                        </p:attrNameLst>
                                      </p:cBhvr>
                                      <p:to>
                                        <p:strVal val="visible"/>
                                      </p:to>
                                    </p:set>
                                    <p:animEffect transition="in" filter="fade">
                                      <p:cBhvr>
                                        <p:cTn id="143" dur="500"/>
                                        <p:tgtEl>
                                          <p:spTgt spid="115"/>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4"/>
                                        </p:tgtEl>
                                        <p:attrNameLst>
                                          <p:attrName>style.visibility</p:attrName>
                                        </p:attrNameLst>
                                      </p:cBhvr>
                                      <p:to>
                                        <p:strVal val="visible"/>
                                      </p:to>
                                    </p:set>
                                    <p:animEffect transition="in" filter="wipe(down)">
                                      <p:cBhvr>
                                        <p:cTn id="14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p:bldP spid="28" grpId="0"/>
      <p:bldP spid="60" grpId="0" animBg="1"/>
      <p:bldP spid="61" grpId="0" animBg="1"/>
      <p:bldP spid="62" grpId="0" animBg="1"/>
      <p:bldP spid="63"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3" grpId="0"/>
      <p:bldP spid="98" grpId="0" animBg="1"/>
      <p:bldP spid="99" grpId="0" animBg="1"/>
      <p:bldP spid="100" grpId="0" animBg="1"/>
      <p:bldP spid="101" grpId="0"/>
      <p:bldP spid="102" grpId="0"/>
      <p:bldP spid="103" grpId="0" animBg="1"/>
      <p:bldP spid="104" grpId="0" animBg="1"/>
      <p:bldP spid="105" grpId="0" animBg="1"/>
      <p:bldP spid="109" grpId="0" animBg="1"/>
      <p:bldP spid="110" grpId="0"/>
      <p:bldP spid="112" grpId="0" animBg="1"/>
      <p:bldP spid="113" grpId="0"/>
      <p:bldP spid="114" grpId="0"/>
      <p:bldP spid="115" grpId="0"/>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a:grpSpLocks/>
          </p:cNvGrpSpPr>
          <p:nvPr/>
        </p:nvGrpSpPr>
        <p:grpSpPr bwMode="auto">
          <a:xfrm>
            <a:off x="3230240" y="1222847"/>
            <a:ext cx="2677568" cy="2700189"/>
            <a:chOff x="4306165" y="1925649"/>
            <a:chExt cx="3570288" cy="3600000"/>
          </a:xfrm>
        </p:grpSpPr>
        <p:grpSp>
          <p:nvGrpSpPr>
            <p:cNvPr id="50191" name="Group 1"/>
            <p:cNvGrpSpPr>
              <a:grpSpLocks noChangeAspect="1"/>
            </p:cNvGrpSpPr>
            <p:nvPr/>
          </p:nvGrpSpPr>
          <p:grpSpPr bwMode="auto">
            <a:xfrm rot="-2700000">
              <a:off x="4306165" y="1925649"/>
              <a:ext cx="3570288" cy="3600000"/>
              <a:chOff x="8022565" y="1756836"/>
              <a:chExt cx="3057586" cy="3083031"/>
            </a:xfrm>
          </p:grpSpPr>
          <p:grpSp>
            <p:nvGrpSpPr>
              <p:cNvPr id="50196" name="Group 33"/>
              <p:cNvGrpSpPr>
                <a:grpSpLocks/>
              </p:cNvGrpSpPr>
              <p:nvPr/>
            </p:nvGrpSpPr>
            <p:grpSpPr bwMode="auto">
              <a:xfrm>
                <a:off x="8022565" y="1783300"/>
                <a:ext cx="3057585" cy="3056567"/>
                <a:chOff x="1911669" y="890908"/>
                <a:chExt cx="4768056" cy="4767263"/>
              </a:xfrm>
            </p:grpSpPr>
            <p:sp>
              <p:nvSpPr>
                <p:cNvPr id="34" name="Block Arc 33"/>
                <p:cNvSpPr/>
                <p:nvPr/>
              </p:nvSpPr>
              <p:spPr>
                <a:xfrm>
                  <a:off x="1912418" y="890013"/>
                  <a:ext cx="4768059" cy="4768254"/>
                </a:xfrm>
                <a:prstGeom prst="blockArc">
                  <a:avLst>
                    <a:gd name="adj1" fmla="val 10817486"/>
                    <a:gd name="adj2" fmla="val 16183941"/>
                    <a:gd name="adj3" fmla="val 9951"/>
                  </a:avLst>
                </a:prstGeom>
                <a:solidFill>
                  <a:schemeClr val="accent1"/>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214" name="Group 31"/>
                <p:cNvGrpSpPr>
                  <a:grpSpLocks/>
                </p:cNvGrpSpPr>
                <p:nvPr/>
              </p:nvGrpSpPr>
              <p:grpSpPr bwMode="auto">
                <a:xfrm>
                  <a:off x="2834801" y="1789433"/>
                  <a:ext cx="2921794" cy="2928938"/>
                  <a:chOff x="2429847" y="1482792"/>
                  <a:chExt cx="3877375" cy="3886854"/>
                </a:xfrm>
              </p:grpSpPr>
              <p:sp>
                <p:nvSpPr>
                  <p:cNvPr id="36" name="Block Arc 35"/>
                  <p:cNvSpPr/>
                  <p:nvPr/>
                </p:nvSpPr>
                <p:spPr>
                  <a:xfrm>
                    <a:off x="2426425" y="1456759"/>
                    <a:ext cx="3888198" cy="3891170"/>
                  </a:xfrm>
                  <a:prstGeom prst="blockArc">
                    <a:avLst>
                      <a:gd name="adj1" fmla="val 10792808"/>
                      <a:gd name="adj2" fmla="val 16214982"/>
                      <a:gd name="adj3" fmla="val 15945"/>
                    </a:avLst>
                  </a:prstGeom>
                  <a:solidFill>
                    <a:schemeClr val="accent2"/>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Block Arc 36"/>
                  <p:cNvSpPr/>
                  <p:nvPr/>
                </p:nvSpPr>
                <p:spPr>
                  <a:xfrm>
                    <a:off x="3538753" y="2528417"/>
                    <a:ext cx="1780918" cy="1769738"/>
                  </a:xfrm>
                  <a:prstGeom prst="blockArc">
                    <a:avLst>
                      <a:gd name="adj1" fmla="val 10792808"/>
                      <a:gd name="adj2" fmla="val 16040204"/>
                      <a:gd name="adj3" fmla="val 25863"/>
                    </a:avLst>
                  </a:prstGeom>
                  <a:solidFill>
                    <a:schemeClr val="accent3"/>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9" name="Block Arc 8"/>
              <p:cNvSpPr/>
              <p:nvPr/>
            </p:nvSpPr>
            <p:spPr bwMode="auto">
              <a:xfrm flipH="1">
                <a:off x="8322740" y="2082664"/>
                <a:ext cx="2455314" cy="2456366"/>
              </a:xfrm>
              <a:prstGeom prst="blockArc">
                <a:avLst>
                  <a:gd name="adj1" fmla="val 10802836"/>
                  <a:gd name="adj2" fmla="val 16193992"/>
                  <a:gd name="adj3" fmla="val 12234"/>
                </a:avLst>
              </a:prstGeom>
              <a:solidFill>
                <a:schemeClr val="bg2">
                  <a:lumMod val="75000"/>
                </a:schemeClr>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Block Arc 9"/>
              <p:cNvSpPr/>
              <p:nvPr/>
            </p:nvSpPr>
            <p:spPr bwMode="auto">
              <a:xfrm flipH="1">
                <a:off x="8883630" y="2639260"/>
                <a:ext cx="1336419" cy="1317220"/>
              </a:xfrm>
              <a:prstGeom prst="blockArc">
                <a:avLst>
                  <a:gd name="adj1" fmla="val 10792808"/>
                  <a:gd name="adj2" fmla="val 16167251"/>
                  <a:gd name="adj3" fmla="val 17804"/>
                </a:avLst>
              </a:prstGeom>
              <a:solidFill>
                <a:schemeClr val="bg2">
                  <a:lumMod val="75000"/>
                </a:schemeClr>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199" name="Group 18"/>
              <p:cNvGrpSpPr>
                <a:grpSpLocks/>
              </p:cNvGrpSpPr>
              <p:nvPr/>
            </p:nvGrpSpPr>
            <p:grpSpPr bwMode="auto">
              <a:xfrm>
                <a:off x="8386890" y="2096104"/>
                <a:ext cx="984431" cy="1406067"/>
                <a:chOff x="2479504" y="1378466"/>
                <a:chExt cx="1535140" cy="2193013"/>
              </a:xfrm>
            </p:grpSpPr>
            <p:sp>
              <p:nvSpPr>
                <p:cNvPr id="31" name="TextBox 69"/>
                <p:cNvSpPr txBox="1">
                  <a:spLocks noChangeArrowheads="1"/>
                </p:cNvSpPr>
                <p:nvPr/>
              </p:nvSpPr>
              <p:spPr bwMode="auto">
                <a:xfrm rot="2700000">
                  <a:off x="2144392" y="1713578"/>
                  <a:ext cx="1009951" cy="339727"/>
                </a:xfrm>
                <a:prstGeom prst="rect">
                  <a:avLst/>
                </a:prstGeom>
                <a:noFill/>
                <a:ln w="9525">
                  <a:noFill/>
                  <a:miter lim="800000"/>
                  <a:headEnd/>
                  <a:tailEnd/>
                </a:ln>
              </p:spPr>
              <p:txBody>
                <a:bodyPr spcFirstLastPara="1" lIns="0" tIns="0" rIns="0" bIns="0" numCol="1" anchor="ctr" anchorCtr="1">
                  <a:prstTxWarp prst="textArchUp">
                    <a:avLst/>
                  </a:prstTxWarp>
                  <a:spAutoFit/>
                </a:bodyPr>
                <a:lstStyle/>
                <a:p>
                  <a:pPr algn="ctr">
                    <a:lnSpc>
                      <a:spcPct val="120000"/>
                    </a:lnSpc>
                    <a:defRPr/>
                  </a:pPr>
                  <a:r>
                    <a:rPr lang="id-ID" sz="996"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endParaRPr lang="nb-NO" sz="996"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69"/>
                <p:cNvSpPr txBox="1">
                  <a:spLocks noChangeArrowheads="1"/>
                </p:cNvSpPr>
                <p:nvPr/>
              </p:nvSpPr>
              <p:spPr bwMode="auto">
                <a:xfrm rot="2700000">
                  <a:off x="2792415" y="2355399"/>
                  <a:ext cx="1009949" cy="339725"/>
                </a:xfrm>
                <a:prstGeom prst="rect">
                  <a:avLst/>
                </a:prstGeom>
                <a:noFill/>
                <a:ln w="9525">
                  <a:noFill/>
                  <a:miter lim="800000"/>
                  <a:headEnd/>
                  <a:tailEnd/>
                </a:ln>
              </p:spPr>
              <p:txBody>
                <a:bodyPr spcFirstLastPara="1" lIns="0" tIns="0" rIns="0" bIns="0" numCol="1" anchor="ctr" anchorCtr="1">
                  <a:prstTxWarp prst="textArchUp">
                    <a:avLst/>
                  </a:prstTxWarp>
                  <a:spAutoFit/>
                </a:bodyPr>
                <a:lstStyle/>
                <a:p>
                  <a:pPr algn="ctr">
                    <a:lnSpc>
                      <a:spcPct val="120000"/>
                    </a:lnSpc>
                    <a:defRPr/>
                  </a:pPr>
                  <a:r>
                    <a:rPr lang="id-ID" sz="996" b="1"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endParaRPr lang="nb-NO" sz="996" b="1"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69"/>
                <p:cNvSpPr txBox="1">
                  <a:spLocks noChangeArrowheads="1"/>
                </p:cNvSpPr>
                <p:nvPr/>
              </p:nvSpPr>
              <p:spPr bwMode="auto">
                <a:xfrm rot="2700000">
                  <a:off x="3339752" y="2896587"/>
                  <a:ext cx="1010116" cy="339668"/>
                </a:xfrm>
                <a:prstGeom prst="rect">
                  <a:avLst/>
                </a:prstGeom>
                <a:noFill/>
                <a:ln w="9525">
                  <a:noFill/>
                  <a:miter lim="800000"/>
                  <a:headEnd/>
                  <a:tailEnd/>
                </a:ln>
              </p:spPr>
              <p:txBody>
                <a:bodyPr spcFirstLastPara="1" lIns="0" tIns="0" rIns="0" bIns="0" numCol="1" anchor="ctr" anchorCtr="1">
                  <a:prstTxWarp prst="textArchUp">
                    <a:avLst/>
                  </a:prstTxWarp>
                  <a:spAutoFit/>
                </a:bodyPr>
                <a:lstStyle/>
                <a:p>
                  <a:pPr algn="ctr">
                    <a:lnSpc>
                      <a:spcPct val="120000"/>
                    </a:lnSpc>
                    <a:defRPr/>
                  </a:pPr>
                  <a:r>
                    <a:rPr lang="id-ID" sz="996" b="1"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endParaRPr lang="nb-NO" sz="996" b="1"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56"/>
              <p:cNvGrpSpPr>
                <a:grpSpLocks/>
              </p:cNvGrpSpPr>
              <p:nvPr/>
            </p:nvGrpSpPr>
            <p:grpSpPr bwMode="auto">
              <a:xfrm flipV="1">
                <a:off x="8322878" y="2057098"/>
                <a:ext cx="2456452" cy="2456043"/>
                <a:chOff x="2379982" y="1359220"/>
                <a:chExt cx="3830637" cy="3830639"/>
              </a:xfrm>
              <a:solidFill>
                <a:schemeClr val="bg2">
                  <a:lumMod val="75000"/>
                </a:schemeClr>
              </a:solidFill>
            </p:grpSpPr>
            <p:sp>
              <p:nvSpPr>
                <p:cNvPr id="29" name="Block Arc 28"/>
                <p:cNvSpPr/>
                <p:nvPr/>
              </p:nvSpPr>
              <p:spPr>
                <a:xfrm>
                  <a:off x="2379903" y="1359220"/>
                  <a:ext cx="3830000" cy="3830639"/>
                </a:xfrm>
                <a:prstGeom prst="blockArc">
                  <a:avLst>
                    <a:gd name="adj1" fmla="val 10802836"/>
                    <a:gd name="adj2" fmla="val 16207129"/>
                    <a:gd name="adj3" fmla="val 11613"/>
                  </a:avLst>
                </a:prstGeom>
                <a:solidFill>
                  <a:schemeClr val="bg2">
                    <a:lumMod val="75000"/>
                  </a:schemeClr>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Block Arc 29"/>
                <p:cNvSpPr/>
                <p:nvPr/>
              </p:nvSpPr>
              <p:spPr bwMode="auto">
                <a:xfrm>
                  <a:off x="3295738" y="2225995"/>
                  <a:ext cx="2041185" cy="2055814"/>
                </a:xfrm>
                <a:prstGeom prst="blockArc">
                  <a:avLst>
                    <a:gd name="adj1" fmla="val 10792808"/>
                    <a:gd name="adj2" fmla="val 16140419"/>
                    <a:gd name="adj3" fmla="val 18385"/>
                  </a:avLst>
                </a:prstGeom>
                <a:solidFill>
                  <a:schemeClr val="bg2">
                    <a:lumMod val="75000"/>
                  </a:schemeClr>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201" name="Group 36"/>
              <p:cNvGrpSpPr>
                <a:grpSpLocks/>
              </p:cNvGrpSpPr>
              <p:nvPr/>
            </p:nvGrpSpPr>
            <p:grpSpPr bwMode="auto">
              <a:xfrm flipV="1">
                <a:off x="8023074" y="1756836"/>
                <a:ext cx="3057077" cy="3056567"/>
                <a:chOff x="1911350" y="2526690"/>
                <a:chExt cx="4767263" cy="4767262"/>
              </a:xfrm>
            </p:grpSpPr>
            <p:sp>
              <p:nvSpPr>
                <p:cNvPr id="25" name="Block Arc 24"/>
                <p:cNvSpPr/>
                <p:nvPr/>
              </p:nvSpPr>
              <p:spPr bwMode="auto">
                <a:xfrm flipH="1">
                  <a:off x="1911305" y="2537169"/>
                  <a:ext cx="4768058" cy="4772495"/>
                </a:xfrm>
                <a:prstGeom prst="blockArc">
                  <a:avLst>
                    <a:gd name="adj1" fmla="val 10817486"/>
                    <a:gd name="adj2" fmla="val 16183941"/>
                    <a:gd name="adj3" fmla="val 9951"/>
                  </a:avLst>
                </a:prstGeom>
                <a:solidFill>
                  <a:schemeClr val="accent6"/>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207" name="Group 31"/>
                <p:cNvGrpSpPr>
                  <a:grpSpLocks/>
                </p:cNvGrpSpPr>
                <p:nvPr/>
              </p:nvGrpSpPr>
              <p:grpSpPr bwMode="auto">
                <a:xfrm flipH="1">
                  <a:off x="2833688" y="3449027"/>
                  <a:ext cx="2905125" cy="2905125"/>
                  <a:chOff x="2451966" y="1514392"/>
                  <a:chExt cx="3855254" cy="3855254"/>
                </a:xfrm>
              </p:grpSpPr>
              <p:sp>
                <p:nvSpPr>
                  <p:cNvPr id="27" name="Block Arc 26"/>
                  <p:cNvSpPr/>
                  <p:nvPr/>
                </p:nvSpPr>
                <p:spPr>
                  <a:xfrm>
                    <a:off x="2437265" y="1528695"/>
                    <a:ext cx="3868503" cy="3868662"/>
                  </a:xfrm>
                  <a:prstGeom prst="blockArc">
                    <a:avLst>
                      <a:gd name="adj1" fmla="val 10792808"/>
                      <a:gd name="adj2" fmla="val 16118087"/>
                      <a:gd name="adj3" fmla="val 14300"/>
                    </a:avLst>
                  </a:prstGeom>
                  <a:solidFill>
                    <a:schemeClr val="accent5"/>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Block Arc 27"/>
                  <p:cNvSpPr/>
                  <p:nvPr/>
                </p:nvSpPr>
                <p:spPr>
                  <a:xfrm>
                    <a:off x="3415083" y="2576751"/>
                    <a:ext cx="1885016" cy="1772551"/>
                  </a:xfrm>
                  <a:prstGeom prst="blockArc">
                    <a:avLst>
                      <a:gd name="adj1" fmla="val 10792808"/>
                      <a:gd name="adj2" fmla="val 16132623"/>
                      <a:gd name="adj3" fmla="val 24443"/>
                    </a:avLst>
                  </a:prstGeom>
                  <a:solidFill>
                    <a:schemeClr val="accent4"/>
                  </a:solidFill>
                  <a:ln w="9525" cap="flat" cmpd="sng" algn="ctr">
                    <a:noFill/>
                    <a:prstDash val="solid"/>
                  </a:ln>
                  <a:effectLst/>
                </p:spPr>
                <p:txBody>
                  <a:bodyPr lIns="0" tIns="0" rIns="0" bIns="0" anchor="ctr" anchorCtr="1"/>
                  <a:lstStyle/>
                  <a:p>
                    <a:pPr algn="ctr">
                      <a:lnSpc>
                        <a:spcPct val="120000"/>
                      </a:lnSpc>
                      <a:defRPr/>
                    </a:pPr>
                    <a:endParaRPr 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0202" name="Group 49"/>
              <p:cNvGrpSpPr>
                <a:grpSpLocks/>
              </p:cNvGrpSpPr>
              <p:nvPr/>
            </p:nvGrpSpPr>
            <p:grpSpPr bwMode="auto">
              <a:xfrm rot="10800000">
                <a:off x="9576135" y="3289367"/>
                <a:ext cx="957525" cy="1383187"/>
                <a:chOff x="2827519" y="1107924"/>
                <a:chExt cx="1493180" cy="2157329"/>
              </a:xfrm>
            </p:grpSpPr>
            <p:sp>
              <p:nvSpPr>
                <p:cNvPr id="20" name="TextBox 69"/>
                <p:cNvSpPr txBox="1">
                  <a:spLocks noChangeArrowheads="1"/>
                </p:cNvSpPr>
                <p:nvPr/>
              </p:nvSpPr>
              <p:spPr bwMode="auto">
                <a:xfrm rot="13500000">
                  <a:off x="2492406" y="1443037"/>
                  <a:ext cx="1009951" cy="339725"/>
                </a:xfrm>
                <a:prstGeom prst="rect">
                  <a:avLst/>
                </a:prstGeom>
                <a:noFill/>
                <a:ln w="9525">
                  <a:noFill/>
                  <a:miter lim="800000"/>
                  <a:headEnd/>
                  <a:tailEnd/>
                </a:ln>
              </p:spPr>
              <p:txBody>
                <a:bodyPr spcFirstLastPara="1" lIns="0" tIns="0" rIns="0" bIns="0" numCol="1" anchor="ctr" anchorCtr="1">
                  <a:prstTxWarp prst="textArchUp">
                    <a:avLst/>
                  </a:prstTxWarp>
                  <a:spAutoFit/>
                </a:bodyPr>
                <a:lstStyle/>
                <a:p>
                  <a:pPr algn="ctr">
                    <a:lnSpc>
                      <a:spcPct val="120000"/>
                    </a:lnSpc>
                    <a:defRPr/>
                  </a:pPr>
                  <a:r>
                    <a:rPr lang="id-ID" sz="996"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a:t>
                  </a:r>
                  <a:endParaRPr lang="nb-NO" sz="996"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69"/>
                <p:cNvSpPr txBox="1">
                  <a:spLocks noChangeArrowheads="1"/>
                </p:cNvSpPr>
                <p:nvPr/>
              </p:nvSpPr>
              <p:spPr bwMode="auto">
                <a:xfrm rot="13500000">
                  <a:off x="3126609" y="2092366"/>
                  <a:ext cx="1009951" cy="339724"/>
                </a:xfrm>
                <a:prstGeom prst="rect">
                  <a:avLst/>
                </a:prstGeom>
                <a:noFill/>
                <a:ln w="9525">
                  <a:noFill/>
                  <a:miter lim="800000"/>
                  <a:headEnd/>
                  <a:tailEnd/>
                </a:ln>
              </p:spPr>
              <p:txBody>
                <a:bodyPr spcFirstLastPara="1" lIns="0" tIns="0" rIns="0" bIns="0" numCol="1" anchor="ctr" anchorCtr="1">
                  <a:prstTxWarp prst="textArchUp">
                    <a:avLst/>
                  </a:prstTxWarp>
                  <a:spAutoFit/>
                </a:bodyPr>
                <a:lstStyle/>
                <a:p>
                  <a:pPr algn="ctr">
                    <a:lnSpc>
                      <a:spcPct val="120000"/>
                    </a:lnSpc>
                    <a:defRPr/>
                  </a:pPr>
                  <a:r>
                    <a:rPr lang="id-ID" sz="996" b="1"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endParaRPr lang="nb-NO" sz="996" b="1"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69"/>
                <p:cNvSpPr txBox="1">
                  <a:spLocks noChangeArrowheads="1"/>
                </p:cNvSpPr>
                <p:nvPr/>
              </p:nvSpPr>
              <p:spPr bwMode="auto">
                <a:xfrm rot="13500000">
                  <a:off x="3645806" y="2590360"/>
                  <a:ext cx="1010118" cy="339668"/>
                </a:xfrm>
                <a:prstGeom prst="rect">
                  <a:avLst/>
                </a:prstGeom>
                <a:noFill/>
                <a:ln w="9525">
                  <a:noFill/>
                  <a:miter lim="800000"/>
                  <a:headEnd/>
                  <a:tailEnd/>
                </a:ln>
              </p:spPr>
              <p:txBody>
                <a:bodyPr spcFirstLastPara="1" lIns="0" tIns="0" rIns="0" bIns="0" numCol="1" anchor="ctr" anchorCtr="1">
                  <a:prstTxWarp prst="textArchUp">
                    <a:avLst/>
                  </a:prstTxWarp>
                  <a:spAutoFit/>
                </a:bodyPr>
                <a:lstStyle/>
                <a:p>
                  <a:pPr algn="ctr">
                    <a:lnSpc>
                      <a:spcPct val="120000"/>
                    </a:lnSpc>
                    <a:defRPr/>
                  </a:pPr>
                  <a:r>
                    <a:rPr lang="id-ID" sz="996" b="1"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endParaRPr lang="nb-NO" sz="996" b="1" kern="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50192" name="TextBox 2"/>
            <p:cNvSpPr txBox="1">
              <a:spLocks noChangeArrowheads="1"/>
            </p:cNvSpPr>
            <p:nvPr/>
          </p:nvSpPr>
          <p:spPr bwMode="auto">
            <a:xfrm>
              <a:off x="5722338" y="4223909"/>
              <a:ext cx="745587" cy="245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id-ID"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193" name="TextBox 38"/>
            <p:cNvSpPr txBox="1">
              <a:spLocks noChangeArrowheads="1"/>
            </p:cNvSpPr>
            <p:nvPr/>
          </p:nvSpPr>
          <p:spPr bwMode="auto">
            <a:xfrm>
              <a:off x="5707170" y="4868122"/>
              <a:ext cx="745587" cy="245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id-ID"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194" name="TextBox 39"/>
            <p:cNvSpPr txBox="1">
              <a:spLocks noChangeArrowheads="1"/>
            </p:cNvSpPr>
            <p:nvPr/>
          </p:nvSpPr>
          <p:spPr bwMode="auto">
            <a:xfrm>
              <a:off x="5729020" y="2969701"/>
              <a:ext cx="745587" cy="245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id-ID"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195" name="TextBox 40"/>
            <p:cNvSpPr txBox="1">
              <a:spLocks noChangeArrowheads="1"/>
            </p:cNvSpPr>
            <p:nvPr/>
          </p:nvSpPr>
          <p:spPr bwMode="auto">
            <a:xfrm>
              <a:off x="5707169" y="2339579"/>
              <a:ext cx="745587" cy="245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20000"/>
                </a:lnSpc>
              </a:pPr>
              <a:r>
                <a:rPr lang="zh-CN" altLang="en-US"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id-ID" altLang="zh-CN"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41"/>
          <p:cNvGrpSpPr>
            <a:grpSpLocks/>
          </p:cNvGrpSpPr>
          <p:nvPr/>
        </p:nvGrpSpPr>
        <p:grpSpPr bwMode="auto">
          <a:xfrm>
            <a:off x="6048601" y="1671414"/>
            <a:ext cx="2106492" cy="1758454"/>
            <a:chOff x="7045224" y="1714382"/>
            <a:chExt cx="4137667" cy="2346328"/>
          </a:xfrm>
        </p:grpSpPr>
        <p:sp>
          <p:nvSpPr>
            <p:cNvPr id="50188" name="TextBox 42"/>
            <p:cNvSpPr txBox="1">
              <a:spLocks noChangeArrowheads="1"/>
            </p:cNvSpPr>
            <p:nvPr/>
          </p:nvSpPr>
          <p:spPr bwMode="auto">
            <a:xfrm>
              <a:off x="7045224" y="1714382"/>
              <a:ext cx="4137667" cy="52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189" name="TextBox 43"/>
            <p:cNvSpPr txBox="1">
              <a:spLocks noChangeArrowheads="1"/>
            </p:cNvSpPr>
            <p:nvPr/>
          </p:nvSpPr>
          <p:spPr bwMode="auto">
            <a:xfrm>
              <a:off x="7045224" y="3534881"/>
              <a:ext cx="4137667" cy="52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190" name="TextBox 45"/>
            <p:cNvSpPr txBox="1">
              <a:spLocks noChangeArrowheads="1"/>
            </p:cNvSpPr>
            <p:nvPr/>
          </p:nvSpPr>
          <p:spPr bwMode="auto">
            <a:xfrm>
              <a:off x="7045224" y="2624632"/>
              <a:ext cx="4137667" cy="52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46"/>
          <p:cNvGrpSpPr>
            <a:grpSpLocks/>
          </p:cNvGrpSpPr>
          <p:nvPr/>
        </p:nvGrpSpPr>
        <p:grpSpPr bwMode="auto">
          <a:xfrm>
            <a:off x="950367" y="1671415"/>
            <a:ext cx="2144252" cy="1757263"/>
            <a:chOff x="7045224" y="1717841"/>
            <a:chExt cx="4137667" cy="2342915"/>
          </a:xfrm>
        </p:grpSpPr>
        <p:sp>
          <p:nvSpPr>
            <p:cNvPr id="50185" name="TextBox 47"/>
            <p:cNvSpPr txBox="1">
              <a:spLocks noChangeArrowheads="1"/>
            </p:cNvSpPr>
            <p:nvPr/>
          </p:nvSpPr>
          <p:spPr bwMode="auto">
            <a:xfrm>
              <a:off x="7045224" y="1717841"/>
              <a:ext cx="4137667" cy="52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186" name="TextBox 48"/>
            <p:cNvSpPr txBox="1">
              <a:spLocks noChangeArrowheads="1"/>
            </p:cNvSpPr>
            <p:nvPr/>
          </p:nvSpPr>
          <p:spPr bwMode="auto">
            <a:xfrm>
              <a:off x="7045224" y="3535336"/>
              <a:ext cx="4137667" cy="52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187" name="TextBox 50"/>
            <p:cNvSpPr txBox="1">
              <a:spLocks noChangeArrowheads="1"/>
            </p:cNvSpPr>
            <p:nvPr/>
          </p:nvSpPr>
          <p:spPr bwMode="auto">
            <a:xfrm>
              <a:off x="7045224" y="2626588"/>
              <a:ext cx="4137667" cy="52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120000"/>
                </a:lnSpc>
              </a:pPr>
              <a:r>
                <a:rPr lang="zh-CN" altLang="en-US"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62" name="Straight Connector 61"/>
          <p:cNvCxnSpPr/>
          <p:nvPr/>
        </p:nvCxnSpPr>
        <p:spPr>
          <a:xfrm>
            <a:off x="611009" y="3945656"/>
            <a:ext cx="7955000" cy="0"/>
          </a:xfrm>
          <a:prstGeom prst="line">
            <a:avLst/>
          </a:prstGeom>
          <a:ln w="12700">
            <a:solidFill>
              <a:schemeClr val="bg1">
                <a:lumMod val="6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628792" y="4075427"/>
            <a:ext cx="7939918" cy="210186"/>
          </a:xfrm>
          <a:prstGeom prst="rect">
            <a:avLst/>
          </a:prstGeom>
          <a:noFill/>
        </p:spPr>
        <p:txBody>
          <a:bodyPr wrap="square" lIns="0" tIns="0" rIns="0" bIns="0" spcCol="360000">
            <a:spAutoFit/>
          </a:bodyPr>
          <a:lstStyle/>
          <a:p>
            <a:pPr algn="just">
              <a:lnSpc>
                <a:spcPct val="120000"/>
              </a:lnSpc>
              <a:defRPr/>
            </a:pP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569"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569"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80700190"/>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528" fill="hold" nodeType="withEffect">
                                  <p:stCondLst>
                                    <p:cond delay="1500"/>
                                  </p:stCondLst>
                                  <p:childTnLst>
                                    <p:set>
                                      <p:cBhvr>
                                        <p:cTn id="6" dur="1" fill="hold">
                                          <p:stCondLst>
                                            <p:cond delay="0"/>
                                          </p:stCondLst>
                                        </p:cTn>
                                        <p:tgtEl>
                                          <p:spTgt spid="3"/>
                                        </p:tgtEl>
                                        <p:attrNameLst>
                                          <p:attrName>style.visibility</p:attrName>
                                        </p:attrNameLst>
                                      </p:cBhvr>
                                      <p:to>
                                        <p:strVal val="visible"/>
                                      </p:to>
                                    </p:set>
                                    <p:anim calcmode="lin" valueType="num">
                                      <p:cBhvr>
                                        <p:cTn id="7" dur="1500" fill="hold"/>
                                        <p:tgtEl>
                                          <p:spTgt spid="3"/>
                                        </p:tgtEl>
                                        <p:attrNameLst>
                                          <p:attrName>ppt_w</p:attrName>
                                        </p:attrNameLst>
                                      </p:cBhvr>
                                      <p:tavLst>
                                        <p:tav tm="0">
                                          <p:val>
                                            <p:fltVal val="0"/>
                                          </p:val>
                                        </p:tav>
                                        <p:tav tm="100000">
                                          <p:val>
                                            <p:strVal val="#ppt_w"/>
                                          </p:val>
                                        </p:tav>
                                      </p:tavLst>
                                    </p:anim>
                                    <p:anim calcmode="lin" valueType="num">
                                      <p:cBhvr>
                                        <p:cTn id="8" dur="1500" fill="hold"/>
                                        <p:tgtEl>
                                          <p:spTgt spid="3"/>
                                        </p:tgtEl>
                                        <p:attrNameLst>
                                          <p:attrName>ppt_h</p:attrName>
                                        </p:attrNameLst>
                                      </p:cBhvr>
                                      <p:tavLst>
                                        <p:tav tm="0">
                                          <p:val>
                                            <p:fltVal val="0"/>
                                          </p:val>
                                        </p:tav>
                                        <p:tav tm="100000">
                                          <p:val>
                                            <p:strVal val="#ppt_h"/>
                                          </p:val>
                                        </p:tav>
                                      </p:tavLst>
                                    </p:anim>
                                    <p:animEffect transition="in" filter="fade">
                                      <p:cBhvr>
                                        <p:cTn id="9" dur="1500"/>
                                        <p:tgtEl>
                                          <p:spTgt spid="3"/>
                                        </p:tgtEl>
                                      </p:cBhvr>
                                    </p:animEffect>
                                    <p:anim calcmode="lin" valueType="num">
                                      <p:cBhvr>
                                        <p:cTn id="10" dur="1500" fill="hold"/>
                                        <p:tgtEl>
                                          <p:spTgt spid="3"/>
                                        </p:tgtEl>
                                        <p:attrNameLst>
                                          <p:attrName>ppt_x</p:attrName>
                                        </p:attrNameLst>
                                      </p:cBhvr>
                                      <p:tavLst>
                                        <p:tav tm="0">
                                          <p:val>
                                            <p:fltVal val="0.5"/>
                                          </p:val>
                                        </p:tav>
                                        <p:tav tm="100000">
                                          <p:val>
                                            <p:strVal val="#ppt_x"/>
                                          </p:val>
                                        </p:tav>
                                      </p:tavLst>
                                    </p:anim>
                                    <p:anim calcmode="lin" valueType="num">
                                      <p:cBhvr>
                                        <p:cTn id="11" dur="1500" fill="hold"/>
                                        <p:tgtEl>
                                          <p:spTgt spid="3"/>
                                        </p:tgtEl>
                                        <p:attrNameLst>
                                          <p:attrName>ppt_y</p:attrName>
                                        </p:attrNameLst>
                                      </p:cBhvr>
                                      <p:tavLst>
                                        <p:tav tm="0">
                                          <p:val>
                                            <p:fltVal val="0.5"/>
                                          </p:val>
                                        </p:tav>
                                        <p:tav tm="100000">
                                          <p:val>
                                            <p:strVal val="#ppt_y"/>
                                          </p:val>
                                        </p:tav>
                                      </p:tavLst>
                                    </p:anim>
                                  </p:childTnLst>
                                </p:cTn>
                              </p:par>
                              <p:par>
                                <p:cTn id="12" presetID="2" presetClass="entr" presetSubtype="8" fill="hold" nodeType="withEffect">
                                  <p:stCondLst>
                                    <p:cond delay="300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fill="hold"/>
                                        <p:tgtEl>
                                          <p:spTgt spid="15"/>
                                        </p:tgtEl>
                                        <p:attrNameLst>
                                          <p:attrName>ppt_x</p:attrName>
                                        </p:attrNameLst>
                                      </p:cBhvr>
                                      <p:tavLst>
                                        <p:tav tm="0">
                                          <p:val>
                                            <p:strVal val="0-#ppt_w/2"/>
                                          </p:val>
                                        </p:tav>
                                        <p:tav tm="100000">
                                          <p:val>
                                            <p:strVal val="#ppt_x"/>
                                          </p:val>
                                        </p:tav>
                                      </p:tavLst>
                                    </p:anim>
                                    <p:anim calcmode="lin" valueType="num">
                                      <p:cBhvr additive="base">
                                        <p:cTn id="15" dur="500" fill="hold"/>
                                        <p:tgtEl>
                                          <p:spTgt spid="15"/>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30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1+#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4" fill="hold" nodeType="withEffect">
                                  <p:stCondLst>
                                    <p:cond delay="4000"/>
                                  </p:stCondLst>
                                  <p:childTnLst>
                                    <p:set>
                                      <p:cBhvr>
                                        <p:cTn id="21" dur="1" fill="hold">
                                          <p:stCondLst>
                                            <p:cond delay="0"/>
                                          </p:stCondLst>
                                        </p:cTn>
                                        <p:tgtEl>
                                          <p:spTgt spid="62"/>
                                        </p:tgtEl>
                                        <p:attrNameLst>
                                          <p:attrName>style.visibility</p:attrName>
                                        </p:attrNameLst>
                                      </p:cBhvr>
                                      <p:to>
                                        <p:strVal val="visible"/>
                                      </p:to>
                                    </p:set>
                                    <p:anim calcmode="lin" valueType="num">
                                      <p:cBhvr additive="base">
                                        <p:cTn id="22" dur="500" fill="hold"/>
                                        <p:tgtEl>
                                          <p:spTgt spid="62"/>
                                        </p:tgtEl>
                                        <p:attrNameLst>
                                          <p:attrName>ppt_x</p:attrName>
                                        </p:attrNameLst>
                                      </p:cBhvr>
                                      <p:tavLst>
                                        <p:tav tm="0">
                                          <p:val>
                                            <p:strVal val="#ppt_x"/>
                                          </p:val>
                                        </p:tav>
                                        <p:tav tm="100000">
                                          <p:val>
                                            <p:strVal val="#ppt_x"/>
                                          </p:val>
                                        </p:tav>
                                      </p:tavLst>
                                    </p:anim>
                                    <p:anim calcmode="lin" valueType="num">
                                      <p:cBhvr additive="base">
                                        <p:cTn id="23" dur="500" fill="hold"/>
                                        <p:tgtEl>
                                          <p:spTgt spid="62"/>
                                        </p:tgtEl>
                                        <p:attrNameLst>
                                          <p:attrName>ppt_y</p:attrName>
                                        </p:attrNameLst>
                                      </p:cBhvr>
                                      <p:tavLst>
                                        <p:tav tm="0">
                                          <p:val>
                                            <p:strVal val="1+#ppt_h/2"/>
                                          </p:val>
                                        </p:tav>
                                        <p:tav tm="100000">
                                          <p:val>
                                            <p:strVal val="#ppt_y"/>
                                          </p:val>
                                        </p:tav>
                                      </p:tavLst>
                                    </p:anim>
                                  </p:childTnLst>
                                </p:cTn>
                              </p:par>
                              <p:par>
                                <p:cTn id="24" presetID="2" presetClass="entr" presetSubtype="2" fill="hold" grpId="0" nodeType="withEffect">
                                  <p:stCondLst>
                                    <p:cond delay="250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fill="hold"/>
                                        <p:tgtEl>
                                          <p:spTgt spid="53"/>
                                        </p:tgtEl>
                                        <p:attrNameLst>
                                          <p:attrName>ppt_x</p:attrName>
                                        </p:attrNameLst>
                                      </p:cBhvr>
                                      <p:tavLst>
                                        <p:tav tm="0">
                                          <p:val>
                                            <p:strVal val="1+#ppt_w/2"/>
                                          </p:val>
                                        </p:tav>
                                        <p:tav tm="100000">
                                          <p:val>
                                            <p:strVal val="#ppt_x"/>
                                          </p:val>
                                        </p:tav>
                                      </p:tavLst>
                                    </p:anim>
                                    <p:anim calcmode="lin" valueType="num">
                                      <p:cBhvr additive="base">
                                        <p:cTn id="27"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499"/>
          </a:xfrm>
          <a:prstGeom prst="rect">
            <a:avLst/>
          </a:prstGeom>
        </p:spPr>
      </p:pic>
      <p:sp>
        <p:nvSpPr>
          <p:cNvPr id="6" name="文本框 5"/>
          <p:cNvSpPr txBox="1"/>
          <p:nvPr/>
        </p:nvSpPr>
        <p:spPr>
          <a:xfrm>
            <a:off x="2786897" y="1509486"/>
            <a:ext cx="3570208" cy="2004010"/>
          </a:xfrm>
          <a:prstGeom prst="rect">
            <a:avLst/>
          </a:prstGeom>
          <a:noFill/>
        </p:spPr>
        <p:txBody>
          <a:bodyPr wrap="none" rtlCol="0">
            <a:spAutoFit/>
          </a:bodyPr>
          <a:lstStyle/>
          <a:p>
            <a:pPr algn="ctr">
              <a:lnSpc>
                <a:spcPct val="150000"/>
              </a:lnSpc>
            </a:pPr>
            <a:r>
              <a:rPr lang="zh-CN" altLang="en-US" sz="4400" dirty="0">
                <a:solidFill>
                  <a:srgbClr val="3BC3B2"/>
                </a:solidFill>
                <a:latin typeface="微软雅黑" panose="020B0503020204020204" pitchFamily="34" charset="-122"/>
                <a:ea typeface="微软雅黑" panose="020B0503020204020204" pitchFamily="34" charset="-122"/>
              </a:rPr>
              <a:t>感谢您的观看</a:t>
            </a:r>
            <a:endParaRPr lang="en-US" altLang="zh-CN" sz="4400" dirty="0">
              <a:solidFill>
                <a:srgbClr val="3BC3B2"/>
              </a:solidFill>
              <a:latin typeface="微软雅黑" panose="020B0503020204020204" pitchFamily="34" charset="-122"/>
              <a:ea typeface="微软雅黑" panose="020B0503020204020204" pitchFamily="34" charset="-122"/>
            </a:endParaRPr>
          </a:p>
          <a:p>
            <a:pPr algn="ctr">
              <a:lnSpc>
                <a:spcPct val="150000"/>
              </a:lnSpc>
            </a:pPr>
            <a:r>
              <a:rPr lang="en-US" altLang="zh-CN" sz="4400" dirty="0">
                <a:solidFill>
                  <a:srgbClr val="3BC3B2"/>
                </a:solidFill>
                <a:latin typeface="微软雅黑" panose="020B0503020204020204" pitchFamily="34" charset="-122"/>
                <a:ea typeface="微软雅黑" panose="020B0503020204020204" pitchFamily="34" charset="-122"/>
              </a:rPr>
              <a:t>THANK YOU</a:t>
            </a:r>
          </a:p>
        </p:txBody>
      </p:sp>
    </p:spTree>
    <p:extLst>
      <p:ext uri="{BB962C8B-B14F-4D97-AF65-F5344CB8AC3E}">
        <p14:creationId xmlns:p14="http://schemas.microsoft.com/office/powerpoint/2010/main" val="2476273435"/>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7538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1354" y="0"/>
            <a:ext cx="9141291" cy="5143499"/>
          </a:xfrm>
          <a:prstGeom prst="rect">
            <a:avLst/>
          </a:prstGeom>
        </p:spPr>
      </p:pic>
      <p:sp>
        <p:nvSpPr>
          <p:cNvPr id="26" name="文本框 29"/>
          <p:cNvSpPr txBox="1">
            <a:spLocks noChangeArrowheads="1"/>
          </p:cNvSpPr>
          <p:nvPr>
            <p:custDataLst>
              <p:tags r:id="rId1"/>
            </p:custDataLst>
          </p:nvPr>
        </p:nvSpPr>
        <p:spPr bwMode="auto">
          <a:xfrm>
            <a:off x="3065860" y="2339637"/>
            <a:ext cx="3181350" cy="56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050" dirty="0">
                <a:solidFill>
                  <a:srgbClr val="7F7F7F"/>
                </a:solidFill>
                <a:latin typeface="幼圆" panose="02010509060101010101" pitchFamily="49" charset="-122"/>
                <a:ea typeface="幼圆" panose="02010509060101010101" pitchFamily="49" charset="-122"/>
              </a:rPr>
              <a:t>您的内容请写在这里您的内容请写在这里您的内容请写在这里您的内容请写在这里</a:t>
            </a:r>
          </a:p>
        </p:txBody>
      </p:sp>
      <p:cxnSp>
        <p:nvCxnSpPr>
          <p:cNvPr id="28" name="直接连接符 31"/>
          <p:cNvCxnSpPr>
            <a:cxnSpLocks noChangeShapeType="1"/>
          </p:cNvCxnSpPr>
          <p:nvPr>
            <p:custDataLst>
              <p:tags r:id="rId2"/>
            </p:custDataLst>
          </p:nvPr>
        </p:nvCxnSpPr>
        <p:spPr bwMode="auto">
          <a:xfrm>
            <a:off x="2884885" y="2981325"/>
            <a:ext cx="35433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grpSp>
        <p:nvGrpSpPr>
          <p:cNvPr id="30" name="组合 29"/>
          <p:cNvGrpSpPr/>
          <p:nvPr/>
        </p:nvGrpSpPr>
        <p:grpSpPr>
          <a:xfrm>
            <a:off x="2884885" y="1515667"/>
            <a:ext cx="3543300" cy="814387"/>
            <a:chOff x="2884885" y="1515667"/>
            <a:chExt cx="3543300" cy="814387"/>
          </a:xfrm>
        </p:grpSpPr>
        <p:sp>
          <p:nvSpPr>
            <p:cNvPr id="22" name="Freeform 5"/>
            <p:cNvSpPr>
              <a:spLocks/>
            </p:cNvSpPr>
            <p:nvPr>
              <p:custDataLst>
                <p:tags r:id="rId3"/>
              </p:custDataLst>
            </p:nvPr>
          </p:nvSpPr>
          <p:spPr bwMode="auto">
            <a:xfrm>
              <a:off x="4002882" y="2094310"/>
              <a:ext cx="1308497" cy="235744"/>
            </a:xfrm>
            <a:custGeom>
              <a:avLst/>
              <a:gdLst>
                <a:gd name="T0" fmla="*/ 62 w 1378"/>
                <a:gd name="T1" fmla="*/ 100 h 248"/>
                <a:gd name="T2" fmla="*/ 380 w 1378"/>
                <a:gd name="T3" fmla="*/ 44 h 248"/>
                <a:gd name="T4" fmla="*/ 422 w 1378"/>
                <a:gd name="T5" fmla="*/ 116 h 248"/>
                <a:gd name="T6" fmla="*/ 400 w 1378"/>
                <a:gd name="T7" fmla="*/ 98 h 248"/>
                <a:gd name="T8" fmla="*/ 406 w 1378"/>
                <a:gd name="T9" fmla="*/ 132 h 248"/>
                <a:gd name="T10" fmla="*/ 428 w 1378"/>
                <a:gd name="T11" fmla="*/ 90 h 248"/>
                <a:gd name="T12" fmla="*/ 492 w 1378"/>
                <a:gd name="T13" fmla="*/ 24 h 248"/>
                <a:gd name="T14" fmla="*/ 642 w 1378"/>
                <a:gd name="T15" fmla="*/ 58 h 248"/>
                <a:gd name="T16" fmla="*/ 548 w 1378"/>
                <a:gd name="T17" fmla="*/ 84 h 248"/>
                <a:gd name="T18" fmla="*/ 474 w 1378"/>
                <a:gd name="T19" fmla="*/ 178 h 248"/>
                <a:gd name="T20" fmla="*/ 606 w 1378"/>
                <a:gd name="T21" fmla="*/ 248 h 248"/>
                <a:gd name="T22" fmla="*/ 772 w 1378"/>
                <a:gd name="T23" fmla="*/ 248 h 248"/>
                <a:gd name="T24" fmla="*/ 904 w 1378"/>
                <a:gd name="T25" fmla="*/ 178 h 248"/>
                <a:gd name="T26" fmla="*/ 830 w 1378"/>
                <a:gd name="T27" fmla="*/ 84 h 248"/>
                <a:gd name="T28" fmla="*/ 736 w 1378"/>
                <a:gd name="T29" fmla="*/ 58 h 248"/>
                <a:gd name="T30" fmla="*/ 886 w 1378"/>
                <a:gd name="T31" fmla="*/ 24 h 248"/>
                <a:gd name="T32" fmla="*/ 950 w 1378"/>
                <a:gd name="T33" fmla="*/ 90 h 248"/>
                <a:gd name="T34" fmla="*/ 972 w 1378"/>
                <a:gd name="T35" fmla="*/ 132 h 248"/>
                <a:gd name="T36" fmla="*/ 980 w 1378"/>
                <a:gd name="T37" fmla="*/ 98 h 248"/>
                <a:gd name="T38" fmla="*/ 956 w 1378"/>
                <a:gd name="T39" fmla="*/ 120 h 248"/>
                <a:gd name="T40" fmla="*/ 996 w 1378"/>
                <a:gd name="T41" fmla="*/ 44 h 248"/>
                <a:gd name="T42" fmla="*/ 1316 w 1378"/>
                <a:gd name="T43" fmla="*/ 100 h 248"/>
                <a:gd name="T44" fmla="*/ 1376 w 1378"/>
                <a:gd name="T45" fmla="*/ 56 h 248"/>
                <a:gd name="T46" fmla="*/ 1226 w 1378"/>
                <a:gd name="T47" fmla="*/ 2 h 248"/>
                <a:gd name="T48" fmla="*/ 968 w 1378"/>
                <a:gd name="T49" fmla="*/ 20 h 248"/>
                <a:gd name="T50" fmla="*/ 744 w 1378"/>
                <a:gd name="T51" fmla="*/ 8 h 248"/>
                <a:gd name="T52" fmla="*/ 594 w 1378"/>
                <a:gd name="T53" fmla="*/ 2 h 248"/>
                <a:gd name="T54" fmla="*/ 372 w 1378"/>
                <a:gd name="T55" fmla="*/ 30 h 248"/>
                <a:gd name="T56" fmla="*/ 100 w 1378"/>
                <a:gd name="T57" fmla="*/ 8 h 248"/>
                <a:gd name="T58" fmla="*/ 0 w 1378"/>
                <a:gd name="T59" fmla="*/ 62 h 248"/>
                <a:gd name="T60" fmla="*/ 1198 w 1378"/>
                <a:gd name="T61" fmla="*/ 4 h 248"/>
                <a:gd name="T62" fmla="*/ 1368 w 1378"/>
                <a:gd name="T63" fmla="*/ 42 h 248"/>
                <a:gd name="T64" fmla="*/ 1350 w 1378"/>
                <a:gd name="T65" fmla="*/ 90 h 248"/>
                <a:gd name="T66" fmla="*/ 1080 w 1378"/>
                <a:gd name="T67" fmla="*/ 52 h 248"/>
                <a:gd name="T68" fmla="*/ 760 w 1378"/>
                <a:gd name="T69" fmla="*/ 182 h 248"/>
                <a:gd name="T70" fmla="*/ 788 w 1378"/>
                <a:gd name="T71" fmla="*/ 100 h 248"/>
                <a:gd name="T72" fmla="*/ 898 w 1378"/>
                <a:gd name="T73" fmla="*/ 152 h 248"/>
                <a:gd name="T74" fmla="*/ 846 w 1378"/>
                <a:gd name="T75" fmla="*/ 230 h 248"/>
                <a:gd name="T76" fmla="*/ 614 w 1378"/>
                <a:gd name="T77" fmla="*/ 102 h 248"/>
                <a:gd name="T78" fmla="*/ 626 w 1378"/>
                <a:gd name="T79" fmla="*/ 196 h 248"/>
                <a:gd name="T80" fmla="*/ 606 w 1378"/>
                <a:gd name="T81" fmla="*/ 244 h 248"/>
                <a:gd name="T82" fmla="*/ 480 w 1378"/>
                <a:gd name="T83" fmla="*/ 178 h 248"/>
                <a:gd name="T84" fmla="*/ 550 w 1378"/>
                <a:gd name="T85" fmla="*/ 102 h 248"/>
                <a:gd name="T86" fmla="*/ 726 w 1378"/>
                <a:gd name="T87" fmla="*/ 60 h 248"/>
                <a:gd name="T88" fmla="*/ 708 w 1378"/>
                <a:gd name="T89" fmla="*/ 134 h 248"/>
                <a:gd name="T90" fmla="*/ 732 w 1378"/>
                <a:gd name="T91" fmla="*/ 178 h 248"/>
                <a:gd name="T92" fmla="*/ 752 w 1378"/>
                <a:gd name="T93" fmla="*/ 166 h 248"/>
                <a:gd name="T94" fmla="*/ 724 w 1378"/>
                <a:gd name="T95" fmla="*/ 148 h 248"/>
                <a:gd name="T96" fmla="*/ 710 w 1378"/>
                <a:gd name="T97" fmla="*/ 152 h 248"/>
                <a:gd name="T98" fmla="*/ 760 w 1378"/>
                <a:gd name="T99" fmla="*/ 102 h 248"/>
                <a:gd name="T100" fmla="*/ 736 w 1378"/>
                <a:gd name="T101" fmla="*/ 206 h 248"/>
                <a:gd name="T102" fmla="*/ 622 w 1378"/>
                <a:gd name="T103" fmla="*/ 182 h 248"/>
                <a:gd name="T104" fmla="*/ 644 w 1378"/>
                <a:gd name="T105" fmla="*/ 112 h 248"/>
                <a:gd name="T106" fmla="*/ 662 w 1378"/>
                <a:gd name="T107" fmla="*/ 164 h 248"/>
                <a:gd name="T108" fmla="*/ 642 w 1378"/>
                <a:gd name="T109" fmla="*/ 144 h 248"/>
                <a:gd name="T110" fmla="*/ 638 w 1378"/>
                <a:gd name="T111" fmla="*/ 176 h 248"/>
                <a:gd name="T112" fmla="*/ 652 w 1378"/>
                <a:gd name="T113" fmla="*/ 176 h 248"/>
                <a:gd name="T114" fmla="*/ 658 w 1378"/>
                <a:gd name="T115" fmla="*/ 110 h 248"/>
                <a:gd name="T116" fmla="*/ 688 w 1378"/>
                <a:gd name="T117" fmla="*/ 40 h 248"/>
                <a:gd name="T118" fmla="*/ 76 w 1378"/>
                <a:gd name="T119" fmla="*/ 14 h 248"/>
                <a:gd name="T120" fmla="*/ 290 w 1378"/>
                <a:gd name="T121" fmla="*/ 12 h 248"/>
                <a:gd name="T122" fmla="*/ 122 w 1378"/>
                <a:gd name="T123" fmla="*/ 96 h 248"/>
                <a:gd name="T124" fmla="*/ 4 w 1378"/>
                <a:gd name="T125"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8" h="248">
                  <a:moveTo>
                    <a:pt x="0" y="62"/>
                  </a:moveTo>
                  <a:lnTo>
                    <a:pt x="0" y="62"/>
                  </a:lnTo>
                  <a:lnTo>
                    <a:pt x="2" y="70"/>
                  </a:lnTo>
                  <a:lnTo>
                    <a:pt x="4" y="76"/>
                  </a:lnTo>
                  <a:lnTo>
                    <a:pt x="8" y="80"/>
                  </a:lnTo>
                  <a:lnTo>
                    <a:pt x="12" y="86"/>
                  </a:lnTo>
                  <a:lnTo>
                    <a:pt x="26" y="92"/>
                  </a:lnTo>
                  <a:lnTo>
                    <a:pt x="42" y="98"/>
                  </a:lnTo>
                  <a:lnTo>
                    <a:pt x="62" y="100"/>
                  </a:lnTo>
                  <a:lnTo>
                    <a:pt x="82" y="102"/>
                  </a:lnTo>
                  <a:lnTo>
                    <a:pt x="124" y="100"/>
                  </a:lnTo>
                  <a:lnTo>
                    <a:pt x="124" y="100"/>
                  </a:lnTo>
                  <a:lnTo>
                    <a:pt x="152" y="96"/>
                  </a:lnTo>
                  <a:lnTo>
                    <a:pt x="184" y="92"/>
                  </a:lnTo>
                  <a:lnTo>
                    <a:pt x="246" y="78"/>
                  </a:lnTo>
                  <a:lnTo>
                    <a:pt x="312" y="60"/>
                  </a:lnTo>
                  <a:lnTo>
                    <a:pt x="380" y="44"/>
                  </a:lnTo>
                  <a:lnTo>
                    <a:pt x="380" y="44"/>
                  </a:lnTo>
                  <a:lnTo>
                    <a:pt x="398" y="54"/>
                  </a:lnTo>
                  <a:lnTo>
                    <a:pt x="412" y="68"/>
                  </a:lnTo>
                  <a:lnTo>
                    <a:pt x="418" y="76"/>
                  </a:lnTo>
                  <a:lnTo>
                    <a:pt x="422" y="84"/>
                  </a:lnTo>
                  <a:lnTo>
                    <a:pt x="424" y="90"/>
                  </a:lnTo>
                  <a:lnTo>
                    <a:pt x="426" y="100"/>
                  </a:lnTo>
                  <a:lnTo>
                    <a:pt x="426" y="100"/>
                  </a:lnTo>
                  <a:lnTo>
                    <a:pt x="426" y="108"/>
                  </a:lnTo>
                  <a:lnTo>
                    <a:pt x="422" y="116"/>
                  </a:lnTo>
                  <a:lnTo>
                    <a:pt x="422" y="116"/>
                  </a:lnTo>
                  <a:lnTo>
                    <a:pt x="422" y="114"/>
                  </a:lnTo>
                  <a:lnTo>
                    <a:pt x="422" y="114"/>
                  </a:lnTo>
                  <a:lnTo>
                    <a:pt x="422" y="108"/>
                  </a:lnTo>
                  <a:lnTo>
                    <a:pt x="418" y="102"/>
                  </a:lnTo>
                  <a:lnTo>
                    <a:pt x="412" y="98"/>
                  </a:lnTo>
                  <a:lnTo>
                    <a:pt x="406" y="96"/>
                  </a:lnTo>
                  <a:lnTo>
                    <a:pt x="406" y="96"/>
                  </a:lnTo>
                  <a:lnTo>
                    <a:pt x="400" y="98"/>
                  </a:lnTo>
                  <a:lnTo>
                    <a:pt x="394" y="102"/>
                  </a:lnTo>
                  <a:lnTo>
                    <a:pt x="390" y="108"/>
                  </a:lnTo>
                  <a:lnTo>
                    <a:pt x="388" y="114"/>
                  </a:lnTo>
                  <a:lnTo>
                    <a:pt x="388" y="114"/>
                  </a:lnTo>
                  <a:lnTo>
                    <a:pt x="390" y="120"/>
                  </a:lnTo>
                  <a:lnTo>
                    <a:pt x="394" y="126"/>
                  </a:lnTo>
                  <a:lnTo>
                    <a:pt x="400" y="130"/>
                  </a:lnTo>
                  <a:lnTo>
                    <a:pt x="406" y="132"/>
                  </a:lnTo>
                  <a:lnTo>
                    <a:pt x="406" y="132"/>
                  </a:lnTo>
                  <a:lnTo>
                    <a:pt x="412" y="130"/>
                  </a:lnTo>
                  <a:lnTo>
                    <a:pt x="416" y="128"/>
                  </a:lnTo>
                  <a:lnTo>
                    <a:pt x="416" y="128"/>
                  </a:lnTo>
                  <a:lnTo>
                    <a:pt x="422" y="124"/>
                  </a:lnTo>
                  <a:lnTo>
                    <a:pt x="426" y="118"/>
                  </a:lnTo>
                  <a:lnTo>
                    <a:pt x="428" y="108"/>
                  </a:lnTo>
                  <a:lnTo>
                    <a:pt x="430" y="98"/>
                  </a:lnTo>
                  <a:lnTo>
                    <a:pt x="430" y="98"/>
                  </a:lnTo>
                  <a:lnTo>
                    <a:pt x="428" y="90"/>
                  </a:lnTo>
                  <a:lnTo>
                    <a:pt x="426" y="82"/>
                  </a:lnTo>
                  <a:lnTo>
                    <a:pt x="422" y="76"/>
                  </a:lnTo>
                  <a:lnTo>
                    <a:pt x="416" y="68"/>
                  </a:lnTo>
                  <a:lnTo>
                    <a:pt x="402" y="54"/>
                  </a:lnTo>
                  <a:lnTo>
                    <a:pt x="386" y="42"/>
                  </a:lnTo>
                  <a:lnTo>
                    <a:pt x="386" y="42"/>
                  </a:lnTo>
                  <a:lnTo>
                    <a:pt x="420" y="34"/>
                  </a:lnTo>
                  <a:lnTo>
                    <a:pt x="456" y="28"/>
                  </a:lnTo>
                  <a:lnTo>
                    <a:pt x="492" y="24"/>
                  </a:lnTo>
                  <a:lnTo>
                    <a:pt x="528" y="20"/>
                  </a:lnTo>
                  <a:lnTo>
                    <a:pt x="528" y="20"/>
                  </a:lnTo>
                  <a:lnTo>
                    <a:pt x="566" y="18"/>
                  </a:lnTo>
                  <a:lnTo>
                    <a:pt x="604" y="20"/>
                  </a:lnTo>
                  <a:lnTo>
                    <a:pt x="640" y="26"/>
                  </a:lnTo>
                  <a:lnTo>
                    <a:pt x="674" y="34"/>
                  </a:lnTo>
                  <a:lnTo>
                    <a:pt x="674" y="34"/>
                  </a:lnTo>
                  <a:lnTo>
                    <a:pt x="656" y="46"/>
                  </a:lnTo>
                  <a:lnTo>
                    <a:pt x="642" y="58"/>
                  </a:lnTo>
                  <a:lnTo>
                    <a:pt x="630" y="72"/>
                  </a:lnTo>
                  <a:lnTo>
                    <a:pt x="620" y="86"/>
                  </a:lnTo>
                  <a:lnTo>
                    <a:pt x="620" y="86"/>
                  </a:lnTo>
                  <a:lnTo>
                    <a:pt x="608" y="84"/>
                  </a:lnTo>
                  <a:lnTo>
                    <a:pt x="594" y="82"/>
                  </a:lnTo>
                  <a:lnTo>
                    <a:pt x="582" y="80"/>
                  </a:lnTo>
                  <a:lnTo>
                    <a:pt x="568" y="80"/>
                  </a:lnTo>
                  <a:lnTo>
                    <a:pt x="568" y="80"/>
                  </a:lnTo>
                  <a:lnTo>
                    <a:pt x="548" y="84"/>
                  </a:lnTo>
                  <a:lnTo>
                    <a:pt x="530" y="90"/>
                  </a:lnTo>
                  <a:lnTo>
                    <a:pt x="514" y="98"/>
                  </a:lnTo>
                  <a:lnTo>
                    <a:pt x="498" y="108"/>
                  </a:lnTo>
                  <a:lnTo>
                    <a:pt x="486" y="120"/>
                  </a:lnTo>
                  <a:lnTo>
                    <a:pt x="478" y="134"/>
                  </a:lnTo>
                  <a:lnTo>
                    <a:pt x="472" y="150"/>
                  </a:lnTo>
                  <a:lnTo>
                    <a:pt x="472" y="168"/>
                  </a:lnTo>
                  <a:lnTo>
                    <a:pt x="472" y="168"/>
                  </a:lnTo>
                  <a:lnTo>
                    <a:pt x="474" y="178"/>
                  </a:lnTo>
                  <a:lnTo>
                    <a:pt x="476" y="188"/>
                  </a:lnTo>
                  <a:lnTo>
                    <a:pt x="482" y="198"/>
                  </a:lnTo>
                  <a:lnTo>
                    <a:pt x="488" y="206"/>
                  </a:lnTo>
                  <a:lnTo>
                    <a:pt x="496" y="214"/>
                  </a:lnTo>
                  <a:lnTo>
                    <a:pt x="506" y="222"/>
                  </a:lnTo>
                  <a:lnTo>
                    <a:pt x="526" y="232"/>
                  </a:lnTo>
                  <a:lnTo>
                    <a:pt x="552" y="240"/>
                  </a:lnTo>
                  <a:lnTo>
                    <a:pt x="578" y="246"/>
                  </a:lnTo>
                  <a:lnTo>
                    <a:pt x="606" y="248"/>
                  </a:lnTo>
                  <a:lnTo>
                    <a:pt x="634" y="248"/>
                  </a:lnTo>
                  <a:lnTo>
                    <a:pt x="634" y="248"/>
                  </a:lnTo>
                  <a:lnTo>
                    <a:pt x="662" y="244"/>
                  </a:lnTo>
                  <a:lnTo>
                    <a:pt x="688" y="238"/>
                  </a:lnTo>
                  <a:lnTo>
                    <a:pt x="688" y="238"/>
                  </a:lnTo>
                  <a:lnTo>
                    <a:pt x="716" y="244"/>
                  </a:lnTo>
                  <a:lnTo>
                    <a:pt x="744" y="248"/>
                  </a:lnTo>
                  <a:lnTo>
                    <a:pt x="744" y="248"/>
                  </a:lnTo>
                  <a:lnTo>
                    <a:pt x="772" y="248"/>
                  </a:lnTo>
                  <a:lnTo>
                    <a:pt x="800" y="246"/>
                  </a:lnTo>
                  <a:lnTo>
                    <a:pt x="826" y="240"/>
                  </a:lnTo>
                  <a:lnTo>
                    <a:pt x="850" y="232"/>
                  </a:lnTo>
                  <a:lnTo>
                    <a:pt x="872" y="222"/>
                  </a:lnTo>
                  <a:lnTo>
                    <a:pt x="882" y="214"/>
                  </a:lnTo>
                  <a:lnTo>
                    <a:pt x="890" y="206"/>
                  </a:lnTo>
                  <a:lnTo>
                    <a:pt x="896" y="198"/>
                  </a:lnTo>
                  <a:lnTo>
                    <a:pt x="900" y="188"/>
                  </a:lnTo>
                  <a:lnTo>
                    <a:pt x="904" y="178"/>
                  </a:lnTo>
                  <a:lnTo>
                    <a:pt x="906" y="168"/>
                  </a:lnTo>
                  <a:lnTo>
                    <a:pt x="906" y="168"/>
                  </a:lnTo>
                  <a:lnTo>
                    <a:pt x="904" y="150"/>
                  </a:lnTo>
                  <a:lnTo>
                    <a:pt x="900" y="134"/>
                  </a:lnTo>
                  <a:lnTo>
                    <a:pt x="890" y="120"/>
                  </a:lnTo>
                  <a:lnTo>
                    <a:pt x="878" y="108"/>
                  </a:lnTo>
                  <a:lnTo>
                    <a:pt x="864" y="98"/>
                  </a:lnTo>
                  <a:lnTo>
                    <a:pt x="848" y="90"/>
                  </a:lnTo>
                  <a:lnTo>
                    <a:pt x="830" y="84"/>
                  </a:lnTo>
                  <a:lnTo>
                    <a:pt x="810" y="80"/>
                  </a:lnTo>
                  <a:lnTo>
                    <a:pt x="810" y="80"/>
                  </a:lnTo>
                  <a:lnTo>
                    <a:pt x="796" y="80"/>
                  </a:lnTo>
                  <a:lnTo>
                    <a:pt x="782" y="82"/>
                  </a:lnTo>
                  <a:lnTo>
                    <a:pt x="770" y="84"/>
                  </a:lnTo>
                  <a:lnTo>
                    <a:pt x="758" y="86"/>
                  </a:lnTo>
                  <a:lnTo>
                    <a:pt x="758" y="86"/>
                  </a:lnTo>
                  <a:lnTo>
                    <a:pt x="748" y="72"/>
                  </a:lnTo>
                  <a:lnTo>
                    <a:pt x="736" y="58"/>
                  </a:lnTo>
                  <a:lnTo>
                    <a:pt x="720" y="46"/>
                  </a:lnTo>
                  <a:lnTo>
                    <a:pt x="704" y="34"/>
                  </a:lnTo>
                  <a:lnTo>
                    <a:pt x="704" y="34"/>
                  </a:lnTo>
                  <a:lnTo>
                    <a:pt x="738" y="26"/>
                  </a:lnTo>
                  <a:lnTo>
                    <a:pt x="774" y="20"/>
                  </a:lnTo>
                  <a:lnTo>
                    <a:pt x="812" y="18"/>
                  </a:lnTo>
                  <a:lnTo>
                    <a:pt x="850" y="20"/>
                  </a:lnTo>
                  <a:lnTo>
                    <a:pt x="850" y="20"/>
                  </a:lnTo>
                  <a:lnTo>
                    <a:pt x="886" y="24"/>
                  </a:lnTo>
                  <a:lnTo>
                    <a:pt x="922" y="28"/>
                  </a:lnTo>
                  <a:lnTo>
                    <a:pt x="958" y="34"/>
                  </a:lnTo>
                  <a:lnTo>
                    <a:pt x="992" y="42"/>
                  </a:lnTo>
                  <a:lnTo>
                    <a:pt x="992" y="42"/>
                  </a:lnTo>
                  <a:lnTo>
                    <a:pt x="974" y="54"/>
                  </a:lnTo>
                  <a:lnTo>
                    <a:pt x="960" y="68"/>
                  </a:lnTo>
                  <a:lnTo>
                    <a:pt x="956" y="76"/>
                  </a:lnTo>
                  <a:lnTo>
                    <a:pt x="952" y="82"/>
                  </a:lnTo>
                  <a:lnTo>
                    <a:pt x="950" y="90"/>
                  </a:lnTo>
                  <a:lnTo>
                    <a:pt x="948" y="98"/>
                  </a:lnTo>
                  <a:lnTo>
                    <a:pt x="948" y="98"/>
                  </a:lnTo>
                  <a:lnTo>
                    <a:pt x="948" y="110"/>
                  </a:lnTo>
                  <a:lnTo>
                    <a:pt x="952" y="118"/>
                  </a:lnTo>
                  <a:lnTo>
                    <a:pt x="958" y="126"/>
                  </a:lnTo>
                  <a:lnTo>
                    <a:pt x="964" y="128"/>
                  </a:lnTo>
                  <a:lnTo>
                    <a:pt x="964" y="128"/>
                  </a:lnTo>
                  <a:lnTo>
                    <a:pt x="968" y="130"/>
                  </a:lnTo>
                  <a:lnTo>
                    <a:pt x="972" y="132"/>
                  </a:lnTo>
                  <a:lnTo>
                    <a:pt x="972" y="132"/>
                  </a:lnTo>
                  <a:lnTo>
                    <a:pt x="980" y="130"/>
                  </a:lnTo>
                  <a:lnTo>
                    <a:pt x="984" y="126"/>
                  </a:lnTo>
                  <a:lnTo>
                    <a:pt x="988" y="120"/>
                  </a:lnTo>
                  <a:lnTo>
                    <a:pt x="990" y="114"/>
                  </a:lnTo>
                  <a:lnTo>
                    <a:pt x="990" y="114"/>
                  </a:lnTo>
                  <a:lnTo>
                    <a:pt x="988" y="108"/>
                  </a:lnTo>
                  <a:lnTo>
                    <a:pt x="984" y="102"/>
                  </a:lnTo>
                  <a:lnTo>
                    <a:pt x="980" y="98"/>
                  </a:lnTo>
                  <a:lnTo>
                    <a:pt x="972" y="96"/>
                  </a:lnTo>
                  <a:lnTo>
                    <a:pt x="972" y="96"/>
                  </a:lnTo>
                  <a:lnTo>
                    <a:pt x="966" y="98"/>
                  </a:lnTo>
                  <a:lnTo>
                    <a:pt x="960" y="102"/>
                  </a:lnTo>
                  <a:lnTo>
                    <a:pt x="956" y="108"/>
                  </a:lnTo>
                  <a:lnTo>
                    <a:pt x="956" y="114"/>
                  </a:lnTo>
                  <a:lnTo>
                    <a:pt x="956" y="114"/>
                  </a:lnTo>
                  <a:lnTo>
                    <a:pt x="956" y="120"/>
                  </a:lnTo>
                  <a:lnTo>
                    <a:pt x="956" y="120"/>
                  </a:lnTo>
                  <a:lnTo>
                    <a:pt x="952" y="110"/>
                  </a:lnTo>
                  <a:lnTo>
                    <a:pt x="952" y="100"/>
                  </a:lnTo>
                  <a:lnTo>
                    <a:pt x="952" y="100"/>
                  </a:lnTo>
                  <a:lnTo>
                    <a:pt x="952" y="90"/>
                  </a:lnTo>
                  <a:lnTo>
                    <a:pt x="956" y="84"/>
                  </a:lnTo>
                  <a:lnTo>
                    <a:pt x="960" y="76"/>
                  </a:lnTo>
                  <a:lnTo>
                    <a:pt x="964" y="68"/>
                  </a:lnTo>
                  <a:lnTo>
                    <a:pt x="978" y="54"/>
                  </a:lnTo>
                  <a:lnTo>
                    <a:pt x="996" y="44"/>
                  </a:lnTo>
                  <a:lnTo>
                    <a:pt x="996" y="44"/>
                  </a:lnTo>
                  <a:lnTo>
                    <a:pt x="1064" y="60"/>
                  </a:lnTo>
                  <a:lnTo>
                    <a:pt x="1130" y="78"/>
                  </a:lnTo>
                  <a:lnTo>
                    <a:pt x="1194" y="92"/>
                  </a:lnTo>
                  <a:lnTo>
                    <a:pt x="1224" y="96"/>
                  </a:lnTo>
                  <a:lnTo>
                    <a:pt x="1254" y="100"/>
                  </a:lnTo>
                  <a:lnTo>
                    <a:pt x="1254" y="100"/>
                  </a:lnTo>
                  <a:lnTo>
                    <a:pt x="1296" y="102"/>
                  </a:lnTo>
                  <a:lnTo>
                    <a:pt x="1316" y="100"/>
                  </a:lnTo>
                  <a:lnTo>
                    <a:pt x="1334" y="98"/>
                  </a:lnTo>
                  <a:lnTo>
                    <a:pt x="1352" y="92"/>
                  </a:lnTo>
                  <a:lnTo>
                    <a:pt x="1364" y="86"/>
                  </a:lnTo>
                  <a:lnTo>
                    <a:pt x="1370" y="80"/>
                  </a:lnTo>
                  <a:lnTo>
                    <a:pt x="1374" y="76"/>
                  </a:lnTo>
                  <a:lnTo>
                    <a:pt x="1376" y="70"/>
                  </a:lnTo>
                  <a:lnTo>
                    <a:pt x="1378" y="62"/>
                  </a:lnTo>
                  <a:lnTo>
                    <a:pt x="1378" y="62"/>
                  </a:lnTo>
                  <a:lnTo>
                    <a:pt x="1376" y="56"/>
                  </a:lnTo>
                  <a:lnTo>
                    <a:pt x="1374" y="48"/>
                  </a:lnTo>
                  <a:lnTo>
                    <a:pt x="1370" y="42"/>
                  </a:lnTo>
                  <a:lnTo>
                    <a:pt x="1364" y="36"/>
                  </a:lnTo>
                  <a:lnTo>
                    <a:pt x="1348" y="26"/>
                  </a:lnTo>
                  <a:lnTo>
                    <a:pt x="1328" y="18"/>
                  </a:lnTo>
                  <a:lnTo>
                    <a:pt x="1304" y="12"/>
                  </a:lnTo>
                  <a:lnTo>
                    <a:pt x="1278" y="8"/>
                  </a:lnTo>
                  <a:lnTo>
                    <a:pt x="1226" y="2"/>
                  </a:lnTo>
                  <a:lnTo>
                    <a:pt x="1226" y="2"/>
                  </a:lnTo>
                  <a:lnTo>
                    <a:pt x="1170" y="0"/>
                  </a:lnTo>
                  <a:lnTo>
                    <a:pt x="1140" y="2"/>
                  </a:lnTo>
                  <a:lnTo>
                    <a:pt x="1110" y="4"/>
                  </a:lnTo>
                  <a:lnTo>
                    <a:pt x="1082" y="8"/>
                  </a:lnTo>
                  <a:lnTo>
                    <a:pt x="1054" y="14"/>
                  </a:lnTo>
                  <a:lnTo>
                    <a:pt x="1030" y="20"/>
                  </a:lnTo>
                  <a:lnTo>
                    <a:pt x="1006" y="30"/>
                  </a:lnTo>
                  <a:lnTo>
                    <a:pt x="1006" y="30"/>
                  </a:lnTo>
                  <a:lnTo>
                    <a:pt x="968" y="20"/>
                  </a:lnTo>
                  <a:lnTo>
                    <a:pt x="930" y="12"/>
                  </a:lnTo>
                  <a:lnTo>
                    <a:pt x="890" y="6"/>
                  </a:lnTo>
                  <a:lnTo>
                    <a:pt x="848" y="0"/>
                  </a:lnTo>
                  <a:lnTo>
                    <a:pt x="848" y="0"/>
                  </a:lnTo>
                  <a:lnTo>
                    <a:pt x="828" y="0"/>
                  </a:lnTo>
                  <a:lnTo>
                    <a:pt x="806" y="0"/>
                  </a:lnTo>
                  <a:lnTo>
                    <a:pt x="784" y="2"/>
                  </a:lnTo>
                  <a:lnTo>
                    <a:pt x="764" y="4"/>
                  </a:lnTo>
                  <a:lnTo>
                    <a:pt x="744" y="8"/>
                  </a:lnTo>
                  <a:lnTo>
                    <a:pt x="724" y="12"/>
                  </a:lnTo>
                  <a:lnTo>
                    <a:pt x="706" y="18"/>
                  </a:lnTo>
                  <a:lnTo>
                    <a:pt x="688" y="26"/>
                  </a:lnTo>
                  <a:lnTo>
                    <a:pt x="688" y="26"/>
                  </a:lnTo>
                  <a:lnTo>
                    <a:pt x="672" y="18"/>
                  </a:lnTo>
                  <a:lnTo>
                    <a:pt x="654" y="12"/>
                  </a:lnTo>
                  <a:lnTo>
                    <a:pt x="634" y="8"/>
                  </a:lnTo>
                  <a:lnTo>
                    <a:pt x="614" y="4"/>
                  </a:lnTo>
                  <a:lnTo>
                    <a:pt x="594" y="2"/>
                  </a:lnTo>
                  <a:lnTo>
                    <a:pt x="572" y="0"/>
                  </a:lnTo>
                  <a:lnTo>
                    <a:pt x="550" y="0"/>
                  </a:lnTo>
                  <a:lnTo>
                    <a:pt x="528" y="0"/>
                  </a:lnTo>
                  <a:lnTo>
                    <a:pt x="528" y="0"/>
                  </a:lnTo>
                  <a:lnTo>
                    <a:pt x="486" y="6"/>
                  </a:lnTo>
                  <a:lnTo>
                    <a:pt x="446" y="12"/>
                  </a:lnTo>
                  <a:lnTo>
                    <a:pt x="408" y="20"/>
                  </a:lnTo>
                  <a:lnTo>
                    <a:pt x="372" y="30"/>
                  </a:lnTo>
                  <a:lnTo>
                    <a:pt x="372" y="30"/>
                  </a:lnTo>
                  <a:lnTo>
                    <a:pt x="348" y="20"/>
                  </a:lnTo>
                  <a:lnTo>
                    <a:pt x="322" y="14"/>
                  </a:lnTo>
                  <a:lnTo>
                    <a:pt x="296" y="8"/>
                  </a:lnTo>
                  <a:lnTo>
                    <a:pt x="266" y="4"/>
                  </a:lnTo>
                  <a:lnTo>
                    <a:pt x="238" y="2"/>
                  </a:lnTo>
                  <a:lnTo>
                    <a:pt x="208" y="0"/>
                  </a:lnTo>
                  <a:lnTo>
                    <a:pt x="152" y="2"/>
                  </a:lnTo>
                  <a:lnTo>
                    <a:pt x="152" y="2"/>
                  </a:lnTo>
                  <a:lnTo>
                    <a:pt x="100" y="8"/>
                  </a:lnTo>
                  <a:lnTo>
                    <a:pt x="74" y="12"/>
                  </a:lnTo>
                  <a:lnTo>
                    <a:pt x="50" y="18"/>
                  </a:lnTo>
                  <a:lnTo>
                    <a:pt x="30" y="26"/>
                  </a:lnTo>
                  <a:lnTo>
                    <a:pt x="14" y="36"/>
                  </a:lnTo>
                  <a:lnTo>
                    <a:pt x="8" y="42"/>
                  </a:lnTo>
                  <a:lnTo>
                    <a:pt x="4" y="48"/>
                  </a:lnTo>
                  <a:lnTo>
                    <a:pt x="0" y="56"/>
                  </a:lnTo>
                  <a:lnTo>
                    <a:pt x="0" y="62"/>
                  </a:lnTo>
                  <a:lnTo>
                    <a:pt x="0" y="62"/>
                  </a:lnTo>
                  <a:close/>
                  <a:moveTo>
                    <a:pt x="1014" y="34"/>
                  </a:moveTo>
                  <a:lnTo>
                    <a:pt x="1014" y="34"/>
                  </a:lnTo>
                  <a:lnTo>
                    <a:pt x="1036" y="24"/>
                  </a:lnTo>
                  <a:lnTo>
                    <a:pt x="1062" y="18"/>
                  </a:lnTo>
                  <a:lnTo>
                    <a:pt x="1088" y="12"/>
                  </a:lnTo>
                  <a:lnTo>
                    <a:pt x="1116" y="8"/>
                  </a:lnTo>
                  <a:lnTo>
                    <a:pt x="1142" y="6"/>
                  </a:lnTo>
                  <a:lnTo>
                    <a:pt x="1170" y="4"/>
                  </a:lnTo>
                  <a:lnTo>
                    <a:pt x="1198" y="4"/>
                  </a:lnTo>
                  <a:lnTo>
                    <a:pt x="1224" y="6"/>
                  </a:lnTo>
                  <a:lnTo>
                    <a:pt x="1226" y="6"/>
                  </a:lnTo>
                  <a:lnTo>
                    <a:pt x="1226" y="6"/>
                  </a:lnTo>
                  <a:lnTo>
                    <a:pt x="1276" y="10"/>
                  </a:lnTo>
                  <a:lnTo>
                    <a:pt x="1300" y="14"/>
                  </a:lnTo>
                  <a:lnTo>
                    <a:pt x="1324" y="20"/>
                  </a:lnTo>
                  <a:lnTo>
                    <a:pt x="1346" y="28"/>
                  </a:lnTo>
                  <a:lnTo>
                    <a:pt x="1362" y="36"/>
                  </a:lnTo>
                  <a:lnTo>
                    <a:pt x="1368" y="42"/>
                  </a:lnTo>
                  <a:lnTo>
                    <a:pt x="1372" y="48"/>
                  </a:lnTo>
                  <a:lnTo>
                    <a:pt x="1374" y="56"/>
                  </a:lnTo>
                  <a:lnTo>
                    <a:pt x="1374" y="62"/>
                  </a:lnTo>
                  <a:lnTo>
                    <a:pt x="1374" y="62"/>
                  </a:lnTo>
                  <a:lnTo>
                    <a:pt x="1374" y="68"/>
                  </a:lnTo>
                  <a:lnTo>
                    <a:pt x="1370" y="74"/>
                  </a:lnTo>
                  <a:lnTo>
                    <a:pt x="1366" y="78"/>
                  </a:lnTo>
                  <a:lnTo>
                    <a:pt x="1362" y="84"/>
                  </a:lnTo>
                  <a:lnTo>
                    <a:pt x="1350" y="90"/>
                  </a:lnTo>
                  <a:lnTo>
                    <a:pt x="1334" y="94"/>
                  </a:lnTo>
                  <a:lnTo>
                    <a:pt x="1314" y="96"/>
                  </a:lnTo>
                  <a:lnTo>
                    <a:pt x="1294" y="98"/>
                  </a:lnTo>
                  <a:lnTo>
                    <a:pt x="1254" y="96"/>
                  </a:lnTo>
                  <a:lnTo>
                    <a:pt x="1254" y="96"/>
                  </a:lnTo>
                  <a:lnTo>
                    <a:pt x="1226" y="92"/>
                  </a:lnTo>
                  <a:lnTo>
                    <a:pt x="1198" y="88"/>
                  </a:lnTo>
                  <a:lnTo>
                    <a:pt x="1140" y="72"/>
                  </a:lnTo>
                  <a:lnTo>
                    <a:pt x="1080" y="52"/>
                  </a:lnTo>
                  <a:lnTo>
                    <a:pt x="1014" y="34"/>
                  </a:lnTo>
                  <a:lnTo>
                    <a:pt x="1014" y="34"/>
                  </a:lnTo>
                  <a:close/>
                  <a:moveTo>
                    <a:pt x="696" y="234"/>
                  </a:moveTo>
                  <a:lnTo>
                    <a:pt x="696" y="234"/>
                  </a:lnTo>
                  <a:lnTo>
                    <a:pt x="712" y="228"/>
                  </a:lnTo>
                  <a:lnTo>
                    <a:pt x="726" y="218"/>
                  </a:lnTo>
                  <a:lnTo>
                    <a:pt x="740" y="208"/>
                  </a:lnTo>
                  <a:lnTo>
                    <a:pt x="752" y="196"/>
                  </a:lnTo>
                  <a:lnTo>
                    <a:pt x="760" y="182"/>
                  </a:lnTo>
                  <a:lnTo>
                    <a:pt x="766" y="168"/>
                  </a:lnTo>
                  <a:lnTo>
                    <a:pt x="770" y="150"/>
                  </a:lnTo>
                  <a:lnTo>
                    <a:pt x="770" y="134"/>
                  </a:lnTo>
                  <a:lnTo>
                    <a:pt x="770" y="132"/>
                  </a:lnTo>
                  <a:lnTo>
                    <a:pt x="770" y="132"/>
                  </a:lnTo>
                  <a:lnTo>
                    <a:pt x="768" y="116"/>
                  </a:lnTo>
                  <a:lnTo>
                    <a:pt x="764" y="102"/>
                  </a:lnTo>
                  <a:lnTo>
                    <a:pt x="764" y="102"/>
                  </a:lnTo>
                  <a:lnTo>
                    <a:pt x="788" y="100"/>
                  </a:lnTo>
                  <a:lnTo>
                    <a:pt x="810" y="100"/>
                  </a:lnTo>
                  <a:lnTo>
                    <a:pt x="810" y="100"/>
                  </a:lnTo>
                  <a:lnTo>
                    <a:pt x="828" y="102"/>
                  </a:lnTo>
                  <a:lnTo>
                    <a:pt x="844" y="106"/>
                  </a:lnTo>
                  <a:lnTo>
                    <a:pt x="858" y="112"/>
                  </a:lnTo>
                  <a:lnTo>
                    <a:pt x="872" y="118"/>
                  </a:lnTo>
                  <a:lnTo>
                    <a:pt x="884" y="128"/>
                  </a:lnTo>
                  <a:lnTo>
                    <a:pt x="892" y="140"/>
                  </a:lnTo>
                  <a:lnTo>
                    <a:pt x="898" y="152"/>
                  </a:lnTo>
                  <a:lnTo>
                    <a:pt x="900" y="168"/>
                  </a:lnTo>
                  <a:lnTo>
                    <a:pt x="900" y="168"/>
                  </a:lnTo>
                  <a:lnTo>
                    <a:pt x="898" y="178"/>
                  </a:lnTo>
                  <a:lnTo>
                    <a:pt x="894" y="188"/>
                  </a:lnTo>
                  <a:lnTo>
                    <a:pt x="890" y="198"/>
                  </a:lnTo>
                  <a:lnTo>
                    <a:pt x="884" y="206"/>
                  </a:lnTo>
                  <a:lnTo>
                    <a:pt x="876" y="212"/>
                  </a:lnTo>
                  <a:lnTo>
                    <a:pt x="866" y="220"/>
                  </a:lnTo>
                  <a:lnTo>
                    <a:pt x="846" y="230"/>
                  </a:lnTo>
                  <a:lnTo>
                    <a:pt x="824" y="238"/>
                  </a:lnTo>
                  <a:lnTo>
                    <a:pt x="798" y="242"/>
                  </a:lnTo>
                  <a:lnTo>
                    <a:pt x="772" y="244"/>
                  </a:lnTo>
                  <a:lnTo>
                    <a:pt x="746" y="244"/>
                  </a:lnTo>
                  <a:lnTo>
                    <a:pt x="746" y="244"/>
                  </a:lnTo>
                  <a:lnTo>
                    <a:pt x="720" y="240"/>
                  </a:lnTo>
                  <a:lnTo>
                    <a:pt x="696" y="234"/>
                  </a:lnTo>
                  <a:lnTo>
                    <a:pt x="696" y="234"/>
                  </a:lnTo>
                  <a:close/>
                  <a:moveTo>
                    <a:pt x="614" y="102"/>
                  </a:moveTo>
                  <a:lnTo>
                    <a:pt x="614" y="102"/>
                  </a:lnTo>
                  <a:lnTo>
                    <a:pt x="608" y="116"/>
                  </a:lnTo>
                  <a:lnTo>
                    <a:pt x="606" y="132"/>
                  </a:lnTo>
                  <a:lnTo>
                    <a:pt x="606" y="134"/>
                  </a:lnTo>
                  <a:lnTo>
                    <a:pt x="606" y="134"/>
                  </a:lnTo>
                  <a:lnTo>
                    <a:pt x="608" y="150"/>
                  </a:lnTo>
                  <a:lnTo>
                    <a:pt x="610" y="168"/>
                  </a:lnTo>
                  <a:lnTo>
                    <a:pt x="618" y="182"/>
                  </a:lnTo>
                  <a:lnTo>
                    <a:pt x="626" y="196"/>
                  </a:lnTo>
                  <a:lnTo>
                    <a:pt x="638" y="208"/>
                  </a:lnTo>
                  <a:lnTo>
                    <a:pt x="650" y="218"/>
                  </a:lnTo>
                  <a:lnTo>
                    <a:pt x="666" y="228"/>
                  </a:lnTo>
                  <a:lnTo>
                    <a:pt x="682" y="234"/>
                  </a:lnTo>
                  <a:lnTo>
                    <a:pt x="682" y="234"/>
                  </a:lnTo>
                  <a:lnTo>
                    <a:pt x="658" y="240"/>
                  </a:lnTo>
                  <a:lnTo>
                    <a:pt x="632" y="244"/>
                  </a:lnTo>
                  <a:lnTo>
                    <a:pt x="632" y="244"/>
                  </a:lnTo>
                  <a:lnTo>
                    <a:pt x="606" y="244"/>
                  </a:lnTo>
                  <a:lnTo>
                    <a:pt x="580" y="242"/>
                  </a:lnTo>
                  <a:lnTo>
                    <a:pt x="554" y="238"/>
                  </a:lnTo>
                  <a:lnTo>
                    <a:pt x="530" y="230"/>
                  </a:lnTo>
                  <a:lnTo>
                    <a:pt x="510" y="220"/>
                  </a:lnTo>
                  <a:lnTo>
                    <a:pt x="502" y="212"/>
                  </a:lnTo>
                  <a:lnTo>
                    <a:pt x="494" y="206"/>
                  </a:lnTo>
                  <a:lnTo>
                    <a:pt x="488" y="198"/>
                  </a:lnTo>
                  <a:lnTo>
                    <a:pt x="484" y="188"/>
                  </a:lnTo>
                  <a:lnTo>
                    <a:pt x="480" y="178"/>
                  </a:lnTo>
                  <a:lnTo>
                    <a:pt x="478" y="168"/>
                  </a:lnTo>
                  <a:lnTo>
                    <a:pt x="478" y="168"/>
                  </a:lnTo>
                  <a:lnTo>
                    <a:pt x="480" y="152"/>
                  </a:lnTo>
                  <a:lnTo>
                    <a:pt x="484" y="140"/>
                  </a:lnTo>
                  <a:lnTo>
                    <a:pt x="494" y="128"/>
                  </a:lnTo>
                  <a:lnTo>
                    <a:pt x="506" y="118"/>
                  </a:lnTo>
                  <a:lnTo>
                    <a:pt x="518" y="112"/>
                  </a:lnTo>
                  <a:lnTo>
                    <a:pt x="534" y="106"/>
                  </a:lnTo>
                  <a:lnTo>
                    <a:pt x="550" y="102"/>
                  </a:lnTo>
                  <a:lnTo>
                    <a:pt x="566" y="100"/>
                  </a:lnTo>
                  <a:lnTo>
                    <a:pt x="566" y="100"/>
                  </a:lnTo>
                  <a:lnTo>
                    <a:pt x="590" y="100"/>
                  </a:lnTo>
                  <a:lnTo>
                    <a:pt x="614" y="102"/>
                  </a:lnTo>
                  <a:lnTo>
                    <a:pt x="614" y="102"/>
                  </a:lnTo>
                  <a:close/>
                  <a:moveTo>
                    <a:pt x="688" y="40"/>
                  </a:moveTo>
                  <a:lnTo>
                    <a:pt x="688" y="40"/>
                  </a:lnTo>
                  <a:lnTo>
                    <a:pt x="708" y="48"/>
                  </a:lnTo>
                  <a:lnTo>
                    <a:pt x="726" y="60"/>
                  </a:lnTo>
                  <a:lnTo>
                    <a:pt x="742" y="74"/>
                  </a:lnTo>
                  <a:lnTo>
                    <a:pt x="752" y="88"/>
                  </a:lnTo>
                  <a:lnTo>
                    <a:pt x="752" y="88"/>
                  </a:lnTo>
                  <a:lnTo>
                    <a:pt x="734" y="98"/>
                  </a:lnTo>
                  <a:lnTo>
                    <a:pt x="728" y="104"/>
                  </a:lnTo>
                  <a:lnTo>
                    <a:pt x="720" y="110"/>
                  </a:lnTo>
                  <a:lnTo>
                    <a:pt x="714" y="118"/>
                  </a:lnTo>
                  <a:lnTo>
                    <a:pt x="710" y="126"/>
                  </a:lnTo>
                  <a:lnTo>
                    <a:pt x="708" y="134"/>
                  </a:lnTo>
                  <a:lnTo>
                    <a:pt x="706" y="144"/>
                  </a:lnTo>
                  <a:lnTo>
                    <a:pt x="706" y="144"/>
                  </a:lnTo>
                  <a:lnTo>
                    <a:pt x="708" y="154"/>
                  </a:lnTo>
                  <a:lnTo>
                    <a:pt x="712" y="164"/>
                  </a:lnTo>
                  <a:lnTo>
                    <a:pt x="718" y="170"/>
                  </a:lnTo>
                  <a:lnTo>
                    <a:pt x="726" y="176"/>
                  </a:lnTo>
                  <a:lnTo>
                    <a:pt x="726" y="176"/>
                  </a:lnTo>
                  <a:lnTo>
                    <a:pt x="732" y="178"/>
                  </a:lnTo>
                  <a:lnTo>
                    <a:pt x="732" y="178"/>
                  </a:lnTo>
                  <a:lnTo>
                    <a:pt x="736" y="178"/>
                  </a:lnTo>
                  <a:lnTo>
                    <a:pt x="736" y="178"/>
                  </a:lnTo>
                  <a:lnTo>
                    <a:pt x="736" y="178"/>
                  </a:lnTo>
                  <a:lnTo>
                    <a:pt x="736" y="178"/>
                  </a:lnTo>
                  <a:lnTo>
                    <a:pt x="738" y="178"/>
                  </a:lnTo>
                  <a:lnTo>
                    <a:pt x="738" y="178"/>
                  </a:lnTo>
                  <a:lnTo>
                    <a:pt x="744" y="176"/>
                  </a:lnTo>
                  <a:lnTo>
                    <a:pt x="750" y="172"/>
                  </a:lnTo>
                  <a:lnTo>
                    <a:pt x="752" y="166"/>
                  </a:lnTo>
                  <a:lnTo>
                    <a:pt x="754" y="160"/>
                  </a:lnTo>
                  <a:lnTo>
                    <a:pt x="754" y="160"/>
                  </a:lnTo>
                  <a:lnTo>
                    <a:pt x="752" y="154"/>
                  </a:lnTo>
                  <a:lnTo>
                    <a:pt x="748" y="148"/>
                  </a:lnTo>
                  <a:lnTo>
                    <a:pt x="742" y="144"/>
                  </a:lnTo>
                  <a:lnTo>
                    <a:pt x="736" y="144"/>
                  </a:lnTo>
                  <a:lnTo>
                    <a:pt x="736" y="144"/>
                  </a:lnTo>
                  <a:lnTo>
                    <a:pt x="730" y="144"/>
                  </a:lnTo>
                  <a:lnTo>
                    <a:pt x="724" y="148"/>
                  </a:lnTo>
                  <a:lnTo>
                    <a:pt x="720" y="154"/>
                  </a:lnTo>
                  <a:lnTo>
                    <a:pt x="718" y="160"/>
                  </a:lnTo>
                  <a:lnTo>
                    <a:pt x="718" y="160"/>
                  </a:lnTo>
                  <a:lnTo>
                    <a:pt x="720" y="166"/>
                  </a:lnTo>
                  <a:lnTo>
                    <a:pt x="722" y="170"/>
                  </a:lnTo>
                  <a:lnTo>
                    <a:pt x="722" y="170"/>
                  </a:lnTo>
                  <a:lnTo>
                    <a:pt x="716" y="166"/>
                  </a:lnTo>
                  <a:lnTo>
                    <a:pt x="712" y="160"/>
                  </a:lnTo>
                  <a:lnTo>
                    <a:pt x="710" y="152"/>
                  </a:lnTo>
                  <a:lnTo>
                    <a:pt x="710" y="144"/>
                  </a:lnTo>
                  <a:lnTo>
                    <a:pt x="710" y="144"/>
                  </a:lnTo>
                  <a:lnTo>
                    <a:pt x="712" y="136"/>
                  </a:lnTo>
                  <a:lnTo>
                    <a:pt x="714" y="128"/>
                  </a:lnTo>
                  <a:lnTo>
                    <a:pt x="720" y="122"/>
                  </a:lnTo>
                  <a:lnTo>
                    <a:pt x="726" y="116"/>
                  </a:lnTo>
                  <a:lnTo>
                    <a:pt x="732" y="112"/>
                  </a:lnTo>
                  <a:lnTo>
                    <a:pt x="742" y="108"/>
                  </a:lnTo>
                  <a:lnTo>
                    <a:pt x="760" y="102"/>
                  </a:lnTo>
                  <a:lnTo>
                    <a:pt x="760" y="102"/>
                  </a:lnTo>
                  <a:lnTo>
                    <a:pt x="764" y="118"/>
                  </a:lnTo>
                  <a:lnTo>
                    <a:pt x="766" y="134"/>
                  </a:lnTo>
                  <a:lnTo>
                    <a:pt x="766" y="134"/>
                  </a:lnTo>
                  <a:lnTo>
                    <a:pt x="766" y="150"/>
                  </a:lnTo>
                  <a:lnTo>
                    <a:pt x="762" y="166"/>
                  </a:lnTo>
                  <a:lnTo>
                    <a:pt x="756" y="182"/>
                  </a:lnTo>
                  <a:lnTo>
                    <a:pt x="746" y="194"/>
                  </a:lnTo>
                  <a:lnTo>
                    <a:pt x="736" y="206"/>
                  </a:lnTo>
                  <a:lnTo>
                    <a:pt x="722" y="216"/>
                  </a:lnTo>
                  <a:lnTo>
                    <a:pt x="706" y="226"/>
                  </a:lnTo>
                  <a:lnTo>
                    <a:pt x="688" y="232"/>
                  </a:lnTo>
                  <a:lnTo>
                    <a:pt x="688" y="232"/>
                  </a:lnTo>
                  <a:lnTo>
                    <a:pt x="672" y="226"/>
                  </a:lnTo>
                  <a:lnTo>
                    <a:pt x="656" y="216"/>
                  </a:lnTo>
                  <a:lnTo>
                    <a:pt x="642" y="206"/>
                  </a:lnTo>
                  <a:lnTo>
                    <a:pt x="630" y="194"/>
                  </a:lnTo>
                  <a:lnTo>
                    <a:pt x="622" y="182"/>
                  </a:lnTo>
                  <a:lnTo>
                    <a:pt x="614" y="166"/>
                  </a:lnTo>
                  <a:lnTo>
                    <a:pt x="612" y="150"/>
                  </a:lnTo>
                  <a:lnTo>
                    <a:pt x="610" y="134"/>
                  </a:lnTo>
                  <a:lnTo>
                    <a:pt x="610" y="134"/>
                  </a:lnTo>
                  <a:lnTo>
                    <a:pt x="612" y="118"/>
                  </a:lnTo>
                  <a:lnTo>
                    <a:pt x="618" y="102"/>
                  </a:lnTo>
                  <a:lnTo>
                    <a:pt x="618" y="102"/>
                  </a:lnTo>
                  <a:lnTo>
                    <a:pt x="636" y="108"/>
                  </a:lnTo>
                  <a:lnTo>
                    <a:pt x="644" y="112"/>
                  </a:lnTo>
                  <a:lnTo>
                    <a:pt x="652" y="116"/>
                  </a:lnTo>
                  <a:lnTo>
                    <a:pt x="658" y="122"/>
                  </a:lnTo>
                  <a:lnTo>
                    <a:pt x="662" y="128"/>
                  </a:lnTo>
                  <a:lnTo>
                    <a:pt x="666" y="136"/>
                  </a:lnTo>
                  <a:lnTo>
                    <a:pt x="668" y="144"/>
                  </a:lnTo>
                  <a:lnTo>
                    <a:pt x="668" y="144"/>
                  </a:lnTo>
                  <a:lnTo>
                    <a:pt x="668" y="152"/>
                  </a:lnTo>
                  <a:lnTo>
                    <a:pt x="666" y="158"/>
                  </a:lnTo>
                  <a:lnTo>
                    <a:pt x="662" y="164"/>
                  </a:lnTo>
                  <a:lnTo>
                    <a:pt x="658" y="168"/>
                  </a:lnTo>
                  <a:lnTo>
                    <a:pt x="658" y="168"/>
                  </a:lnTo>
                  <a:lnTo>
                    <a:pt x="660" y="160"/>
                  </a:lnTo>
                  <a:lnTo>
                    <a:pt x="660" y="160"/>
                  </a:lnTo>
                  <a:lnTo>
                    <a:pt x="658" y="154"/>
                  </a:lnTo>
                  <a:lnTo>
                    <a:pt x="654" y="148"/>
                  </a:lnTo>
                  <a:lnTo>
                    <a:pt x="650" y="144"/>
                  </a:lnTo>
                  <a:lnTo>
                    <a:pt x="642" y="144"/>
                  </a:lnTo>
                  <a:lnTo>
                    <a:pt x="642" y="144"/>
                  </a:lnTo>
                  <a:lnTo>
                    <a:pt x="636" y="144"/>
                  </a:lnTo>
                  <a:lnTo>
                    <a:pt x="630" y="148"/>
                  </a:lnTo>
                  <a:lnTo>
                    <a:pt x="626" y="154"/>
                  </a:lnTo>
                  <a:lnTo>
                    <a:pt x="626" y="160"/>
                  </a:lnTo>
                  <a:lnTo>
                    <a:pt x="626" y="160"/>
                  </a:lnTo>
                  <a:lnTo>
                    <a:pt x="626" y="166"/>
                  </a:lnTo>
                  <a:lnTo>
                    <a:pt x="628" y="170"/>
                  </a:lnTo>
                  <a:lnTo>
                    <a:pt x="632" y="174"/>
                  </a:lnTo>
                  <a:lnTo>
                    <a:pt x="638" y="176"/>
                  </a:lnTo>
                  <a:lnTo>
                    <a:pt x="638" y="176"/>
                  </a:lnTo>
                  <a:lnTo>
                    <a:pt x="642" y="178"/>
                  </a:lnTo>
                  <a:lnTo>
                    <a:pt x="642" y="178"/>
                  </a:lnTo>
                  <a:lnTo>
                    <a:pt x="642" y="178"/>
                  </a:lnTo>
                  <a:lnTo>
                    <a:pt x="642" y="178"/>
                  </a:lnTo>
                  <a:lnTo>
                    <a:pt x="650" y="176"/>
                  </a:lnTo>
                  <a:lnTo>
                    <a:pt x="650" y="176"/>
                  </a:lnTo>
                  <a:lnTo>
                    <a:pt x="652" y="176"/>
                  </a:lnTo>
                  <a:lnTo>
                    <a:pt x="652" y="176"/>
                  </a:lnTo>
                  <a:lnTo>
                    <a:pt x="660" y="170"/>
                  </a:lnTo>
                  <a:lnTo>
                    <a:pt x="666" y="164"/>
                  </a:lnTo>
                  <a:lnTo>
                    <a:pt x="670" y="154"/>
                  </a:lnTo>
                  <a:lnTo>
                    <a:pt x="672" y="144"/>
                  </a:lnTo>
                  <a:lnTo>
                    <a:pt x="672" y="144"/>
                  </a:lnTo>
                  <a:lnTo>
                    <a:pt x="670" y="134"/>
                  </a:lnTo>
                  <a:lnTo>
                    <a:pt x="666" y="126"/>
                  </a:lnTo>
                  <a:lnTo>
                    <a:pt x="662" y="118"/>
                  </a:lnTo>
                  <a:lnTo>
                    <a:pt x="658" y="110"/>
                  </a:lnTo>
                  <a:lnTo>
                    <a:pt x="650" y="104"/>
                  </a:lnTo>
                  <a:lnTo>
                    <a:pt x="642" y="98"/>
                  </a:lnTo>
                  <a:lnTo>
                    <a:pt x="624" y="88"/>
                  </a:lnTo>
                  <a:lnTo>
                    <a:pt x="624" y="88"/>
                  </a:lnTo>
                  <a:lnTo>
                    <a:pt x="636" y="74"/>
                  </a:lnTo>
                  <a:lnTo>
                    <a:pt x="652" y="60"/>
                  </a:lnTo>
                  <a:lnTo>
                    <a:pt x="668" y="48"/>
                  </a:lnTo>
                  <a:lnTo>
                    <a:pt x="688" y="40"/>
                  </a:lnTo>
                  <a:lnTo>
                    <a:pt x="688" y="40"/>
                  </a:lnTo>
                  <a:close/>
                  <a:moveTo>
                    <a:pt x="4" y="62"/>
                  </a:moveTo>
                  <a:lnTo>
                    <a:pt x="4" y="62"/>
                  </a:lnTo>
                  <a:lnTo>
                    <a:pt x="4" y="56"/>
                  </a:lnTo>
                  <a:lnTo>
                    <a:pt x="6" y="48"/>
                  </a:lnTo>
                  <a:lnTo>
                    <a:pt x="10" y="42"/>
                  </a:lnTo>
                  <a:lnTo>
                    <a:pt x="16" y="36"/>
                  </a:lnTo>
                  <a:lnTo>
                    <a:pt x="32" y="28"/>
                  </a:lnTo>
                  <a:lnTo>
                    <a:pt x="52" y="20"/>
                  </a:lnTo>
                  <a:lnTo>
                    <a:pt x="76" y="14"/>
                  </a:lnTo>
                  <a:lnTo>
                    <a:pt x="102" y="10"/>
                  </a:lnTo>
                  <a:lnTo>
                    <a:pt x="152" y="6"/>
                  </a:lnTo>
                  <a:lnTo>
                    <a:pt x="152" y="6"/>
                  </a:lnTo>
                  <a:lnTo>
                    <a:pt x="152" y="6"/>
                  </a:lnTo>
                  <a:lnTo>
                    <a:pt x="180" y="4"/>
                  </a:lnTo>
                  <a:lnTo>
                    <a:pt x="206" y="4"/>
                  </a:lnTo>
                  <a:lnTo>
                    <a:pt x="234" y="6"/>
                  </a:lnTo>
                  <a:lnTo>
                    <a:pt x="262" y="8"/>
                  </a:lnTo>
                  <a:lnTo>
                    <a:pt x="290" y="12"/>
                  </a:lnTo>
                  <a:lnTo>
                    <a:pt x="316" y="18"/>
                  </a:lnTo>
                  <a:lnTo>
                    <a:pt x="340" y="24"/>
                  </a:lnTo>
                  <a:lnTo>
                    <a:pt x="362" y="34"/>
                  </a:lnTo>
                  <a:lnTo>
                    <a:pt x="362" y="34"/>
                  </a:lnTo>
                  <a:lnTo>
                    <a:pt x="298" y="52"/>
                  </a:lnTo>
                  <a:lnTo>
                    <a:pt x="238" y="72"/>
                  </a:lnTo>
                  <a:lnTo>
                    <a:pt x="180" y="88"/>
                  </a:lnTo>
                  <a:lnTo>
                    <a:pt x="152" y="92"/>
                  </a:lnTo>
                  <a:lnTo>
                    <a:pt x="122" y="96"/>
                  </a:lnTo>
                  <a:lnTo>
                    <a:pt x="122" y="96"/>
                  </a:lnTo>
                  <a:lnTo>
                    <a:pt x="82" y="98"/>
                  </a:lnTo>
                  <a:lnTo>
                    <a:pt x="62" y="96"/>
                  </a:lnTo>
                  <a:lnTo>
                    <a:pt x="44" y="94"/>
                  </a:lnTo>
                  <a:lnTo>
                    <a:pt x="28" y="90"/>
                  </a:lnTo>
                  <a:lnTo>
                    <a:pt x="16" y="84"/>
                  </a:lnTo>
                  <a:lnTo>
                    <a:pt x="10" y="78"/>
                  </a:lnTo>
                  <a:lnTo>
                    <a:pt x="6" y="74"/>
                  </a:lnTo>
                  <a:lnTo>
                    <a:pt x="4" y="68"/>
                  </a:lnTo>
                  <a:lnTo>
                    <a:pt x="4" y="62"/>
                  </a:lnTo>
                  <a:lnTo>
                    <a:pt x="4" y="62"/>
                  </a:lnTo>
                  <a:close/>
                </a:path>
              </a:pathLst>
            </a:custGeom>
            <a:solidFill>
              <a:srgbClr val="61A38F"/>
            </a:solidFill>
            <a:ln>
              <a:solidFill>
                <a:srgbClr val="3BC3B2"/>
              </a:solidFill>
            </a:ln>
          </p:spPr>
          <p:txBody>
            <a:bodyPr/>
            <a:lstStyle/>
            <a:p>
              <a:pPr>
                <a:defRPr/>
              </a:pPr>
              <a:endParaRPr lang="zh-CN" altLang="en-US" sz="1013" kern="0">
                <a:solidFill>
                  <a:srgbClr val="3BC3B2"/>
                </a:solidFill>
              </a:endParaRPr>
            </a:p>
          </p:txBody>
        </p:sp>
        <p:sp>
          <p:nvSpPr>
            <p:cNvPr id="23" name="文本框 26"/>
            <p:cNvSpPr txBox="1">
              <a:spLocks noChangeArrowheads="1"/>
            </p:cNvSpPr>
            <p:nvPr>
              <p:custDataLst>
                <p:tags r:id="rId4"/>
              </p:custDataLst>
            </p:nvPr>
          </p:nvSpPr>
          <p:spPr bwMode="auto">
            <a:xfrm>
              <a:off x="3649266" y="157281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dirty="0">
                  <a:solidFill>
                    <a:srgbClr val="3BC3B2"/>
                  </a:solidFill>
                  <a:latin typeface="方正姚体" panose="02010601030101010101" pitchFamily="2" charset="-122"/>
                  <a:ea typeface="方正姚体" panose="02010601030101010101" pitchFamily="2" charset="-122"/>
                </a:rPr>
                <a:t>第</a:t>
              </a:r>
            </a:p>
          </p:txBody>
        </p:sp>
        <p:sp>
          <p:nvSpPr>
            <p:cNvPr id="24" name="文本框 27"/>
            <p:cNvSpPr txBox="1">
              <a:spLocks noChangeArrowheads="1"/>
            </p:cNvSpPr>
            <p:nvPr>
              <p:custDataLst>
                <p:tags r:id="rId5"/>
              </p:custDataLst>
            </p:nvPr>
          </p:nvSpPr>
          <p:spPr bwMode="auto">
            <a:xfrm>
              <a:off x="4360069" y="151566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50">
                  <a:solidFill>
                    <a:srgbClr val="3BC3B2"/>
                  </a:solidFill>
                  <a:latin typeface="方正姚体" panose="02010601030101010101" pitchFamily="2" charset="-122"/>
                  <a:ea typeface="方正姚体" panose="02010601030101010101" pitchFamily="2" charset="-122"/>
                </a:rPr>
                <a:t>1</a:t>
              </a:r>
              <a:endParaRPr lang="zh-CN" altLang="en-US" sz="4050">
                <a:solidFill>
                  <a:srgbClr val="3BC3B2"/>
                </a:solidFill>
                <a:latin typeface="方正姚体" panose="02010601030101010101" pitchFamily="2" charset="-122"/>
                <a:ea typeface="方正姚体" panose="02010601030101010101" pitchFamily="2" charset="-122"/>
              </a:endParaRPr>
            </a:p>
          </p:txBody>
        </p:sp>
        <p:sp>
          <p:nvSpPr>
            <p:cNvPr id="25" name="文本框 28"/>
            <p:cNvSpPr txBox="1">
              <a:spLocks noChangeArrowheads="1"/>
            </p:cNvSpPr>
            <p:nvPr>
              <p:custDataLst>
                <p:tags r:id="rId6"/>
              </p:custDataLst>
            </p:nvPr>
          </p:nvSpPr>
          <p:spPr bwMode="auto">
            <a:xfrm>
              <a:off x="5069682" y="157281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a:solidFill>
                    <a:srgbClr val="3BC3B2"/>
                  </a:solidFill>
                  <a:latin typeface="方正姚体" panose="02010601030101010101" pitchFamily="2" charset="-122"/>
                  <a:ea typeface="方正姚体" panose="02010601030101010101" pitchFamily="2" charset="-122"/>
                </a:rPr>
                <a:t>章</a:t>
              </a:r>
            </a:p>
          </p:txBody>
        </p:sp>
        <p:cxnSp>
          <p:nvCxnSpPr>
            <p:cNvPr id="27" name="直接连接符 30"/>
            <p:cNvCxnSpPr>
              <a:cxnSpLocks noChangeShapeType="1"/>
            </p:cNvCxnSpPr>
            <p:nvPr>
              <p:custDataLst>
                <p:tags r:id="rId7"/>
              </p:custDataLst>
            </p:nvPr>
          </p:nvCxnSpPr>
          <p:spPr bwMode="auto">
            <a:xfrm>
              <a:off x="2884885" y="1985963"/>
              <a:ext cx="5715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cxnSp>
          <p:nvCxnSpPr>
            <p:cNvPr id="29" name="直接连接符 32"/>
            <p:cNvCxnSpPr>
              <a:cxnSpLocks noChangeShapeType="1"/>
            </p:cNvCxnSpPr>
            <p:nvPr>
              <p:custDataLst>
                <p:tags r:id="rId8"/>
              </p:custDataLst>
            </p:nvPr>
          </p:nvCxnSpPr>
          <p:spPr bwMode="auto">
            <a:xfrm>
              <a:off x="5856685" y="1985963"/>
              <a:ext cx="5715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388065829"/>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strVal val="#ppt_w+.3"/>
                                          </p:val>
                                        </p:tav>
                                        <p:tav tm="100000">
                                          <p:val>
                                            <p:strVal val="#ppt_w"/>
                                          </p:val>
                                        </p:tav>
                                      </p:tavLst>
                                    </p:anim>
                                    <p:anim calcmode="lin" valueType="num">
                                      <p:cBhvr>
                                        <p:cTn id="8" dur="1000" fill="hold"/>
                                        <p:tgtEl>
                                          <p:spTgt spid="30"/>
                                        </p:tgtEl>
                                        <p:attrNameLst>
                                          <p:attrName>ppt_h</p:attrName>
                                        </p:attrNameLst>
                                      </p:cBhvr>
                                      <p:tavLst>
                                        <p:tav tm="0">
                                          <p:val>
                                            <p:strVal val="#ppt_h"/>
                                          </p:val>
                                        </p:tav>
                                        <p:tav tm="100000">
                                          <p:val>
                                            <p:strVal val="#ppt_h"/>
                                          </p:val>
                                        </p:tav>
                                      </p:tavLst>
                                    </p:anim>
                                    <p:animEffect transition="in" filter="fade">
                                      <p:cBhvr>
                                        <p:cTn id="9" dur="1000"/>
                                        <p:tgtEl>
                                          <p:spTgt spid="30"/>
                                        </p:tgtEl>
                                      </p:cBhvr>
                                    </p:animEffect>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arn(inVertical)">
                                      <p:cBhvr>
                                        <p:cTn id="13" dur="1000"/>
                                        <p:tgtEl>
                                          <p:spTgt spid="26"/>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
          <p:cNvGrpSpPr/>
          <p:nvPr/>
        </p:nvGrpSpPr>
        <p:grpSpPr>
          <a:xfrm>
            <a:off x="5291858" y="1886900"/>
            <a:ext cx="1261674" cy="1262062"/>
            <a:chOff x="7488377" y="2179487"/>
            <a:chExt cx="2319338" cy="2319337"/>
          </a:xfrm>
          <a:solidFill>
            <a:schemeClr val="accent1"/>
          </a:solidFill>
        </p:grpSpPr>
        <p:sp>
          <p:nvSpPr>
            <p:cNvPr id="9" name="Freeform 240"/>
            <p:cNvSpPr>
              <a:spLocks noEditPoints="1"/>
            </p:cNvSpPr>
            <p:nvPr/>
          </p:nvSpPr>
          <p:spPr bwMode="auto">
            <a:xfrm>
              <a:off x="7488377" y="2179487"/>
              <a:ext cx="2319338" cy="2319337"/>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grpFill/>
            <a:ln>
              <a:noFill/>
            </a:ln>
          </p:spPr>
          <p:txBody>
            <a:bodyPr/>
            <a:lstStyle/>
            <a:p>
              <a:pPr>
                <a:defRPr/>
              </a:pPr>
              <a:endParaRPr lang="id-ID" dirty="0">
                <a:latin typeface="Arial" panose="020B0604020202020204" pitchFamily="34" charset="0"/>
              </a:endParaRPr>
            </a:p>
          </p:txBody>
        </p:sp>
        <p:sp>
          <p:nvSpPr>
            <p:cNvPr id="10" name="Freeform 247"/>
            <p:cNvSpPr>
              <a:spLocks noEditPoints="1"/>
            </p:cNvSpPr>
            <p:nvPr/>
          </p:nvSpPr>
          <p:spPr bwMode="auto">
            <a:xfrm>
              <a:off x="8332927" y="3025625"/>
              <a:ext cx="630238" cy="62865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grpFill/>
            <a:ln>
              <a:noFill/>
            </a:ln>
          </p:spPr>
          <p:txBody>
            <a:bodyPr/>
            <a:lstStyle/>
            <a:p>
              <a:pPr>
                <a:defRPr/>
              </a:pPr>
              <a:endParaRPr lang="id-ID" dirty="0">
                <a:latin typeface="Arial" panose="020B0604020202020204" pitchFamily="34" charset="0"/>
              </a:endParaRPr>
            </a:p>
          </p:txBody>
        </p:sp>
      </p:grpSp>
      <p:grpSp>
        <p:nvGrpSpPr>
          <p:cNvPr id="4" name="Group 10"/>
          <p:cNvGrpSpPr/>
          <p:nvPr/>
        </p:nvGrpSpPr>
        <p:grpSpPr>
          <a:xfrm>
            <a:off x="6601745" y="2101776"/>
            <a:ext cx="1691045" cy="1691568"/>
            <a:chOff x="9367977" y="3165325"/>
            <a:chExt cx="2667000" cy="2667000"/>
          </a:xfrm>
          <a:solidFill>
            <a:schemeClr val="accent4"/>
          </a:solidFill>
        </p:grpSpPr>
        <p:sp>
          <p:nvSpPr>
            <p:cNvPr id="12" name="Freeform 239"/>
            <p:cNvSpPr>
              <a:spLocks noEditPoints="1"/>
            </p:cNvSpPr>
            <p:nvPr/>
          </p:nvSpPr>
          <p:spPr bwMode="auto">
            <a:xfrm>
              <a:off x="9367977" y="3165325"/>
              <a:ext cx="2667000" cy="266700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grpFill/>
            <a:ln>
              <a:noFill/>
            </a:ln>
          </p:spPr>
          <p:txBody>
            <a:bodyPr/>
            <a:lstStyle/>
            <a:p>
              <a:pPr>
                <a:defRPr/>
              </a:pPr>
              <a:endParaRPr lang="id-ID" dirty="0">
                <a:latin typeface="Arial" panose="020B0604020202020204" pitchFamily="34" charset="0"/>
              </a:endParaRPr>
            </a:p>
          </p:txBody>
        </p:sp>
        <p:sp>
          <p:nvSpPr>
            <p:cNvPr id="13" name="Freeform 248"/>
            <p:cNvSpPr>
              <a:spLocks noEditPoints="1"/>
            </p:cNvSpPr>
            <p:nvPr/>
          </p:nvSpPr>
          <p:spPr bwMode="auto">
            <a:xfrm>
              <a:off x="10353815" y="4136875"/>
              <a:ext cx="722313" cy="725487"/>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grpFill/>
            <a:ln>
              <a:noFill/>
            </a:ln>
          </p:spPr>
          <p:txBody>
            <a:bodyPr/>
            <a:lstStyle/>
            <a:p>
              <a:pPr>
                <a:defRPr/>
              </a:pPr>
              <a:endParaRPr lang="id-ID" dirty="0">
                <a:latin typeface="Arial" panose="020B0604020202020204" pitchFamily="34" charset="0"/>
              </a:endParaRPr>
            </a:p>
          </p:txBody>
        </p:sp>
      </p:grpSp>
      <p:grpSp>
        <p:nvGrpSpPr>
          <p:cNvPr id="5" name="Group 13"/>
          <p:cNvGrpSpPr/>
          <p:nvPr/>
        </p:nvGrpSpPr>
        <p:grpSpPr>
          <a:xfrm>
            <a:off x="6833455" y="1060717"/>
            <a:ext cx="863830" cy="864096"/>
            <a:chOff x="9418777" y="1417488"/>
            <a:chExt cx="1682750" cy="1682750"/>
          </a:xfrm>
          <a:solidFill>
            <a:schemeClr val="accent2"/>
          </a:solidFill>
        </p:grpSpPr>
        <p:sp>
          <p:nvSpPr>
            <p:cNvPr id="15" name="Freeform 241"/>
            <p:cNvSpPr>
              <a:spLocks noEditPoints="1"/>
            </p:cNvSpPr>
            <p:nvPr/>
          </p:nvSpPr>
          <p:spPr bwMode="auto">
            <a:xfrm>
              <a:off x="9418777" y="1417488"/>
              <a:ext cx="1682750" cy="1682750"/>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grpFill/>
            <a:ln>
              <a:noFill/>
            </a:ln>
          </p:spPr>
          <p:txBody>
            <a:bodyPr/>
            <a:lstStyle/>
            <a:p>
              <a:pPr>
                <a:defRPr/>
              </a:pPr>
              <a:endParaRPr lang="id-ID" dirty="0">
                <a:latin typeface="Arial" panose="020B0604020202020204" pitchFamily="34" charset="0"/>
              </a:endParaRPr>
            </a:p>
          </p:txBody>
        </p:sp>
        <p:sp>
          <p:nvSpPr>
            <p:cNvPr id="16" name="Freeform 249"/>
            <p:cNvSpPr>
              <a:spLocks noEditPoints="1"/>
            </p:cNvSpPr>
            <p:nvPr/>
          </p:nvSpPr>
          <p:spPr bwMode="auto">
            <a:xfrm>
              <a:off x="10033140" y="2033437"/>
              <a:ext cx="457200" cy="457200"/>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grpFill/>
            <a:ln>
              <a:noFill/>
            </a:ln>
          </p:spPr>
          <p:txBody>
            <a:bodyPr/>
            <a:lstStyle/>
            <a:p>
              <a:pPr>
                <a:defRPr/>
              </a:pPr>
              <a:endParaRPr lang="id-ID" dirty="0">
                <a:latin typeface="Arial" panose="020B0604020202020204" pitchFamily="34" charset="0"/>
              </a:endParaRPr>
            </a:p>
          </p:txBody>
        </p:sp>
      </p:grpSp>
      <p:grpSp>
        <p:nvGrpSpPr>
          <p:cNvPr id="8" name="Group 16"/>
          <p:cNvGrpSpPr/>
          <p:nvPr/>
        </p:nvGrpSpPr>
        <p:grpSpPr>
          <a:xfrm>
            <a:off x="5989975" y="3466647"/>
            <a:ext cx="792364" cy="791729"/>
            <a:chOff x="8266030" y="4782316"/>
            <a:chExt cx="1430338" cy="1428750"/>
          </a:xfrm>
          <a:solidFill>
            <a:schemeClr val="accent5"/>
          </a:solidFill>
        </p:grpSpPr>
        <p:sp>
          <p:nvSpPr>
            <p:cNvPr id="18" name="Freeform 242"/>
            <p:cNvSpPr>
              <a:spLocks noEditPoints="1"/>
            </p:cNvSpPr>
            <p:nvPr/>
          </p:nvSpPr>
          <p:spPr bwMode="auto">
            <a:xfrm>
              <a:off x="8266030" y="4782316"/>
              <a:ext cx="1430338" cy="1428750"/>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grpFill/>
            <a:ln>
              <a:noFill/>
            </a:ln>
          </p:spPr>
          <p:txBody>
            <a:bodyPr/>
            <a:lstStyle/>
            <a:p>
              <a:pPr>
                <a:defRPr/>
              </a:pPr>
              <a:endParaRPr lang="id-ID" dirty="0">
                <a:latin typeface="Arial" panose="020B0604020202020204" pitchFamily="34" charset="0"/>
              </a:endParaRPr>
            </a:p>
          </p:txBody>
        </p:sp>
        <p:sp>
          <p:nvSpPr>
            <p:cNvPr id="19" name="Freeform 250"/>
            <p:cNvSpPr>
              <a:spLocks noEditPoints="1"/>
            </p:cNvSpPr>
            <p:nvPr/>
          </p:nvSpPr>
          <p:spPr bwMode="auto">
            <a:xfrm>
              <a:off x="8764505" y="5282379"/>
              <a:ext cx="431800" cy="433387"/>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grpFill/>
            <a:ln>
              <a:noFill/>
            </a:ln>
          </p:spPr>
          <p:txBody>
            <a:bodyPr/>
            <a:lstStyle/>
            <a:p>
              <a:pPr>
                <a:defRPr/>
              </a:pPr>
              <a:endParaRPr lang="id-ID" dirty="0">
                <a:latin typeface="Arial" panose="020B0604020202020204" pitchFamily="34" charset="0"/>
              </a:endParaRPr>
            </a:p>
          </p:txBody>
        </p:sp>
      </p:grpSp>
      <p:sp>
        <p:nvSpPr>
          <p:cNvPr id="57" name="Text Placeholder 32"/>
          <p:cNvSpPr txBox="1">
            <a:spLocks/>
          </p:cNvSpPr>
          <p:nvPr/>
        </p:nvSpPr>
        <p:spPr bwMode="auto">
          <a:xfrm>
            <a:off x="1330879" y="2415351"/>
            <a:ext cx="1296191" cy="421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800" dirty="0">
              <a:solidFill>
                <a:schemeClr val="tx1">
                  <a:lumMod val="50000"/>
                  <a:lumOff val="50000"/>
                </a:schemeClr>
              </a:solidFill>
              <a:latin typeface="Arial" pitchFamily="34" charset="0"/>
            </a:endParaRPr>
          </a:p>
        </p:txBody>
      </p:sp>
      <p:sp>
        <p:nvSpPr>
          <p:cNvPr id="58" name="Text Placeholder 33"/>
          <p:cNvSpPr txBox="1">
            <a:spLocks/>
          </p:cNvSpPr>
          <p:nvPr/>
        </p:nvSpPr>
        <p:spPr bwMode="auto">
          <a:xfrm>
            <a:off x="1330878" y="2240330"/>
            <a:ext cx="1172404" cy="23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08013">
              <a:defRPr>
                <a:solidFill>
                  <a:schemeClr val="tx1"/>
                </a:solidFill>
                <a:latin typeface="Calibri" pitchFamily="34" charset="0"/>
                <a:ea typeface="MS PGothic" pitchFamily="34" charset="-128"/>
              </a:defRPr>
            </a:lvl1pPr>
            <a:lvl2pPr marL="742950" indent="-285750" defTabSz="608013">
              <a:defRPr>
                <a:solidFill>
                  <a:schemeClr val="tx1"/>
                </a:solidFill>
                <a:latin typeface="Calibri" pitchFamily="34" charset="0"/>
                <a:ea typeface="MS PGothic" pitchFamily="34" charset="-128"/>
              </a:defRPr>
            </a:lvl2pPr>
            <a:lvl3pPr marL="1143000" indent="-228600" defTabSz="608013">
              <a:defRPr>
                <a:solidFill>
                  <a:schemeClr val="tx1"/>
                </a:solidFill>
                <a:latin typeface="Calibri" pitchFamily="34" charset="0"/>
                <a:ea typeface="MS PGothic" pitchFamily="34" charset="-128"/>
              </a:defRPr>
            </a:lvl3pPr>
            <a:lvl4pPr marL="1600200" indent="-228600" defTabSz="608013">
              <a:defRPr>
                <a:solidFill>
                  <a:schemeClr val="tx1"/>
                </a:solidFill>
                <a:latin typeface="Calibri" pitchFamily="34" charset="0"/>
                <a:ea typeface="MS PGothic" pitchFamily="34" charset="-128"/>
              </a:defRPr>
            </a:lvl4pPr>
            <a:lvl5pPr marL="2057400" indent="-228600" defTabSz="608013">
              <a:defRPr>
                <a:solidFill>
                  <a:schemeClr val="tx1"/>
                </a:solidFill>
                <a:latin typeface="Calibri" pitchFamily="34" charset="0"/>
                <a:ea typeface="MS PGothic" pitchFamily="34" charset="-128"/>
              </a:defRPr>
            </a:lvl5pPr>
            <a:lvl6pPr marL="2514600" indent="-228600" defTabSz="608013" fontAlgn="base">
              <a:spcBef>
                <a:spcPct val="0"/>
              </a:spcBef>
              <a:spcAft>
                <a:spcPct val="0"/>
              </a:spcAft>
              <a:defRPr>
                <a:solidFill>
                  <a:schemeClr val="tx1"/>
                </a:solidFill>
                <a:latin typeface="Calibri" pitchFamily="34" charset="0"/>
                <a:ea typeface="MS PGothic" pitchFamily="34" charset="-128"/>
              </a:defRPr>
            </a:lvl6pPr>
            <a:lvl7pPr marL="2971800" indent="-228600" defTabSz="608013" fontAlgn="base">
              <a:spcBef>
                <a:spcPct val="0"/>
              </a:spcBef>
              <a:spcAft>
                <a:spcPct val="0"/>
              </a:spcAft>
              <a:defRPr>
                <a:solidFill>
                  <a:schemeClr val="tx1"/>
                </a:solidFill>
                <a:latin typeface="Calibri" pitchFamily="34" charset="0"/>
                <a:ea typeface="MS PGothic" pitchFamily="34" charset="-128"/>
              </a:defRPr>
            </a:lvl7pPr>
            <a:lvl8pPr marL="3429000" indent="-228600" defTabSz="608013" fontAlgn="base">
              <a:spcBef>
                <a:spcPct val="0"/>
              </a:spcBef>
              <a:spcAft>
                <a:spcPct val="0"/>
              </a:spcAft>
              <a:defRPr>
                <a:solidFill>
                  <a:schemeClr val="tx1"/>
                </a:solidFill>
                <a:latin typeface="Calibri" pitchFamily="34" charset="0"/>
                <a:ea typeface="MS PGothic" pitchFamily="34" charset="-128"/>
              </a:defRPr>
            </a:lvl8pPr>
            <a:lvl9pPr marL="3886200" indent="-228600" defTabSz="608013" fontAlgn="base">
              <a:spcBef>
                <a:spcPct val="0"/>
              </a:spcBef>
              <a:spcAft>
                <a:spcPct val="0"/>
              </a:spcAft>
              <a:defRPr>
                <a:solidFill>
                  <a:schemeClr val="tx1"/>
                </a:solidFill>
                <a:latin typeface="Calibri" pitchFamily="34" charset="0"/>
                <a:ea typeface="MS PGothic" pitchFamily="34" charset="-128"/>
              </a:defRPr>
            </a:lvl9pPr>
          </a:lstStyle>
          <a:p>
            <a:pPr defTabSz="456945">
              <a:defRPr/>
            </a:pPr>
            <a:r>
              <a:rPr lang="zh-CN" altLang="en-US" sz="1100" dirty="0">
                <a:solidFill>
                  <a:schemeClr val="tx1">
                    <a:lumMod val="75000"/>
                    <a:lumOff val="25000"/>
                  </a:schemeClr>
                </a:solidFill>
                <a:ea typeface="微软雅黑" pitchFamily="34" charset="-122"/>
              </a:rPr>
              <a:t>点击输入标题</a:t>
            </a:r>
            <a:endParaRPr lang="en-AU" altLang="zh-CN" sz="1100" dirty="0">
              <a:solidFill>
                <a:schemeClr val="tx1">
                  <a:lumMod val="75000"/>
                  <a:lumOff val="25000"/>
                </a:schemeClr>
              </a:solidFill>
              <a:latin typeface="Roboto Condensed" panose="02000000000000000000" pitchFamily="2" charset="0"/>
              <a:ea typeface="Arial"/>
              <a:cs typeface="Arial"/>
            </a:endParaRPr>
          </a:p>
        </p:txBody>
      </p:sp>
      <p:sp>
        <p:nvSpPr>
          <p:cNvPr id="60" name="Text Placeholder 32"/>
          <p:cNvSpPr txBox="1">
            <a:spLocks/>
          </p:cNvSpPr>
          <p:nvPr/>
        </p:nvSpPr>
        <p:spPr bwMode="auto">
          <a:xfrm>
            <a:off x="1330879" y="3122582"/>
            <a:ext cx="1312855" cy="421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800" dirty="0">
              <a:solidFill>
                <a:schemeClr val="tx1">
                  <a:lumMod val="50000"/>
                  <a:lumOff val="50000"/>
                </a:schemeClr>
              </a:solidFill>
              <a:latin typeface="Arial" pitchFamily="34" charset="0"/>
            </a:endParaRPr>
          </a:p>
        </p:txBody>
      </p:sp>
      <p:sp>
        <p:nvSpPr>
          <p:cNvPr id="61" name="Text Placeholder 33"/>
          <p:cNvSpPr txBox="1">
            <a:spLocks/>
          </p:cNvSpPr>
          <p:nvPr/>
        </p:nvSpPr>
        <p:spPr>
          <a:xfrm>
            <a:off x="1330878" y="2947561"/>
            <a:ext cx="1172404" cy="23931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6945">
              <a:buNone/>
              <a:defRPr/>
            </a:pPr>
            <a:r>
              <a:rPr lang="zh-CN" altLang="en-US" sz="1100" dirty="0">
                <a:solidFill>
                  <a:schemeClr val="tx1">
                    <a:lumMod val="75000"/>
                    <a:lumOff val="25000"/>
                  </a:schemeClr>
                </a:solidFill>
                <a:ea typeface="微软雅黑" pitchFamily="34" charset="-122"/>
              </a:rPr>
              <a:t>点击输入标题</a:t>
            </a:r>
            <a:endParaRPr lang="en-AU" altLang="zh-CN" sz="1100" dirty="0">
              <a:solidFill>
                <a:schemeClr val="tx1">
                  <a:lumMod val="75000"/>
                  <a:lumOff val="25000"/>
                </a:schemeClr>
              </a:solidFill>
              <a:latin typeface="Roboto Condensed" panose="02000000000000000000" pitchFamily="2" charset="0"/>
              <a:ea typeface="Arial"/>
              <a:cs typeface="Arial"/>
            </a:endParaRPr>
          </a:p>
        </p:txBody>
      </p:sp>
      <p:sp>
        <p:nvSpPr>
          <p:cNvPr id="63" name="Text Placeholder 32"/>
          <p:cNvSpPr txBox="1">
            <a:spLocks/>
          </p:cNvSpPr>
          <p:nvPr/>
        </p:nvSpPr>
        <p:spPr bwMode="auto">
          <a:xfrm>
            <a:off x="3392406" y="2415351"/>
            <a:ext cx="1323566" cy="421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800" dirty="0">
              <a:solidFill>
                <a:schemeClr val="tx1">
                  <a:lumMod val="50000"/>
                  <a:lumOff val="50000"/>
                </a:schemeClr>
              </a:solidFill>
              <a:latin typeface="Arial" pitchFamily="34" charset="0"/>
            </a:endParaRPr>
          </a:p>
        </p:txBody>
      </p:sp>
      <p:sp>
        <p:nvSpPr>
          <p:cNvPr id="64" name="Text Placeholder 33"/>
          <p:cNvSpPr txBox="1">
            <a:spLocks/>
          </p:cNvSpPr>
          <p:nvPr/>
        </p:nvSpPr>
        <p:spPr bwMode="auto">
          <a:xfrm>
            <a:off x="3392405" y="2240330"/>
            <a:ext cx="1172404" cy="23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08013">
              <a:defRPr>
                <a:solidFill>
                  <a:schemeClr val="tx1"/>
                </a:solidFill>
                <a:latin typeface="Calibri" pitchFamily="34" charset="0"/>
                <a:ea typeface="MS PGothic" pitchFamily="34" charset="-128"/>
              </a:defRPr>
            </a:lvl1pPr>
            <a:lvl2pPr marL="742950" indent="-285750" defTabSz="608013">
              <a:defRPr>
                <a:solidFill>
                  <a:schemeClr val="tx1"/>
                </a:solidFill>
                <a:latin typeface="Calibri" pitchFamily="34" charset="0"/>
                <a:ea typeface="MS PGothic" pitchFamily="34" charset="-128"/>
              </a:defRPr>
            </a:lvl2pPr>
            <a:lvl3pPr marL="1143000" indent="-228600" defTabSz="608013">
              <a:defRPr>
                <a:solidFill>
                  <a:schemeClr val="tx1"/>
                </a:solidFill>
                <a:latin typeface="Calibri" pitchFamily="34" charset="0"/>
                <a:ea typeface="MS PGothic" pitchFamily="34" charset="-128"/>
              </a:defRPr>
            </a:lvl3pPr>
            <a:lvl4pPr marL="1600200" indent="-228600" defTabSz="608013">
              <a:defRPr>
                <a:solidFill>
                  <a:schemeClr val="tx1"/>
                </a:solidFill>
                <a:latin typeface="Calibri" pitchFamily="34" charset="0"/>
                <a:ea typeface="MS PGothic" pitchFamily="34" charset="-128"/>
              </a:defRPr>
            </a:lvl4pPr>
            <a:lvl5pPr marL="2057400" indent="-228600" defTabSz="608013">
              <a:defRPr>
                <a:solidFill>
                  <a:schemeClr val="tx1"/>
                </a:solidFill>
                <a:latin typeface="Calibri" pitchFamily="34" charset="0"/>
                <a:ea typeface="MS PGothic" pitchFamily="34" charset="-128"/>
              </a:defRPr>
            </a:lvl5pPr>
            <a:lvl6pPr marL="2514600" indent="-228600" defTabSz="608013" fontAlgn="base">
              <a:spcBef>
                <a:spcPct val="0"/>
              </a:spcBef>
              <a:spcAft>
                <a:spcPct val="0"/>
              </a:spcAft>
              <a:defRPr>
                <a:solidFill>
                  <a:schemeClr val="tx1"/>
                </a:solidFill>
                <a:latin typeface="Calibri" pitchFamily="34" charset="0"/>
                <a:ea typeface="MS PGothic" pitchFamily="34" charset="-128"/>
              </a:defRPr>
            </a:lvl6pPr>
            <a:lvl7pPr marL="2971800" indent="-228600" defTabSz="608013" fontAlgn="base">
              <a:spcBef>
                <a:spcPct val="0"/>
              </a:spcBef>
              <a:spcAft>
                <a:spcPct val="0"/>
              </a:spcAft>
              <a:defRPr>
                <a:solidFill>
                  <a:schemeClr val="tx1"/>
                </a:solidFill>
                <a:latin typeface="Calibri" pitchFamily="34" charset="0"/>
                <a:ea typeface="MS PGothic" pitchFamily="34" charset="-128"/>
              </a:defRPr>
            </a:lvl7pPr>
            <a:lvl8pPr marL="3429000" indent="-228600" defTabSz="608013" fontAlgn="base">
              <a:spcBef>
                <a:spcPct val="0"/>
              </a:spcBef>
              <a:spcAft>
                <a:spcPct val="0"/>
              </a:spcAft>
              <a:defRPr>
                <a:solidFill>
                  <a:schemeClr val="tx1"/>
                </a:solidFill>
                <a:latin typeface="Calibri" pitchFamily="34" charset="0"/>
                <a:ea typeface="MS PGothic" pitchFamily="34" charset="-128"/>
              </a:defRPr>
            </a:lvl8pPr>
            <a:lvl9pPr marL="3886200" indent="-228600" defTabSz="608013" fontAlgn="base">
              <a:spcBef>
                <a:spcPct val="0"/>
              </a:spcBef>
              <a:spcAft>
                <a:spcPct val="0"/>
              </a:spcAft>
              <a:defRPr>
                <a:solidFill>
                  <a:schemeClr val="tx1"/>
                </a:solidFill>
                <a:latin typeface="Calibri" pitchFamily="34" charset="0"/>
                <a:ea typeface="MS PGothic" pitchFamily="34" charset="-128"/>
              </a:defRPr>
            </a:lvl9pPr>
          </a:lstStyle>
          <a:p>
            <a:pPr defTabSz="456945">
              <a:defRPr/>
            </a:pPr>
            <a:r>
              <a:rPr lang="zh-CN" altLang="en-US" sz="1100" dirty="0">
                <a:solidFill>
                  <a:schemeClr val="tx1">
                    <a:lumMod val="75000"/>
                    <a:lumOff val="25000"/>
                  </a:schemeClr>
                </a:solidFill>
                <a:ea typeface="微软雅黑" pitchFamily="34" charset="-122"/>
              </a:rPr>
              <a:t>点击输入标题</a:t>
            </a:r>
            <a:endParaRPr lang="en-AU" altLang="zh-CN" sz="1100" dirty="0">
              <a:solidFill>
                <a:schemeClr val="tx1">
                  <a:lumMod val="75000"/>
                  <a:lumOff val="25000"/>
                </a:schemeClr>
              </a:solidFill>
              <a:latin typeface="Roboto Condensed" panose="02000000000000000000" pitchFamily="2" charset="0"/>
              <a:ea typeface="Arial"/>
              <a:cs typeface="Arial"/>
            </a:endParaRPr>
          </a:p>
        </p:txBody>
      </p:sp>
      <p:sp>
        <p:nvSpPr>
          <p:cNvPr id="66" name="Text Placeholder 32"/>
          <p:cNvSpPr txBox="1">
            <a:spLocks/>
          </p:cNvSpPr>
          <p:nvPr/>
        </p:nvSpPr>
        <p:spPr bwMode="auto">
          <a:xfrm>
            <a:off x="3392406" y="3122582"/>
            <a:ext cx="1323566" cy="421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en-US" altLang="zh-CN" sz="8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800" dirty="0">
              <a:solidFill>
                <a:schemeClr val="tx1">
                  <a:lumMod val="50000"/>
                  <a:lumOff val="50000"/>
                </a:schemeClr>
              </a:solidFill>
              <a:latin typeface="Arial" pitchFamily="34" charset="0"/>
            </a:endParaRPr>
          </a:p>
        </p:txBody>
      </p:sp>
      <p:sp>
        <p:nvSpPr>
          <p:cNvPr id="67" name="Text Placeholder 33"/>
          <p:cNvSpPr txBox="1">
            <a:spLocks/>
          </p:cNvSpPr>
          <p:nvPr/>
        </p:nvSpPr>
        <p:spPr>
          <a:xfrm>
            <a:off x="3392405" y="2947561"/>
            <a:ext cx="1172404" cy="23931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6945">
              <a:buNone/>
              <a:defRPr/>
            </a:pPr>
            <a:r>
              <a:rPr lang="zh-CN" altLang="en-US" sz="1100" dirty="0">
                <a:solidFill>
                  <a:schemeClr val="tx1">
                    <a:lumMod val="75000"/>
                    <a:lumOff val="25000"/>
                  </a:schemeClr>
                </a:solidFill>
                <a:ea typeface="微软雅黑" pitchFamily="34" charset="-122"/>
              </a:rPr>
              <a:t>点击输入标题</a:t>
            </a:r>
            <a:endParaRPr lang="en-AU" altLang="zh-CN" sz="1100" dirty="0">
              <a:solidFill>
                <a:schemeClr val="tx1">
                  <a:lumMod val="75000"/>
                  <a:lumOff val="25000"/>
                </a:schemeClr>
              </a:solidFill>
              <a:latin typeface="Roboto Condensed" panose="02000000000000000000" pitchFamily="2" charset="0"/>
              <a:ea typeface="Arial"/>
              <a:cs typeface="Arial"/>
            </a:endParaRPr>
          </a:p>
        </p:txBody>
      </p:sp>
      <p:grpSp>
        <p:nvGrpSpPr>
          <p:cNvPr id="11" name="Group 19"/>
          <p:cNvGrpSpPr>
            <a:grpSpLocks/>
          </p:cNvGrpSpPr>
          <p:nvPr/>
        </p:nvGrpSpPr>
        <p:grpSpPr bwMode="auto">
          <a:xfrm>
            <a:off x="800024" y="2245091"/>
            <a:ext cx="413020" cy="414337"/>
            <a:chOff x="729881" y="3037332"/>
            <a:chExt cx="551992" cy="551992"/>
          </a:xfrm>
        </p:grpSpPr>
        <p:sp>
          <p:nvSpPr>
            <p:cNvPr id="56" name="Oval 55"/>
            <p:cNvSpPr>
              <a:spLocks noChangeAspect="1"/>
            </p:cNvSpPr>
            <p:nvPr/>
          </p:nvSpPr>
          <p:spPr>
            <a:xfrm>
              <a:off x="729881" y="3037332"/>
              <a:ext cx="551992" cy="551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endParaRPr lang="zh-CN" altLang="zh-CN">
                <a:solidFill>
                  <a:srgbClr val="FFFFFF"/>
                </a:solidFill>
                <a:latin typeface="Arial" pitchFamily="34" charset="0"/>
              </a:endParaRPr>
            </a:p>
          </p:txBody>
        </p:sp>
        <p:sp>
          <p:nvSpPr>
            <p:cNvPr id="43" name="Freeform 96"/>
            <p:cNvSpPr>
              <a:spLocks noChangeArrowheads="1"/>
            </p:cNvSpPr>
            <p:nvPr/>
          </p:nvSpPr>
          <p:spPr bwMode="auto">
            <a:xfrm>
              <a:off x="863478" y="3193464"/>
              <a:ext cx="298016" cy="261093"/>
            </a:xfrm>
            <a:custGeom>
              <a:avLst/>
              <a:gdLst>
                <a:gd name="T0" fmla="*/ 265036 w 497"/>
                <a:gd name="T1" fmla="*/ 0 h 435"/>
                <a:gd name="T2" fmla="*/ 265036 w 497"/>
                <a:gd name="T3" fmla="*/ 0 h 435"/>
                <a:gd name="T4" fmla="*/ 31780 w 497"/>
                <a:gd name="T5" fmla="*/ 0 h 435"/>
                <a:gd name="T6" fmla="*/ 0 w 497"/>
                <a:gd name="T7" fmla="*/ 26409 h 435"/>
                <a:gd name="T8" fmla="*/ 0 w 497"/>
                <a:gd name="T9" fmla="*/ 191468 h 435"/>
                <a:gd name="T10" fmla="*/ 26384 w 497"/>
                <a:gd name="T11" fmla="*/ 228681 h 435"/>
                <a:gd name="T12" fmla="*/ 95941 w 497"/>
                <a:gd name="T13" fmla="*/ 239485 h 435"/>
                <a:gd name="T14" fmla="*/ 73754 w 497"/>
                <a:gd name="T15" fmla="*/ 260493 h 435"/>
                <a:gd name="T16" fmla="*/ 223062 w 497"/>
                <a:gd name="T17" fmla="*/ 260493 h 435"/>
                <a:gd name="T18" fmla="*/ 201476 w 497"/>
                <a:gd name="T19" fmla="*/ 239485 h 435"/>
                <a:gd name="T20" fmla="*/ 270433 w 497"/>
                <a:gd name="T21" fmla="*/ 228681 h 435"/>
                <a:gd name="T22" fmla="*/ 297416 w 497"/>
                <a:gd name="T23" fmla="*/ 191468 h 435"/>
                <a:gd name="T24" fmla="*/ 297416 w 497"/>
                <a:gd name="T25" fmla="*/ 26409 h 435"/>
                <a:gd name="T26" fmla="*/ 265036 w 497"/>
                <a:gd name="T27" fmla="*/ 0 h 435"/>
                <a:gd name="T28" fmla="*/ 265036 w 497"/>
                <a:gd name="T29" fmla="*/ 191468 h 435"/>
                <a:gd name="T30" fmla="*/ 265036 w 497"/>
                <a:gd name="T31" fmla="*/ 191468 h 435"/>
                <a:gd name="T32" fmla="*/ 31780 w 497"/>
                <a:gd name="T33" fmla="*/ 191468 h 435"/>
                <a:gd name="T34" fmla="*/ 31780 w 497"/>
                <a:gd name="T35" fmla="*/ 26409 h 435"/>
                <a:gd name="T36" fmla="*/ 265036 w 497"/>
                <a:gd name="T37" fmla="*/ 26409 h 435"/>
                <a:gd name="T38" fmla="*/ 265036 w 497"/>
                <a:gd name="T39" fmla="*/ 191468 h 4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14" name="Group 20"/>
          <p:cNvGrpSpPr>
            <a:grpSpLocks/>
          </p:cNvGrpSpPr>
          <p:nvPr/>
        </p:nvGrpSpPr>
        <p:grpSpPr bwMode="auto">
          <a:xfrm>
            <a:off x="2868692" y="2272476"/>
            <a:ext cx="414210" cy="414337"/>
            <a:chOff x="3480075" y="3037332"/>
            <a:chExt cx="551992" cy="551992"/>
          </a:xfrm>
        </p:grpSpPr>
        <p:sp>
          <p:nvSpPr>
            <p:cNvPr id="62" name="Oval 61"/>
            <p:cNvSpPr>
              <a:spLocks noChangeAspect="1"/>
            </p:cNvSpPr>
            <p:nvPr/>
          </p:nvSpPr>
          <p:spPr>
            <a:xfrm>
              <a:off x="3480075" y="3037332"/>
              <a:ext cx="551992" cy="5519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endParaRPr lang="zh-CN" altLang="zh-CN">
                <a:solidFill>
                  <a:srgbClr val="FFFFFF"/>
                </a:solidFill>
                <a:latin typeface="Arial" pitchFamily="34" charset="0"/>
              </a:endParaRPr>
            </a:p>
          </p:txBody>
        </p:sp>
        <p:sp>
          <p:nvSpPr>
            <p:cNvPr id="44" name="Freeform 29"/>
            <p:cNvSpPr>
              <a:spLocks noChangeArrowheads="1"/>
            </p:cNvSpPr>
            <p:nvPr/>
          </p:nvSpPr>
          <p:spPr bwMode="auto">
            <a:xfrm>
              <a:off x="3623496" y="3174870"/>
              <a:ext cx="266367" cy="276915"/>
            </a:xfrm>
            <a:custGeom>
              <a:avLst/>
              <a:gdLst>
                <a:gd name="T0" fmla="*/ 148782 w 444"/>
                <a:gd name="T1" fmla="*/ 201992 h 462"/>
                <a:gd name="T2" fmla="*/ 148782 w 444"/>
                <a:gd name="T3" fmla="*/ 201992 h 462"/>
                <a:gd name="T4" fmla="*/ 191976 w 444"/>
                <a:gd name="T5" fmla="*/ 154041 h 462"/>
                <a:gd name="T6" fmla="*/ 265767 w 444"/>
                <a:gd name="T7" fmla="*/ 42556 h 462"/>
                <a:gd name="T8" fmla="*/ 255568 w 444"/>
                <a:gd name="T9" fmla="*/ 31767 h 462"/>
                <a:gd name="T10" fmla="*/ 207574 w 444"/>
                <a:gd name="T11" fmla="*/ 31767 h 462"/>
                <a:gd name="T12" fmla="*/ 133184 w 444"/>
                <a:gd name="T13" fmla="*/ 0 h 462"/>
                <a:gd name="T14" fmla="*/ 58793 w 444"/>
                <a:gd name="T15" fmla="*/ 31767 h 462"/>
                <a:gd name="T16" fmla="*/ 10799 w 444"/>
                <a:gd name="T17" fmla="*/ 31767 h 462"/>
                <a:gd name="T18" fmla="*/ 0 w 444"/>
                <a:gd name="T19" fmla="*/ 42556 h 462"/>
                <a:gd name="T20" fmla="*/ 74391 w 444"/>
                <a:gd name="T21" fmla="*/ 154041 h 462"/>
                <a:gd name="T22" fmla="*/ 116986 w 444"/>
                <a:gd name="T23" fmla="*/ 201992 h 462"/>
                <a:gd name="T24" fmla="*/ 116986 w 444"/>
                <a:gd name="T25" fmla="*/ 222971 h 462"/>
                <a:gd name="T26" fmla="*/ 64192 w 444"/>
                <a:gd name="T27" fmla="*/ 249343 h 462"/>
                <a:gd name="T28" fmla="*/ 133184 w 444"/>
                <a:gd name="T29" fmla="*/ 276316 h 462"/>
                <a:gd name="T30" fmla="*/ 196776 w 444"/>
                <a:gd name="T31" fmla="*/ 249343 h 462"/>
                <a:gd name="T32" fmla="*/ 148782 w 444"/>
                <a:gd name="T33" fmla="*/ 222971 h 462"/>
                <a:gd name="T34" fmla="*/ 148782 w 444"/>
                <a:gd name="T35" fmla="*/ 201992 h 462"/>
                <a:gd name="T36" fmla="*/ 191976 w 444"/>
                <a:gd name="T37" fmla="*/ 127069 h 462"/>
                <a:gd name="T38" fmla="*/ 191976 w 444"/>
                <a:gd name="T39" fmla="*/ 127069 h 462"/>
                <a:gd name="T40" fmla="*/ 207574 w 444"/>
                <a:gd name="T41" fmla="*/ 53345 h 462"/>
                <a:gd name="T42" fmla="*/ 244770 w 444"/>
                <a:gd name="T43" fmla="*/ 53345 h 462"/>
                <a:gd name="T44" fmla="*/ 191976 w 444"/>
                <a:gd name="T45" fmla="*/ 127069 h 462"/>
                <a:gd name="T46" fmla="*/ 133184 w 444"/>
                <a:gd name="T47" fmla="*/ 21578 h 462"/>
                <a:gd name="T48" fmla="*/ 133184 w 444"/>
                <a:gd name="T49" fmla="*/ 21578 h 462"/>
                <a:gd name="T50" fmla="*/ 191976 w 444"/>
                <a:gd name="T51" fmla="*/ 42556 h 462"/>
                <a:gd name="T52" fmla="*/ 133184 w 444"/>
                <a:gd name="T53" fmla="*/ 68929 h 462"/>
                <a:gd name="T54" fmla="*/ 74391 w 444"/>
                <a:gd name="T55" fmla="*/ 42556 h 462"/>
                <a:gd name="T56" fmla="*/ 133184 w 444"/>
                <a:gd name="T57" fmla="*/ 21578 h 462"/>
                <a:gd name="T58" fmla="*/ 21597 w 444"/>
                <a:gd name="T59" fmla="*/ 53345 h 462"/>
                <a:gd name="T60" fmla="*/ 21597 w 444"/>
                <a:gd name="T61" fmla="*/ 53345 h 462"/>
                <a:gd name="T62" fmla="*/ 58793 w 444"/>
                <a:gd name="T63" fmla="*/ 53345 h 462"/>
                <a:gd name="T64" fmla="*/ 74391 w 444"/>
                <a:gd name="T65" fmla="*/ 127069 h 462"/>
                <a:gd name="T66" fmla="*/ 21597 w 444"/>
                <a:gd name="T67" fmla="*/ 53345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17" name="Group 23"/>
          <p:cNvGrpSpPr>
            <a:grpSpLocks/>
          </p:cNvGrpSpPr>
          <p:nvPr/>
        </p:nvGrpSpPr>
        <p:grpSpPr bwMode="auto">
          <a:xfrm>
            <a:off x="800024" y="2952323"/>
            <a:ext cx="413020" cy="414337"/>
            <a:chOff x="729881" y="3980449"/>
            <a:chExt cx="551992" cy="551992"/>
          </a:xfrm>
        </p:grpSpPr>
        <p:sp>
          <p:nvSpPr>
            <p:cNvPr id="59" name="Oval 58"/>
            <p:cNvSpPr>
              <a:spLocks noChangeAspect="1"/>
            </p:cNvSpPr>
            <p:nvPr/>
          </p:nvSpPr>
          <p:spPr>
            <a:xfrm>
              <a:off x="729881" y="3980449"/>
              <a:ext cx="551992" cy="5519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endParaRPr lang="zh-CN" altLang="zh-CN">
                <a:solidFill>
                  <a:srgbClr val="F33745"/>
                </a:solidFill>
                <a:latin typeface="Arial" pitchFamily="34" charset="0"/>
              </a:endParaRPr>
            </a:p>
          </p:txBody>
        </p:sp>
        <p:sp>
          <p:nvSpPr>
            <p:cNvPr id="45" name="Freeform 166"/>
            <p:cNvSpPr>
              <a:spLocks noChangeArrowheads="1"/>
            </p:cNvSpPr>
            <p:nvPr/>
          </p:nvSpPr>
          <p:spPr bwMode="auto">
            <a:xfrm>
              <a:off x="876178" y="4109234"/>
              <a:ext cx="232083" cy="266367"/>
            </a:xfrm>
            <a:custGeom>
              <a:avLst/>
              <a:gdLst>
                <a:gd name="T0" fmla="*/ 220776 w 390"/>
                <a:gd name="T1" fmla="*/ 0 h 445"/>
                <a:gd name="T2" fmla="*/ 220776 w 390"/>
                <a:gd name="T3" fmla="*/ 0 h 445"/>
                <a:gd name="T4" fmla="*/ 184476 w 390"/>
                <a:gd name="T5" fmla="*/ 0 h 445"/>
                <a:gd name="T6" fmla="*/ 173765 w 390"/>
                <a:gd name="T7" fmla="*/ 16760 h 445"/>
                <a:gd name="T8" fmla="*/ 173765 w 390"/>
                <a:gd name="T9" fmla="*/ 265768 h 445"/>
                <a:gd name="T10" fmla="*/ 231488 w 390"/>
                <a:gd name="T11" fmla="*/ 265768 h 445"/>
                <a:gd name="T12" fmla="*/ 231488 w 390"/>
                <a:gd name="T13" fmla="*/ 16760 h 445"/>
                <a:gd name="T14" fmla="*/ 220776 w 390"/>
                <a:gd name="T15" fmla="*/ 0 h 445"/>
                <a:gd name="T16" fmla="*/ 131514 w 390"/>
                <a:gd name="T17" fmla="*/ 90385 h 445"/>
                <a:gd name="T18" fmla="*/ 131514 w 390"/>
                <a:gd name="T19" fmla="*/ 90385 h 445"/>
                <a:gd name="T20" fmla="*/ 99974 w 390"/>
                <a:gd name="T21" fmla="*/ 90385 h 445"/>
                <a:gd name="T22" fmla="*/ 83907 w 390"/>
                <a:gd name="T23" fmla="*/ 106547 h 445"/>
                <a:gd name="T24" fmla="*/ 83907 w 390"/>
                <a:gd name="T25" fmla="*/ 265768 h 445"/>
                <a:gd name="T26" fmla="*/ 147581 w 390"/>
                <a:gd name="T27" fmla="*/ 265768 h 445"/>
                <a:gd name="T28" fmla="*/ 147581 w 390"/>
                <a:gd name="T29" fmla="*/ 106547 h 445"/>
                <a:gd name="T30" fmla="*/ 131514 w 390"/>
                <a:gd name="T31" fmla="*/ 90385 h 445"/>
                <a:gd name="T32" fmla="*/ 41656 w 390"/>
                <a:gd name="T33" fmla="*/ 180770 h 445"/>
                <a:gd name="T34" fmla="*/ 41656 w 390"/>
                <a:gd name="T35" fmla="*/ 180770 h 445"/>
                <a:gd name="T36" fmla="*/ 10116 w 390"/>
                <a:gd name="T37" fmla="*/ 180770 h 445"/>
                <a:gd name="T38" fmla="*/ 0 w 390"/>
                <a:gd name="T39" fmla="*/ 190946 h 445"/>
                <a:gd name="T40" fmla="*/ 0 w 390"/>
                <a:gd name="T41" fmla="*/ 265768 h 445"/>
                <a:gd name="T42" fmla="*/ 57723 w 390"/>
                <a:gd name="T43" fmla="*/ 265768 h 445"/>
                <a:gd name="T44" fmla="*/ 57723 w 390"/>
                <a:gd name="T45" fmla="*/ 190946 h 445"/>
                <a:gd name="T46" fmla="*/ 41656 w 390"/>
                <a:gd name="T47" fmla="*/ 180770 h 44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90" h="445">
                  <a:moveTo>
                    <a:pt x="371" y="0"/>
                  </a:moveTo>
                  <a:lnTo>
                    <a:pt x="371" y="0"/>
                  </a:lnTo>
                  <a:cubicBezTo>
                    <a:pt x="310" y="0"/>
                    <a:pt x="310" y="0"/>
                    <a:pt x="310" y="0"/>
                  </a:cubicBezTo>
                  <a:cubicBezTo>
                    <a:pt x="301" y="0"/>
                    <a:pt x="292" y="10"/>
                    <a:pt x="292" y="28"/>
                  </a:cubicBezTo>
                  <a:cubicBezTo>
                    <a:pt x="292" y="444"/>
                    <a:pt x="292" y="444"/>
                    <a:pt x="292" y="444"/>
                  </a:cubicBezTo>
                  <a:cubicBezTo>
                    <a:pt x="389" y="444"/>
                    <a:pt x="389" y="444"/>
                    <a:pt x="389" y="444"/>
                  </a:cubicBezTo>
                  <a:cubicBezTo>
                    <a:pt x="389" y="28"/>
                    <a:pt x="389" y="28"/>
                    <a:pt x="389" y="28"/>
                  </a:cubicBezTo>
                  <a:cubicBezTo>
                    <a:pt x="389" y="10"/>
                    <a:pt x="380" y="0"/>
                    <a:pt x="371" y="0"/>
                  </a:cubicBezTo>
                  <a:close/>
                  <a:moveTo>
                    <a:pt x="221" y="151"/>
                  </a:moveTo>
                  <a:lnTo>
                    <a:pt x="221" y="151"/>
                  </a:lnTo>
                  <a:cubicBezTo>
                    <a:pt x="168" y="151"/>
                    <a:pt x="168" y="151"/>
                    <a:pt x="168" y="151"/>
                  </a:cubicBezTo>
                  <a:cubicBezTo>
                    <a:pt x="150" y="151"/>
                    <a:pt x="141" y="160"/>
                    <a:pt x="141" y="178"/>
                  </a:cubicBezTo>
                  <a:cubicBezTo>
                    <a:pt x="141" y="444"/>
                    <a:pt x="141" y="444"/>
                    <a:pt x="141" y="444"/>
                  </a:cubicBezTo>
                  <a:cubicBezTo>
                    <a:pt x="248" y="444"/>
                    <a:pt x="248" y="444"/>
                    <a:pt x="248" y="444"/>
                  </a:cubicBezTo>
                  <a:cubicBezTo>
                    <a:pt x="248" y="178"/>
                    <a:pt x="248" y="178"/>
                    <a:pt x="248" y="178"/>
                  </a:cubicBezTo>
                  <a:cubicBezTo>
                    <a:pt x="248" y="160"/>
                    <a:pt x="230" y="151"/>
                    <a:pt x="221" y="151"/>
                  </a:cubicBezTo>
                  <a:close/>
                  <a:moveTo>
                    <a:pt x="70" y="302"/>
                  </a:moveTo>
                  <a:lnTo>
                    <a:pt x="70" y="302"/>
                  </a:lnTo>
                  <a:cubicBezTo>
                    <a:pt x="17" y="302"/>
                    <a:pt x="17" y="302"/>
                    <a:pt x="17" y="302"/>
                  </a:cubicBezTo>
                  <a:cubicBezTo>
                    <a:pt x="0" y="302"/>
                    <a:pt x="0" y="310"/>
                    <a:pt x="0" y="319"/>
                  </a:cubicBezTo>
                  <a:cubicBezTo>
                    <a:pt x="0" y="444"/>
                    <a:pt x="0" y="444"/>
                    <a:pt x="0" y="444"/>
                  </a:cubicBezTo>
                  <a:cubicBezTo>
                    <a:pt x="97" y="444"/>
                    <a:pt x="97" y="444"/>
                    <a:pt x="97" y="444"/>
                  </a:cubicBezTo>
                  <a:cubicBezTo>
                    <a:pt x="97" y="319"/>
                    <a:pt x="97" y="319"/>
                    <a:pt x="97" y="319"/>
                  </a:cubicBezTo>
                  <a:cubicBezTo>
                    <a:pt x="97" y="310"/>
                    <a:pt x="88" y="302"/>
                    <a:pt x="70" y="302"/>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grpSp>
        <p:nvGrpSpPr>
          <p:cNvPr id="20" name="Group 24"/>
          <p:cNvGrpSpPr>
            <a:grpSpLocks/>
          </p:cNvGrpSpPr>
          <p:nvPr/>
        </p:nvGrpSpPr>
        <p:grpSpPr bwMode="auto">
          <a:xfrm>
            <a:off x="2861550" y="2952323"/>
            <a:ext cx="414210" cy="414337"/>
            <a:chOff x="3480075" y="3980449"/>
            <a:chExt cx="551992" cy="551992"/>
          </a:xfrm>
        </p:grpSpPr>
        <p:sp>
          <p:nvSpPr>
            <p:cNvPr id="65" name="Oval 64"/>
            <p:cNvSpPr>
              <a:spLocks noChangeAspect="1"/>
            </p:cNvSpPr>
            <p:nvPr/>
          </p:nvSpPr>
          <p:spPr>
            <a:xfrm>
              <a:off x="3480075" y="3980449"/>
              <a:ext cx="551992" cy="5519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endParaRPr lang="zh-CN" altLang="zh-CN">
                <a:solidFill>
                  <a:srgbClr val="F33745"/>
                </a:solidFill>
                <a:latin typeface="Arial" pitchFamily="34" charset="0"/>
              </a:endParaRPr>
            </a:p>
          </p:txBody>
        </p:sp>
        <p:sp>
          <p:nvSpPr>
            <p:cNvPr id="46" name="Freeform 36"/>
            <p:cNvSpPr>
              <a:spLocks noChangeArrowheads="1"/>
            </p:cNvSpPr>
            <p:nvPr/>
          </p:nvSpPr>
          <p:spPr bwMode="auto">
            <a:xfrm>
              <a:off x="3627670" y="4125899"/>
              <a:ext cx="287467" cy="261092"/>
            </a:xfrm>
            <a:custGeom>
              <a:avLst/>
              <a:gdLst>
                <a:gd name="T0" fmla="*/ 143135 w 480"/>
                <a:gd name="T1" fmla="*/ 196418 h 436"/>
                <a:gd name="T2" fmla="*/ 143135 w 480"/>
                <a:gd name="T3" fmla="*/ 196418 h 436"/>
                <a:gd name="T4" fmla="*/ 111393 w 480"/>
                <a:gd name="T5" fmla="*/ 228755 h 436"/>
                <a:gd name="T6" fmla="*/ 143135 w 480"/>
                <a:gd name="T7" fmla="*/ 260493 h 436"/>
                <a:gd name="T8" fmla="*/ 174876 w 480"/>
                <a:gd name="T9" fmla="*/ 228755 h 436"/>
                <a:gd name="T10" fmla="*/ 143135 w 480"/>
                <a:gd name="T11" fmla="*/ 196418 h 436"/>
                <a:gd name="T12" fmla="*/ 79652 w 480"/>
                <a:gd name="T13" fmla="*/ 164680 h 436"/>
                <a:gd name="T14" fmla="*/ 79652 w 480"/>
                <a:gd name="T15" fmla="*/ 164680 h 436"/>
                <a:gd name="T16" fmla="*/ 100613 w 480"/>
                <a:gd name="T17" fmla="*/ 186238 h 436"/>
                <a:gd name="T18" fmla="*/ 185656 w 480"/>
                <a:gd name="T19" fmla="*/ 186238 h 436"/>
                <a:gd name="T20" fmla="*/ 206617 w 480"/>
                <a:gd name="T21" fmla="*/ 164680 h 436"/>
                <a:gd name="T22" fmla="*/ 79652 w 480"/>
                <a:gd name="T23" fmla="*/ 164680 h 436"/>
                <a:gd name="T24" fmla="*/ 37131 w 480"/>
                <a:gd name="T25" fmla="*/ 122162 h 436"/>
                <a:gd name="T26" fmla="*/ 37131 w 480"/>
                <a:gd name="T27" fmla="*/ 122162 h 436"/>
                <a:gd name="T28" fmla="*/ 58691 w 480"/>
                <a:gd name="T29" fmla="*/ 143720 h 436"/>
                <a:gd name="T30" fmla="*/ 228177 w 480"/>
                <a:gd name="T31" fmla="*/ 143720 h 436"/>
                <a:gd name="T32" fmla="*/ 249737 w 480"/>
                <a:gd name="T33" fmla="*/ 122162 h 436"/>
                <a:gd name="T34" fmla="*/ 37131 w 480"/>
                <a:gd name="T35" fmla="*/ 122162 h 436"/>
                <a:gd name="T36" fmla="*/ 0 w 480"/>
                <a:gd name="T37" fmla="*/ 80244 h 436"/>
                <a:gd name="T38" fmla="*/ 0 w 480"/>
                <a:gd name="T39" fmla="*/ 80244 h 436"/>
                <a:gd name="T40" fmla="*/ 15571 w 480"/>
                <a:gd name="T41" fmla="*/ 101203 h 436"/>
                <a:gd name="T42" fmla="*/ 265308 w 480"/>
                <a:gd name="T43" fmla="*/ 101203 h 436"/>
                <a:gd name="T44" fmla="*/ 286868 w 480"/>
                <a:gd name="T45" fmla="*/ 80244 h 436"/>
                <a:gd name="T46" fmla="*/ 0 w 480"/>
                <a:gd name="T47" fmla="*/ 80244 h 4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zh-CN" altLang="en-US"/>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52166972"/>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8" presetClass="emph" presetSubtype="0" fill="hold" nodeType="withEffect">
                                  <p:stCondLst>
                                    <p:cond delay="0"/>
                                  </p:stCondLst>
                                  <p:childTnLst>
                                    <p:animRot by="21600000">
                                      <p:cBhvr>
                                        <p:cTn id="25" dur="2000" fill="hold"/>
                                        <p:tgtEl>
                                          <p:spTgt spid="3"/>
                                        </p:tgtEl>
                                        <p:attrNameLst>
                                          <p:attrName>r</p:attrName>
                                        </p:attrNameLst>
                                      </p:cBhvr>
                                    </p:animRot>
                                  </p:childTnLst>
                                </p:cTn>
                              </p:par>
                              <p:par>
                                <p:cTn id="26" presetID="8" presetClass="emph" presetSubtype="0" fill="hold" nodeType="withEffect">
                                  <p:stCondLst>
                                    <p:cond delay="0"/>
                                  </p:stCondLst>
                                  <p:childTnLst>
                                    <p:animRot by="21600000">
                                      <p:cBhvr>
                                        <p:cTn id="27" dur="2000" fill="hold"/>
                                        <p:tgtEl>
                                          <p:spTgt spid="5"/>
                                        </p:tgtEl>
                                        <p:attrNameLst>
                                          <p:attrName>r</p:attrName>
                                        </p:attrNameLst>
                                      </p:cBhvr>
                                    </p:animRot>
                                  </p:childTnLst>
                                </p:cTn>
                              </p:par>
                              <p:par>
                                <p:cTn id="28" presetID="8" presetClass="emph" presetSubtype="0" fill="hold" nodeType="withEffect">
                                  <p:stCondLst>
                                    <p:cond delay="0"/>
                                  </p:stCondLst>
                                  <p:childTnLst>
                                    <p:animRot by="21600000">
                                      <p:cBhvr>
                                        <p:cTn id="29" dur="2000" fill="hold"/>
                                        <p:tgtEl>
                                          <p:spTgt spid="4"/>
                                        </p:tgtEl>
                                        <p:attrNameLst>
                                          <p:attrName>r</p:attrName>
                                        </p:attrNameLst>
                                      </p:cBhvr>
                                    </p:animRot>
                                  </p:childTnLst>
                                </p:cTn>
                              </p:par>
                              <p:par>
                                <p:cTn id="30" presetID="8" presetClass="emph" presetSubtype="0" fill="hold" nodeType="withEffect">
                                  <p:stCondLst>
                                    <p:cond delay="0"/>
                                  </p:stCondLst>
                                  <p:childTnLst>
                                    <p:animRot by="21600000">
                                      <p:cBhvr>
                                        <p:cTn id="31" dur="2000" fill="hold"/>
                                        <p:tgtEl>
                                          <p:spTgt spid="8"/>
                                        </p:tgtEl>
                                        <p:attrNameLst>
                                          <p:attrName>r</p:attrName>
                                        </p:attrNameLst>
                                      </p:cBhvr>
                                    </p:animRo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randombar(horizontal)">
                                      <p:cBhvr>
                                        <p:cTn id="38" dur="500"/>
                                        <p:tgtEl>
                                          <p:spTgt spid="58"/>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randombar(horizontal)">
                                      <p:cBhvr>
                                        <p:cTn id="41" dur="500"/>
                                        <p:tgtEl>
                                          <p:spTgt spid="57"/>
                                        </p:tgtEl>
                                      </p:cBhvr>
                                    </p:animEffect>
                                  </p:childTnLst>
                                </p:cTn>
                              </p:par>
                            </p:childTnLst>
                          </p:cTn>
                        </p:par>
                        <p:par>
                          <p:cTn id="42" fill="hold" nodeType="afterGroup">
                            <p:stCondLst>
                              <p:cond delay="4000"/>
                            </p:stCondLst>
                            <p:childTnLst>
                              <p:par>
                                <p:cTn id="43" presetID="22" presetClass="entr" presetSubtype="8"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randombar(horizontal)">
                                      <p:cBhvr>
                                        <p:cTn id="48" dur="500"/>
                                        <p:tgtEl>
                                          <p:spTgt spid="64"/>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randombar(horizontal)">
                                      <p:cBhvr>
                                        <p:cTn id="51" dur="500"/>
                                        <p:tgtEl>
                                          <p:spTgt spid="63"/>
                                        </p:tgtEl>
                                      </p:cBhvr>
                                    </p:animEffect>
                                  </p:childTnLst>
                                </p:cTn>
                              </p:par>
                            </p:childTnLst>
                          </p:cTn>
                        </p:par>
                        <p:par>
                          <p:cTn id="52" fill="hold" nodeType="afterGroup">
                            <p:stCondLst>
                              <p:cond delay="4500"/>
                            </p:stCondLst>
                            <p:childTnLst>
                              <p:par>
                                <p:cTn id="53" presetID="22" presetClass="entr" presetSubtype="8"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randombar(horizontal)">
                                      <p:cBhvr>
                                        <p:cTn id="58" dur="500"/>
                                        <p:tgtEl>
                                          <p:spTgt spid="61"/>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randombar(horizontal)">
                                      <p:cBhvr>
                                        <p:cTn id="61" dur="500"/>
                                        <p:tgtEl>
                                          <p:spTgt spid="60"/>
                                        </p:tgtEl>
                                      </p:cBhvr>
                                    </p:animEffect>
                                  </p:childTnLst>
                                </p:cTn>
                              </p:par>
                            </p:childTnLst>
                          </p:cTn>
                        </p:par>
                        <p:par>
                          <p:cTn id="62" fill="hold" nodeType="afterGroup">
                            <p:stCondLst>
                              <p:cond delay="5000"/>
                            </p:stCondLst>
                            <p:childTnLst>
                              <p:par>
                                <p:cTn id="63" presetID="22" presetClass="entr" presetSubtype="8" fill="hold"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randombar(horizontal)">
                                      <p:cBhvr>
                                        <p:cTn id="68" dur="500"/>
                                        <p:tgtEl>
                                          <p:spTgt spid="67"/>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randombar(horizontal)">
                                      <p:cBhvr>
                                        <p:cTn id="7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60" grpId="0"/>
      <p:bldP spid="61" grpId="0"/>
      <p:bldP spid="63" grpId="0"/>
      <p:bldP spid="64"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3197253" y="4363642"/>
            <a:ext cx="4975277" cy="128587"/>
            <a:chOff x="3649517" y="6019293"/>
            <a:chExt cx="6636034" cy="171701"/>
          </a:xfrm>
        </p:grpSpPr>
        <p:cxnSp>
          <p:nvCxnSpPr>
            <p:cNvPr id="8" name="Straight Connector 7"/>
            <p:cNvCxnSpPr/>
            <p:nvPr/>
          </p:nvCxnSpPr>
          <p:spPr>
            <a:xfrm>
              <a:off x="3805099" y="6105144"/>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3" name="Group 8"/>
            <p:cNvGrpSpPr/>
            <p:nvPr/>
          </p:nvGrpSpPr>
          <p:grpSpPr>
            <a:xfrm>
              <a:off x="3649517" y="6019293"/>
              <a:ext cx="172215" cy="171701"/>
              <a:chOff x="2138511" y="2464802"/>
              <a:chExt cx="354012" cy="352956"/>
            </a:xfrm>
            <a:solidFill>
              <a:schemeClr val="bg1">
                <a:lumMod val="50000"/>
              </a:schemeClr>
            </a:solidFill>
          </p:grpSpPr>
          <p:sp>
            <p:nvSpPr>
              <p:cNvPr id="10" name="Oval 9"/>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p>
            </p:txBody>
          </p:sp>
          <p:sp>
            <p:nvSpPr>
              <p:cNvPr id="11" name="Freeform 10"/>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p>
            </p:txBody>
          </p:sp>
        </p:grpSp>
      </p:grpSp>
      <p:cxnSp>
        <p:nvCxnSpPr>
          <p:cNvPr id="12" name="Straight Connector 11"/>
          <p:cNvCxnSpPr/>
          <p:nvPr/>
        </p:nvCxnSpPr>
        <p:spPr>
          <a:xfrm>
            <a:off x="3261526" y="3839766"/>
            <a:ext cx="0" cy="489347"/>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 name="Group 12"/>
          <p:cNvGrpSpPr>
            <a:grpSpLocks/>
          </p:cNvGrpSpPr>
          <p:nvPr/>
        </p:nvGrpSpPr>
        <p:grpSpPr bwMode="auto">
          <a:xfrm>
            <a:off x="3197253" y="3687367"/>
            <a:ext cx="4975277" cy="128587"/>
            <a:chOff x="3649517" y="5117655"/>
            <a:chExt cx="6636034" cy="171701"/>
          </a:xfrm>
        </p:grpSpPr>
        <p:cxnSp>
          <p:nvCxnSpPr>
            <p:cNvPr id="14" name="Straight Connector 13"/>
            <p:cNvCxnSpPr/>
            <p:nvPr/>
          </p:nvCxnSpPr>
          <p:spPr>
            <a:xfrm>
              <a:off x="3805099" y="5192376"/>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5" name="Group 14"/>
            <p:cNvGrpSpPr/>
            <p:nvPr/>
          </p:nvGrpSpPr>
          <p:grpSpPr>
            <a:xfrm>
              <a:off x="3649517" y="5117655"/>
              <a:ext cx="172215" cy="171701"/>
              <a:chOff x="2138511" y="2464802"/>
              <a:chExt cx="354012" cy="352956"/>
            </a:xfrm>
            <a:solidFill>
              <a:schemeClr val="bg1">
                <a:lumMod val="50000"/>
              </a:schemeClr>
            </a:solidFill>
          </p:grpSpPr>
          <p:sp>
            <p:nvSpPr>
              <p:cNvPr id="16" name="Oval 15"/>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p>
            </p:txBody>
          </p:sp>
          <p:sp>
            <p:nvSpPr>
              <p:cNvPr id="17" name="Freeform 1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p>
            </p:txBody>
          </p:sp>
        </p:grpSp>
      </p:grpSp>
      <p:cxnSp>
        <p:nvCxnSpPr>
          <p:cNvPr id="18" name="Straight Connector 17"/>
          <p:cNvCxnSpPr/>
          <p:nvPr/>
        </p:nvCxnSpPr>
        <p:spPr>
          <a:xfrm>
            <a:off x="3261526" y="3163490"/>
            <a:ext cx="0" cy="489347"/>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 name="Group 18"/>
          <p:cNvGrpSpPr>
            <a:grpSpLocks/>
          </p:cNvGrpSpPr>
          <p:nvPr/>
        </p:nvGrpSpPr>
        <p:grpSpPr bwMode="auto">
          <a:xfrm>
            <a:off x="3197253" y="3015855"/>
            <a:ext cx="4975277" cy="128587"/>
            <a:chOff x="3649517" y="4222959"/>
            <a:chExt cx="6636034" cy="171701"/>
          </a:xfrm>
        </p:grpSpPr>
        <p:cxnSp>
          <p:nvCxnSpPr>
            <p:cNvPr id="20" name="Straight Connector 19"/>
            <p:cNvCxnSpPr/>
            <p:nvPr/>
          </p:nvCxnSpPr>
          <p:spPr>
            <a:xfrm>
              <a:off x="3805099" y="4308810"/>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7" name="Group 20"/>
            <p:cNvGrpSpPr/>
            <p:nvPr/>
          </p:nvGrpSpPr>
          <p:grpSpPr>
            <a:xfrm>
              <a:off x="3649517" y="4222959"/>
              <a:ext cx="172215" cy="171701"/>
              <a:chOff x="2138511" y="2464802"/>
              <a:chExt cx="354012" cy="352956"/>
            </a:xfrm>
            <a:solidFill>
              <a:schemeClr val="bg1">
                <a:lumMod val="50000"/>
              </a:schemeClr>
            </a:solidFill>
          </p:grpSpPr>
          <p:sp>
            <p:nvSpPr>
              <p:cNvPr id="22" name="Oval 21"/>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p>
            </p:txBody>
          </p:sp>
          <p:sp>
            <p:nvSpPr>
              <p:cNvPr id="23" name="Freeform 2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p>
            </p:txBody>
          </p:sp>
        </p:grpSp>
      </p:grpSp>
      <p:cxnSp>
        <p:nvCxnSpPr>
          <p:cNvPr id="24" name="Straight Connector 23"/>
          <p:cNvCxnSpPr/>
          <p:nvPr/>
        </p:nvCxnSpPr>
        <p:spPr>
          <a:xfrm>
            <a:off x="3261526" y="2486026"/>
            <a:ext cx="0" cy="490538"/>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Group 24"/>
          <p:cNvGrpSpPr>
            <a:grpSpLocks/>
          </p:cNvGrpSpPr>
          <p:nvPr/>
        </p:nvGrpSpPr>
        <p:grpSpPr bwMode="auto">
          <a:xfrm>
            <a:off x="3197253" y="2338387"/>
            <a:ext cx="4975277" cy="129779"/>
            <a:chOff x="3649517" y="3320293"/>
            <a:chExt cx="6636034" cy="171701"/>
          </a:xfrm>
        </p:grpSpPr>
        <p:cxnSp>
          <p:nvCxnSpPr>
            <p:cNvPr id="26" name="Straight Connector 25"/>
            <p:cNvCxnSpPr/>
            <p:nvPr/>
          </p:nvCxnSpPr>
          <p:spPr>
            <a:xfrm>
              <a:off x="3805099" y="3416383"/>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3" name="Group 26"/>
            <p:cNvGrpSpPr/>
            <p:nvPr/>
          </p:nvGrpSpPr>
          <p:grpSpPr>
            <a:xfrm>
              <a:off x="3649517" y="3320293"/>
              <a:ext cx="172215" cy="171701"/>
              <a:chOff x="2138511" y="2464802"/>
              <a:chExt cx="354012" cy="352956"/>
            </a:xfrm>
            <a:solidFill>
              <a:schemeClr val="bg1">
                <a:lumMod val="50000"/>
              </a:schemeClr>
            </a:solidFill>
          </p:grpSpPr>
          <p:sp>
            <p:nvSpPr>
              <p:cNvPr id="28" name="Oval 27"/>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p>
            </p:txBody>
          </p:sp>
          <p:sp>
            <p:nvSpPr>
              <p:cNvPr id="29" name="Freeform 28"/>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p>
            </p:txBody>
          </p:sp>
        </p:grpSp>
      </p:grpSp>
      <p:cxnSp>
        <p:nvCxnSpPr>
          <p:cNvPr id="30" name="Straight Connector 29"/>
          <p:cNvCxnSpPr/>
          <p:nvPr/>
        </p:nvCxnSpPr>
        <p:spPr>
          <a:xfrm>
            <a:off x="3261526" y="1812131"/>
            <a:ext cx="0" cy="489347"/>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Group 30"/>
          <p:cNvGrpSpPr>
            <a:grpSpLocks/>
          </p:cNvGrpSpPr>
          <p:nvPr/>
        </p:nvGrpSpPr>
        <p:grpSpPr bwMode="auto">
          <a:xfrm>
            <a:off x="3197253" y="1664495"/>
            <a:ext cx="4975277" cy="128587"/>
            <a:chOff x="3649517" y="2421483"/>
            <a:chExt cx="6636034" cy="171701"/>
          </a:xfrm>
        </p:grpSpPr>
        <p:cxnSp>
          <p:nvCxnSpPr>
            <p:cNvPr id="32" name="Straight Connector 31"/>
            <p:cNvCxnSpPr/>
            <p:nvPr/>
          </p:nvCxnSpPr>
          <p:spPr>
            <a:xfrm>
              <a:off x="3805099" y="2512103"/>
              <a:ext cx="6480452" cy="0"/>
            </a:xfrm>
            <a:prstGeom prst="line">
              <a:avLst/>
            </a:prstGeom>
            <a:ln w="12700">
              <a:solidFill>
                <a:schemeClr val="bg1">
                  <a:lumMod val="8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19" name="Group 32"/>
            <p:cNvGrpSpPr/>
            <p:nvPr/>
          </p:nvGrpSpPr>
          <p:grpSpPr>
            <a:xfrm>
              <a:off x="3649517" y="2421483"/>
              <a:ext cx="172215" cy="171701"/>
              <a:chOff x="2138511" y="2464802"/>
              <a:chExt cx="354012" cy="352956"/>
            </a:xfrm>
            <a:solidFill>
              <a:schemeClr val="bg1">
                <a:lumMod val="50000"/>
              </a:schemeClr>
            </a:solidFill>
          </p:grpSpPr>
          <p:sp>
            <p:nvSpPr>
              <p:cNvPr id="34" name="Oval 33"/>
              <p:cNvSpPr>
                <a:spLocks noChangeArrowheads="1"/>
              </p:cNvSpPr>
              <p:nvPr/>
            </p:nvSpPr>
            <p:spPr bwMode="auto">
              <a:xfrm>
                <a:off x="2229830" y="2555417"/>
                <a:ext cx="171376" cy="171727"/>
              </a:xfrm>
              <a:prstGeom prst="ellipse">
                <a:avLst/>
              </a:prstGeom>
              <a:grpFill/>
              <a:ln>
                <a:noFill/>
              </a:ln>
              <a:extLst/>
            </p:spPr>
            <p:txBody>
              <a:bodyPr/>
              <a:lstStyle/>
              <a:p>
                <a:pPr>
                  <a:defRPr/>
                </a:pPr>
                <a:endParaRPr lang="id-ID"/>
              </a:p>
            </p:txBody>
          </p:sp>
          <p:sp>
            <p:nvSpPr>
              <p:cNvPr id="35" name="Freeform 34"/>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p:spPr>
            <p:txBody>
              <a:bodyPr/>
              <a:lstStyle/>
              <a:p>
                <a:pPr>
                  <a:defRPr/>
                </a:pPr>
                <a:endParaRPr lang="id-ID"/>
              </a:p>
            </p:txBody>
          </p:sp>
        </p:grpSp>
      </p:grpSp>
      <p:sp>
        <p:nvSpPr>
          <p:cNvPr id="36" name="Freeform 9"/>
          <p:cNvSpPr>
            <a:spLocks noEditPoints="1"/>
          </p:cNvSpPr>
          <p:nvPr/>
        </p:nvSpPr>
        <p:spPr bwMode="auto">
          <a:xfrm>
            <a:off x="3659074" y="3015855"/>
            <a:ext cx="554660" cy="1412081"/>
          </a:xfrm>
          <a:custGeom>
            <a:avLst/>
            <a:gdLst>
              <a:gd name="T0" fmla="*/ 486 w 533"/>
              <a:gd name="T1" fmla="*/ 634 h 1546"/>
              <a:gd name="T2" fmla="*/ 423 w 533"/>
              <a:gd name="T3" fmla="*/ 573 h 1546"/>
              <a:gd name="T4" fmla="*/ 464 w 533"/>
              <a:gd name="T5" fmla="*/ 551 h 1546"/>
              <a:gd name="T6" fmla="*/ 455 w 533"/>
              <a:gd name="T7" fmla="*/ 526 h 1546"/>
              <a:gd name="T8" fmla="*/ 431 w 533"/>
              <a:gd name="T9" fmla="*/ 518 h 1546"/>
              <a:gd name="T10" fmla="*/ 417 w 533"/>
              <a:gd name="T11" fmla="*/ 530 h 1546"/>
              <a:gd name="T12" fmla="*/ 420 w 533"/>
              <a:gd name="T13" fmla="*/ 552 h 1546"/>
              <a:gd name="T14" fmla="*/ 403 w 533"/>
              <a:gd name="T15" fmla="*/ 555 h 1546"/>
              <a:gd name="T16" fmla="*/ 448 w 533"/>
              <a:gd name="T17" fmla="*/ 503 h 1546"/>
              <a:gd name="T18" fmla="*/ 426 w 533"/>
              <a:gd name="T19" fmla="*/ 438 h 1546"/>
              <a:gd name="T20" fmla="*/ 364 w 533"/>
              <a:gd name="T21" fmla="*/ 418 h 1546"/>
              <a:gd name="T22" fmla="*/ 330 w 533"/>
              <a:gd name="T23" fmla="*/ 449 h 1546"/>
              <a:gd name="T24" fmla="*/ 337 w 533"/>
              <a:gd name="T25" fmla="*/ 505 h 1546"/>
              <a:gd name="T26" fmla="*/ 368 w 533"/>
              <a:gd name="T27" fmla="*/ 541 h 1546"/>
              <a:gd name="T28" fmla="*/ 366 w 533"/>
              <a:gd name="T29" fmla="*/ 526 h 1546"/>
              <a:gd name="T30" fmla="*/ 356 w 533"/>
              <a:gd name="T31" fmla="*/ 517 h 1546"/>
              <a:gd name="T32" fmla="*/ 343 w 533"/>
              <a:gd name="T33" fmla="*/ 528 h 1546"/>
              <a:gd name="T34" fmla="*/ 338 w 533"/>
              <a:gd name="T35" fmla="*/ 536 h 1546"/>
              <a:gd name="T36" fmla="*/ 363 w 533"/>
              <a:gd name="T37" fmla="*/ 544 h 1546"/>
              <a:gd name="T38" fmla="*/ 393 w 533"/>
              <a:gd name="T39" fmla="*/ 578 h 1546"/>
              <a:gd name="T40" fmla="*/ 266 w 533"/>
              <a:gd name="T41" fmla="*/ 503 h 1546"/>
              <a:gd name="T42" fmla="*/ 328 w 533"/>
              <a:gd name="T43" fmla="*/ 393 h 1546"/>
              <a:gd name="T44" fmla="*/ 390 w 533"/>
              <a:gd name="T45" fmla="*/ 388 h 1546"/>
              <a:gd name="T46" fmla="*/ 395 w 533"/>
              <a:gd name="T47" fmla="*/ 350 h 1546"/>
              <a:gd name="T48" fmla="*/ 371 w 533"/>
              <a:gd name="T49" fmla="*/ 329 h 1546"/>
              <a:gd name="T50" fmla="*/ 329 w 533"/>
              <a:gd name="T51" fmla="*/ 342 h 1546"/>
              <a:gd name="T52" fmla="*/ 315 w 533"/>
              <a:gd name="T53" fmla="*/ 386 h 1546"/>
              <a:gd name="T54" fmla="*/ 371 w 533"/>
              <a:gd name="T55" fmla="*/ 275 h 1546"/>
              <a:gd name="T56" fmla="*/ 432 w 533"/>
              <a:gd name="T57" fmla="*/ 128 h 1546"/>
              <a:gd name="T58" fmla="*/ 335 w 533"/>
              <a:gd name="T59" fmla="*/ 41 h 1546"/>
              <a:gd name="T60" fmla="*/ 160 w 533"/>
              <a:gd name="T61" fmla="*/ 98 h 1546"/>
              <a:gd name="T62" fmla="*/ 27 w 533"/>
              <a:gd name="T63" fmla="*/ 208 h 1546"/>
              <a:gd name="T64" fmla="*/ 238 w 533"/>
              <a:gd name="T65" fmla="*/ 314 h 1546"/>
              <a:gd name="T66" fmla="*/ 161 w 533"/>
              <a:gd name="T67" fmla="*/ 413 h 1546"/>
              <a:gd name="T68" fmla="*/ 186 w 533"/>
              <a:gd name="T69" fmla="*/ 355 h 1546"/>
              <a:gd name="T70" fmla="*/ 147 w 533"/>
              <a:gd name="T71" fmla="*/ 320 h 1546"/>
              <a:gd name="T72" fmla="*/ 77 w 533"/>
              <a:gd name="T73" fmla="*/ 343 h 1546"/>
              <a:gd name="T74" fmla="*/ 25 w 533"/>
              <a:gd name="T75" fmla="*/ 386 h 1546"/>
              <a:gd name="T76" fmla="*/ 119 w 533"/>
              <a:gd name="T77" fmla="*/ 430 h 1546"/>
              <a:gd name="T78" fmla="*/ 205 w 533"/>
              <a:gd name="T79" fmla="*/ 546 h 1546"/>
              <a:gd name="T80" fmla="*/ 438 w 533"/>
              <a:gd name="T81" fmla="*/ 557 h 1546"/>
              <a:gd name="T82" fmla="*/ 387 w 533"/>
              <a:gd name="T83" fmla="*/ 535 h 1546"/>
              <a:gd name="T84" fmla="*/ 390 w 533"/>
              <a:gd name="T85" fmla="*/ 530 h 1546"/>
              <a:gd name="T86" fmla="*/ 390 w 533"/>
              <a:gd name="T87" fmla="*/ 536 h 1546"/>
              <a:gd name="T88" fmla="*/ 391 w 533"/>
              <a:gd name="T89" fmla="*/ 539 h 1546"/>
              <a:gd name="T90" fmla="*/ 258 w 533"/>
              <a:gd name="T91" fmla="*/ 381 h 1546"/>
              <a:gd name="T92" fmla="*/ 259 w 533"/>
              <a:gd name="T93" fmla="*/ 375 h 1546"/>
              <a:gd name="T94" fmla="*/ 260 w 533"/>
              <a:gd name="T95" fmla="*/ 368 h 1546"/>
              <a:gd name="T96" fmla="*/ 262 w 533"/>
              <a:gd name="T97" fmla="*/ 341 h 1546"/>
              <a:gd name="T98" fmla="*/ 263 w 533"/>
              <a:gd name="T99" fmla="*/ 328 h 1546"/>
              <a:gd name="T100" fmla="*/ 293 w 533"/>
              <a:gd name="T101" fmla="*/ 317 h 1546"/>
              <a:gd name="T102" fmla="*/ 288 w 533"/>
              <a:gd name="T103" fmla="*/ 327 h 1546"/>
              <a:gd name="T104" fmla="*/ 282 w 533"/>
              <a:gd name="T105" fmla="*/ 342 h 1546"/>
              <a:gd name="T106" fmla="*/ 276 w 533"/>
              <a:gd name="T107" fmla="*/ 354 h 1546"/>
              <a:gd name="T108" fmla="*/ 269 w 533"/>
              <a:gd name="T109" fmla="*/ 367 h 1546"/>
              <a:gd name="T110" fmla="*/ 263 w 533"/>
              <a:gd name="T111" fmla="*/ 376 h 1546"/>
              <a:gd name="T112" fmla="*/ 126 w 533"/>
              <a:gd name="T113" fmla="*/ 430 h 1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1546">
                <a:moveTo>
                  <a:pt x="533" y="1546"/>
                </a:moveTo>
                <a:cubicBezTo>
                  <a:pt x="533" y="1452"/>
                  <a:pt x="533" y="715"/>
                  <a:pt x="533" y="715"/>
                </a:cubicBezTo>
                <a:cubicBezTo>
                  <a:pt x="533" y="715"/>
                  <a:pt x="532" y="679"/>
                  <a:pt x="491" y="639"/>
                </a:cubicBezTo>
                <a:cubicBezTo>
                  <a:pt x="502" y="637"/>
                  <a:pt x="505" y="635"/>
                  <a:pt x="489" y="634"/>
                </a:cubicBezTo>
                <a:cubicBezTo>
                  <a:pt x="488" y="634"/>
                  <a:pt x="487" y="634"/>
                  <a:pt x="486" y="634"/>
                </a:cubicBezTo>
                <a:cubicBezTo>
                  <a:pt x="468" y="617"/>
                  <a:pt x="443" y="600"/>
                  <a:pt x="408" y="585"/>
                </a:cubicBezTo>
                <a:cubicBezTo>
                  <a:pt x="408" y="584"/>
                  <a:pt x="408" y="584"/>
                  <a:pt x="408" y="584"/>
                </a:cubicBezTo>
                <a:cubicBezTo>
                  <a:pt x="410" y="581"/>
                  <a:pt x="414" y="578"/>
                  <a:pt x="418" y="576"/>
                </a:cubicBezTo>
                <a:cubicBezTo>
                  <a:pt x="419" y="576"/>
                  <a:pt x="421" y="575"/>
                  <a:pt x="423" y="573"/>
                </a:cubicBezTo>
                <a:cubicBezTo>
                  <a:pt x="422" y="575"/>
                  <a:pt x="422" y="575"/>
                  <a:pt x="423" y="573"/>
                </a:cubicBezTo>
                <a:cubicBezTo>
                  <a:pt x="428" y="569"/>
                  <a:pt x="435" y="563"/>
                  <a:pt x="440" y="557"/>
                </a:cubicBezTo>
                <a:cubicBezTo>
                  <a:pt x="443" y="557"/>
                  <a:pt x="446" y="556"/>
                  <a:pt x="448" y="555"/>
                </a:cubicBezTo>
                <a:cubicBezTo>
                  <a:pt x="449" y="556"/>
                  <a:pt x="451" y="556"/>
                  <a:pt x="452" y="556"/>
                </a:cubicBezTo>
                <a:cubicBezTo>
                  <a:pt x="456" y="556"/>
                  <a:pt x="459" y="554"/>
                  <a:pt x="460" y="551"/>
                </a:cubicBezTo>
                <a:cubicBezTo>
                  <a:pt x="461" y="551"/>
                  <a:pt x="463" y="551"/>
                  <a:pt x="464" y="551"/>
                </a:cubicBezTo>
                <a:cubicBezTo>
                  <a:pt x="470" y="551"/>
                  <a:pt x="474" y="547"/>
                  <a:pt x="474" y="541"/>
                </a:cubicBezTo>
                <a:cubicBezTo>
                  <a:pt x="474" y="536"/>
                  <a:pt x="470" y="532"/>
                  <a:pt x="465" y="531"/>
                </a:cubicBezTo>
                <a:cubicBezTo>
                  <a:pt x="464" y="528"/>
                  <a:pt x="461" y="526"/>
                  <a:pt x="458" y="526"/>
                </a:cubicBezTo>
                <a:cubicBezTo>
                  <a:pt x="457" y="526"/>
                  <a:pt x="457" y="526"/>
                  <a:pt x="457" y="526"/>
                </a:cubicBezTo>
                <a:cubicBezTo>
                  <a:pt x="456" y="526"/>
                  <a:pt x="456" y="526"/>
                  <a:pt x="455" y="526"/>
                </a:cubicBezTo>
                <a:cubicBezTo>
                  <a:pt x="455" y="526"/>
                  <a:pt x="455" y="526"/>
                  <a:pt x="455" y="526"/>
                </a:cubicBezTo>
                <a:cubicBezTo>
                  <a:pt x="455" y="523"/>
                  <a:pt x="453" y="521"/>
                  <a:pt x="450" y="521"/>
                </a:cubicBezTo>
                <a:cubicBezTo>
                  <a:pt x="450" y="521"/>
                  <a:pt x="450" y="521"/>
                  <a:pt x="450" y="521"/>
                </a:cubicBezTo>
                <a:cubicBezTo>
                  <a:pt x="450" y="516"/>
                  <a:pt x="445" y="512"/>
                  <a:pt x="440" y="512"/>
                </a:cubicBezTo>
                <a:cubicBezTo>
                  <a:pt x="436" y="512"/>
                  <a:pt x="432" y="514"/>
                  <a:pt x="431" y="518"/>
                </a:cubicBezTo>
                <a:cubicBezTo>
                  <a:pt x="431" y="518"/>
                  <a:pt x="430" y="518"/>
                  <a:pt x="430" y="518"/>
                </a:cubicBezTo>
                <a:cubicBezTo>
                  <a:pt x="427" y="518"/>
                  <a:pt x="424" y="520"/>
                  <a:pt x="424" y="524"/>
                </a:cubicBezTo>
                <a:cubicBezTo>
                  <a:pt x="424" y="524"/>
                  <a:pt x="424" y="525"/>
                  <a:pt x="424" y="525"/>
                </a:cubicBezTo>
                <a:cubicBezTo>
                  <a:pt x="422" y="526"/>
                  <a:pt x="420" y="528"/>
                  <a:pt x="418" y="530"/>
                </a:cubicBezTo>
                <a:cubicBezTo>
                  <a:pt x="418" y="530"/>
                  <a:pt x="418" y="530"/>
                  <a:pt x="417" y="530"/>
                </a:cubicBezTo>
                <a:cubicBezTo>
                  <a:pt x="417" y="530"/>
                  <a:pt x="417" y="530"/>
                  <a:pt x="417" y="530"/>
                </a:cubicBezTo>
                <a:cubicBezTo>
                  <a:pt x="414" y="530"/>
                  <a:pt x="411" y="532"/>
                  <a:pt x="411" y="535"/>
                </a:cubicBezTo>
                <a:cubicBezTo>
                  <a:pt x="411" y="536"/>
                  <a:pt x="412" y="536"/>
                  <a:pt x="412" y="537"/>
                </a:cubicBezTo>
                <a:cubicBezTo>
                  <a:pt x="411" y="538"/>
                  <a:pt x="410" y="540"/>
                  <a:pt x="410" y="542"/>
                </a:cubicBezTo>
                <a:cubicBezTo>
                  <a:pt x="410" y="548"/>
                  <a:pt x="414" y="552"/>
                  <a:pt x="420" y="552"/>
                </a:cubicBezTo>
                <a:cubicBezTo>
                  <a:pt x="422" y="552"/>
                  <a:pt x="424" y="552"/>
                  <a:pt x="425" y="551"/>
                </a:cubicBezTo>
                <a:cubicBezTo>
                  <a:pt x="427" y="552"/>
                  <a:pt x="428" y="553"/>
                  <a:pt x="430" y="554"/>
                </a:cubicBezTo>
                <a:cubicBezTo>
                  <a:pt x="429" y="558"/>
                  <a:pt x="428" y="563"/>
                  <a:pt x="426" y="567"/>
                </a:cubicBezTo>
                <a:cubicBezTo>
                  <a:pt x="421" y="570"/>
                  <a:pt x="415" y="574"/>
                  <a:pt x="407" y="577"/>
                </a:cubicBezTo>
                <a:cubicBezTo>
                  <a:pt x="406" y="570"/>
                  <a:pt x="405" y="563"/>
                  <a:pt x="403" y="555"/>
                </a:cubicBezTo>
                <a:cubicBezTo>
                  <a:pt x="398" y="531"/>
                  <a:pt x="398" y="520"/>
                  <a:pt x="398" y="516"/>
                </a:cubicBezTo>
                <a:cubicBezTo>
                  <a:pt x="401" y="515"/>
                  <a:pt x="405" y="514"/>
                  <a:pt x="408" y="512"/>
                </a:cubicBezTo>
                <a:cubicBezTo>
                  <a:pt x="411" y="514"/>
                  <a:pt x="414" y="515"/>
                  <a:pt x="418" y="515"/>
                </a:cubicBezTo>
                <a:cubicBezTo>
                  <a:pt x="427" y="515"/>
                  <a:pt x="435" y="509"/>
                  <a:pt x="438" y="501"/>
                </a:cubicBezTo>
                <a:cubicBezTo>
                  <a:pt x="441" y="502"/>
                  <a:pt x="444" y="503"/>
                  <a:pt x="448" y="503"/>
                </a:cubicBezTo>
                <a:cubicBezTo>
                  <a:pt x="462" y="503"/>
                  <a:pt x="473" y="491"/>
                  <a:pt x="473" y="478"/>
                </a:cubicBezTo>
                <a:cubicBezTo>
                  <a:pt x="473" y="465"/>
                  <a:pt x="463" y="454"/>
                  <a:pt x="450" y="453"/>
                </a:cubicBezTo>
                <a:cubicBezTo>
                  <a:pt x="448" y="445"/>
                  <a:pt x="441" y="438"/>
                  <a:pt x="432" y="438"/>
                </a:cubicBezTo>
                <a:cubicBezTo>
                  <a:pt x="431" y="438"/>
                  <a:pt x="430" y="439"/>
                  <a:pt x="429" y="439"/>
                </a:cubicBezTo>
                <a:cubicBezTo>
                  <a:pt x="428" y="438"/>
                  <a:pt x="427" y="438"/>
                  <a:pt x="426" y="438"/>
                </a:cubicBezTo>
                <a:cubicBezTo>
                  <a:pt x="426" y="438"/>
                  <a:pt x="426" y="438"/>
                  <a:pt x="426" y="438"/>
                </a:cubicBezTo>
                <a:cubicBezTo>
                  <a:pt x="425" y="432"/>
                  <a:pt x="420" y="427"/>
                  <a:pt x="413" y="427"/>
                </a:cubicBezTo>
                <a:cubicBezTo>
                  <a:pt x="413" y="427"/>
                  <a:pt x="413" y="427"/>
                  <a:pt x="412" y="427"/>
                </a:cubicBezTo>
                <a:cubicBezTo>
                  <a:pt x="412" y="414"/>
                  <a:pt x="401" y="403"/>
                  <a:pt x="387" y="403"/>
                </a:cubicBezTo>
                <a:cubicBezTo>
                  <a:pt x="377" y="403"/>
                  <a:pt x="368" y="410"/>
                  <a:pt x="364" y="418"/>
                </a:cubicBezTo>
                <a:cubicBezTo>
                  <a:pt x="364" y="418"/>
                  <a:pt x="364" y="418"/>
                  <a:pt x="363" y="418"/>
                </a:cubicBezTo>
                <a:cubicBezTo>
                  <a:pt x="355" y="418"/>
                  <a:pt x="348" y="425"/>
                  <a:pt x="348" y="434"/>
                </a:cubicBezTo>
                <a:cubicBezTo>
                  <a:pt x="348" y="435"/>
                  <a:pt x="348" y="436"/>
                  <a:pt x="348" y="438"/>
                </a:cubicBezTo>
                <a:cubicBezTo>
                  <a:pt x="342" y="439"/>
                  <a:pt x="337" y="443"/>
                  <a:pt x="333" y="448"/>
                </a:cubicBezTo>
                <a:cubicBezTo>
                  <a:pt x="332" y="448"/>
                  <a:pt x="331" y="449"/>
                  <a:pt x="330" y="449"/>
                </a:cubicBezTo>
                <a:cubicBezTo>
                  <a:pt x="330" y="449"/>
                  <a:pt x="329" y="449"/>
                  <a:pt x="329" y="449"/>
                </a:cubicBezTo>
                <a:cubicBezTo>
                  <a:pt x="322" y="449"/>
                  <a:pt x="316" y="455"/>
                  <a:pt x="316" y="462"/>
                </a:cubicBezTo>
                <a:cubicBezTo>
                  <a:pt x="316" y="464"/>
                  <a:pt x="316" y="465"/>
                  <a:pt x="317" y="466"/>
                </a:cubicBezTo>
                <a:cubicBezTo>
                  <a:pt x="314" y="470"/>
                  <a:pt x="312" y="475"/>
                  <a:pt x="312" y="480"/>
                </a:cubicBezTo>
                <a:cubicBezTo>
                  <a:pt x="312" y="494"/>
                  <a:pt x="323" y="505"/>
                  <a:pt x="337" y="505"/>
                </a:cubicBezTo>
                <a:cubicBezTo>
                  <a:pt x="342" y="505"/>
                  <a:pt x="347" y="504"/>
                  <a:pt x="351" y="502"/>
                </a:cubicBezTo>
                <a:cubicBezTo>
                  <a:pt x="356" y="507"/>
                  <a:pt x="362" y="511"/>
                  <a:pt x="369" y="514"/>
                </a:cubicBezTo>
                <a:cubicBezTo>
                  <a:pt x="373" y="524"/>
                  <a:pt x="381" y="536"/>
                  <a:pt x="386" y="549"/>
                </a:cubicBezTo>
                <a:cubicBezTo>
                  <a:pt x="378" y="548"/>
                  <a:pt x="371" y="545"/>
                  <a:pt x="367" y="542"/>
                </a:cubicBezTo>
                <a:cubicBezTo>
                  <a:pt x="368" y="542"/>
                  <a:pt x="368" y="541"/>
                  <a:pt x="368" y="541"/>
                </a:cubicBezTo>
                <a:cubicBezTo>
                  <a:pt x="369" y="541"/>
                  <a:pt x="370" y="541"/>
                  <a:pt x="371" y="541"/>
                </a:cubicBezTo>
                <a:cubicBezTo>
                  <a:pt x="374" y="541"/>
                  <a:pt x="377" y="538"/>
                  <a:pt x="377" y="535"/>
                </a:cubicBezTo>
                <a:cubicBezTo>
                  <a:pt x="377" y="532"/>
                  <a:pt x="374" y="529"/>
                  <a:pt x="371" y="529"/>
                </a:cubicBezTo>
                <a:cubicBezTo>
                  <a:pt x="371" y="527"/>
                  <a:pt x="369" y="526"/>
                  <a:pt x="367" y="526"/>
                </a:cubicBezTo>
                <a:cubicBezTo>
                  <a:pt x="367" y="526"/>
                  <a:pt x="366" y="526"/>
                  <a:pt x="366" y="526"/>
                </a:cubicBezTo>
                <a:cubicBezTo>
                  <a:pt x="366" y="526"/>
                  <a:pt x="366" y="526"/>
                  <a:pt x="365" y="526"/>
                </a:cubicBezTo>
                <a:cubicBezTo>
                  <a:pt x="365" y="526"/>
                  <a:pt x="365" y="526"/>
                  <a:pt x="365" y="526"/>
                </a:cubicBezTo>
                <a:cubicBezTo>
                  <a:pt x="365" y="524"/>
                  <a:pt x="364" y="523"/>
                  <a:pt x="362" y="523"/>
                </a:cubicBezTo>
                <a:cubicBezTo>
                  <a:pt x="362" y="523"/>
                  <a:pt x="362" y="523"/>
                  <a:pt x="362" y="523"/>
                </a:cubicBezTo>
                <a:cubicBezTo>
                  <a:pt x="362" y="520"/>
                  <a:pt x="359" y="517"/>
                  <a:pt x="356" y="517"/>
                </a:cubicBezTo>
                <a:cubicBezTo>
                  <a:pt x="353" y="517"/>
                  <a:pt x="351" y="519"/>
                  <a:pt x="350" y="521"/>
                </a:cubicBezTo>
                <a:cubicBezTo>
                  <a:pt x="350" y="521"/>
                  <a:pt x="350" y="521"/>
                  <a:pt x="350" y="521"/>
                </a:cubicBezTo>
                <a:cubicBezTo>
                  <a:pt x="348" y="521"/>
                  <a:pt x="346" y="522"/>
                  <a:pt x="346" y="525"/>
                </a:cubicBezTo>
                <a:cubicBezTo>
                  <a:pt x="346" y="525"/>
                  <a:pt x="346" y="525"/>
                  <a:pt x="346" y="525"/>
                </a:cubicBezTo>
                <a:cubicBezTo>
                  <a:pt x="345" y="526"/>
                  <a:pt x="344" y="527"/>
                  <a:pt x="343" y="528"/>
                </a:cubicBezTo>
                <a:cubicBezTo>
                  <a:pt x="343" y="528"/>
                  <a:pt x="342" y="528"/>
                  <a:pt x="342" y="528"/>
                </a:cubicBezTo>
                <a:cubicBezTo>
                  <a:pt x="342" y="528"/>
                  <a:pt x="342" y="528"/>
                  <a:pt x="342" y="528"/>
                </a:cubicBezTo>
                <a:cubicBezTo>
                  <a:pt x="340" y="528"/>
                  <a:pt x="339" y="530"/>
                  <a:pt x="339" y="531"/>
                </a:cubicBezTo>
                <a:cubicBezTo>
                  <a:pt x="339" y="532"/>
                  <a:pt x="339" y="532"/>
                  <a:pt x="339" y="532"/>
                </a:cubicBezTo>
                <a:cubicBezTo>
                  <a:pt x="338" y="533"/>
                  <a:pt x="338" y="535"/>
                  <a:pt x="338" y="536"/>
                </a:cubicBezTo>
                <a:cubicBezTo>
                  <a:pt x="338" y="539"/>
                  <a:pt x="340" y="542"/>
                  <a:pt x="344" y="542"/>
                </a:cubicBezTo>
                <a:cubicBezTo>
                  <a:pt x="345" y="542"/>
                  <a:pt x="346" y="542"/>
                  <a:pt x="347" y="541"/>
                </a:cubicBezTo>
                <a:cubicBezTo>
                  <a:pt x="349" y="543"/>
                  <a:pt x="352" y="545"/>
                  <a:pt x="356" y="545"/>
                </a:cubicBezTo>
                <a:cubicBezTo>
                  <a:pt x="357" y="545"/>
                  <a:pt x="359" y="544"/>
                  <a:pt x="361" y="543"/>
                </a:cubicBezTo>
                <a:cubicBezTo>
                  <a:pt x="362" y="544"/>
                  <a:pt x="362" y="544"/>
                  <a:pt x="363" y="544"/>
                </a:cubicBezTo>
                <a:cubicBezTo>
                  <a:pt x="364" y="544"/>
                  <a:pt x="365" y="544"/>
                  <a:pt x="366" y="544"/>
                </a:cubicBezTo>
                <a:cubicBezTo>
                  <a:pt x="373" y="548"/>
                  <a:pt x="382" y="552"/>
                  <a:pt x="386" y="552"/>
                </a:cubicBezTo>
                <a:cubicBezTo>
                  <a:pt x="387" y="552"/>
                  <a:pt x="387" y="553"/>
                  <a:pt x="388" y="553"/>
                </a:cubicBezTo>
                <a:cubicBezTo>
                  <a:pt x="391" y="560"/>
                  <a:pt x="393" y="567"/>
                  <a:pt x="393" y="575"/>
                </a:cubicBezTo>
                <a:cubicBezTo>
                  <a:pt x="393" y="576"/>
                  <a:pt x="393" y="577"/>
                  <a:pt x="393" y="578"/>
                </a:cubicBezTo>
                <a:cubicBezTo>
                  <a:pt x="296" y="534"/>
                  <a:pt x="272" y="509"/>
                  <a:pt x="267" y="503"/>
                </a:cubicBezTo>
                <a:cubicBezTo>
                  <a:pt x="267" y="502"/>
                  <a:pt x="267" y="502"/>
                  <a:pt x="267" y="502"/>
                </a:cubicBezTo>
                <a:cubicBezTo>
                  <a:pt x="267" y="502"/>
                  <a:pt x="267" y="502"/>
                  <a:pt x="267" y="503"/>
                </a:cubicBezTo>
                <a:cubicBezTo>
                  <a:pt x="266" y="502"/>
                  <a:pt x="266" y="502"/>
                  <a:pt x="266" y="502"/>
                </a:cubicBezTo>
                <a:cubicBezTo>
                  <a:pt x="266" y="503"/>
                  <a:pt x="266" y="503"/>
                  <a:pt x="266" y="503"/>
                </a:cubicBezTo>
                <a:cubicBezTo>
                  <a:pt x="265" y="505"/>
                  <a:pt x="261" y="510"/>
                  <a:pt x="252" y="516"/>
                </a:cubicBezTo>
                <a:cubicBezTo>
                  <a:pt x="251" y="504"/>
                  <a:pt x="250" y="492"/>
                  <a:pt x="251" y="480"/>
                </a:cubicBezTo>
                <a:cubicBezTo>
                  <a:pt x="252" y="459"/>
                  <a:pt x="258" y="438"/>
                  <a:pt x="266" y="418"/>
                </a:cubicBezTo>
                <a:cubicBezTo>
                  <a:pt x="268" y="418"/>
                  <a:pt x="270" y="417"/>
                  <a:pt x="271" y="417"/>
                </a:cubicBezTo>
                <a:cubicBezTo>
                  <a:pt x="283" y="415"/>
                  <a:pt x="309" y="405"/>
                  <a:pt x="328" y="393"/>
                </a:cubicBezTo>
                <a:cubicBezTo>
                  <a:pt x="330" y="394"/>
                  <a:pt x="332" y="394"/>
                  <a:pt x="335" y="394"/>
                </a:cubicBezTo>
                <a:cubicBezTo>
                  <a:pt x="338" y="394"/>
                  <a:pt x="340" y="394"/>
                  <a:pt x="342" y="392"/>
                </a:cubicBezTo>
                <a:cubicBezTo>
                  <a:pt x="346" y="395"/>
                  <a:pt x="351" y="396"/>
                  <a:pt x="357" y="396"/>
                </a:cubicBezTo>
                <a:cubicBezTo>
                  <a:pt x="366" y="396"/>
                  <a:pt x="375" y="392"/>
                  <a:pt x="381" y="385"/>
                </a:cubicBezTo>
                <a:cubicBezTo>
                  <a:pt x="383" y="387"/>
                  <a:pt x="387" y="388"/>
                  <a:pt x="390" y="388"/>
                </a:cubicBezTo>
                <a:cubicBezTo>
                  <a:pt x="399" y="388"/>
                  <a:pt x="407" y="380"/>
                  <a:pt x="407" y="371"/>
                </a:cubicBezTo>
                <a:cubicBezTo>
                  <a:pt x="407" y="367"/>
                  <a:pt x="406" y="364"/>
                  <a:pt x="404" y="361"/>
                </a:cubicBezTo>
                <a:cubicBezTo>
                  <a:pt x="404" y="360"/>
                  <a:pt x="404" y="360"/>
                  <a:pt x="404" y="359"/>
                </a:cubicBezTo>
                <a:cubicBezTo>
                  <a:pt x="404" y="354"/>
                  <a:pt x="400" y="350"/>
                  <a:pt x="396" y="350"/>
                </a:cubicBezTo>
                <a:cubicBezTo>
                  <a:pt x="395" y="350"/>
                  <a:pt x="395" y="350"/>
                  <a:pt x="395" y="350"/>
                </a:cubicBezTo>
                <a:cubicBezTo>
                  <a:pt x="394" y="349"/>
                  <a:pt x="393" y="349"/>
                  <a:pt x="392" y="349"/>
                </a:cubicBezTo>
                <a:cubicBezTo>
                  <a:pt x="390" y="345"/>
                  <a:pt x="387" y="343"/>
                  <a:pt x="383" y="342"/>
                </a:cubicBezTo>
                <a:cubicBezTo>
                  <a:pt x="383" y="341"/>
                  <a:pt x="383" y="340"/>
                  <a:pt x="383" y="339"/>
                </a:cubicBezTo>
                <a:cubicBezTo>
                  <a:pt x="383" y="333"/>
                  <a:pt x="378" y="329"/>
                  <a:pt x="372" y="329"/>
                </a:cubicBezTo>
                <a:cubicBezTo>
                  <a:pt x="372" y="329"/>
                  <a:pt x="372" y="329"/>
                  <a:pt x="371" y="329"/>
                </a:cubicBezTo>
                <a:cubicBezTo>
                  <a:pt x="369" y="323"/>
                  <a:pt x="363" y="319"/>
                  <a:pt x="356" y="319"/>
                </a:cubicBezTo>
                <a:cubicBezTo>
                  <a:pt x="347" y="319"/>
                  <a:pt x="339" y="326"/>
                  <a:pt x="339" y="335"/>
                </a:cubicBezTo>
                <a:cubicBezTo>
                  <a:pt x="339" y="335"/>
                  <a:pt x="339" y="335"/>
                  <a:pt x="338" y="335"/>
                </a:cubicBezTo>
                <a:cubicBezTo>
                  <a:pt x="334" y="335"/>
                  <a:pt x="330" y="338"/>
                  <a:pt x="330" y="342"/>
                </a:cubicBezTo>
                <a:cubicBezTo>
                  <a:pt x="330" y="342"/>
                  <a:pt x="329" y="342"/>
                  <a:pt x="329" y="342"/>
                </a:cubicBezTo>
                <a:cubicBezTo>
                  <a:pt x="329" y="342"/>
                  <a:pt x="328" y="342"/>
                  <a:pt x="327" y="343"/>
                </a:cubicBezTo>
                <a:cubicBezTo>
                  <a:pt x="327" y="342"/>
                  <a:pt x="326" y="342"/>
                  <a:pt x="325" y="342"/>
                </a:cubicBezTo>
                <a:cubicBezTo>
                  <a:pt x="319" y="342"/>
                  <a:pt x="314" y="347"/>
                  <a:pt x="313" y="352"/>
                </a:cubicBezTo>
                <a:cubicBezTo>
                  <a:pt x="304" y="353"/>
                  <a:pt x="298" y="360"/>
                  <a:pt x="298" y="369"/>
                </a:cubicBezTo>
                <a:cubicBezTo>
                  <a:pt x="298" y="378"/>
                  <a:pt x="305" y="386"/>
                  <a:pt x="315" y="386"/>
                </a:cubicBezTo>
                <a:cubicBezTo>
                  <a:pt x="317" y="386"/>
                  <a:pt x="319" y="386"/>
                  <a:pt x="321" y="385"/>
                </a:cubicBezTo>
                <a:cubicBezTo>
                  <a:pt x="322" y="387"/>
                  <a:pt x="323" y="388"/>
                  <a:pt x="324" y="390"/>
                </a:cubicBezTo>
                <a:cubicBezTo>
                  <a:pt x="312" y="397"/>
                  <a:pt x="295" y="405"/>
                  <a:pt x="270" y="409"/>
                </a:cubicBezTo>
                <a:cubicBezTo>
                  <a:pt x="286" y="373"/>
                  <a:pt x="307" y="339"/>
                  <a:pt x="318" y="310"/>
                </a:cubicBezTo>
                <a:cubicBezTo>
                  <a:pt x="339" y="303"/>
                  <a:pt x="357" y="290"/>
                  <a:pt x="371" y="275"/>
                </a:cubicBezTo>
                <a:cubicBezTo>
                  <a:pt x="382" y="282"/>
                  <a:pt x="395" y="286"/>
                  <a:pt x="408" y="286"/>
                </a:cubicBezTo>
                <a:cubicBezTo>
                  <a:pt x="447" y="286"/>
                  <a:pt x="479" y="254"/>
                  <a:pt x="479" y="215"/>
                </a:cubicBezTo>
                <a:cubicBezTo>
                  <a:pt x="479" y="201"/>
                  <a:pt x="474" y="187"/>
                  <a:pt x="466" y="176"/>
                </a:cubicBezTo>
                <a:cubicBezTo>
                  <a:pt x="468" y="172"/>
                  <a:pt x="468" y="169"/>
                  <a:pt x="468" y="165"/>
                </a:cubicBezTo>
                <a:cubicBezTo>
                  <a:pt x="468" y="145"/>
                  <a:pt x="452" y="128"/>
                  <a:pt x="432" y="128"/>
                </a:cubicBezTo>
                <a:cubicBezTo>
                  <a:pt x="431" y="128"/>
                  <a:pt x="430" y="128"/>
                  <a:pt x="429" y="128"/>
                </a:cubicBezTo>
                <a:cubicBezTo>
                  <a:pt x="426" y="127"/>
                  <a:pt x="423" y="125"/>
                  <a:pt x="419" y="125"/>
                </a:cubicBezTo>
                <a:cubicBezTo>
                  <a:pt x="410" y="111"/>
                  <a:pt x="395" y="100"/>
                  <a:pt x="378" y="96"/>
                </a:cubicBezTo>
                <a:cubicBezTo>
                  <a:pt x="379" y="92"/>
                  <a:pt x="380" y="89"/>
                  <a:pt x="380" y="85"/>
                </a:cubicBezTo>
                <a:cubicBezTo>
                  <a:pt x="380" y="61"/>
                  <a:pt x="360" y="41"/>
                  <a:pt x="335" y="41"/>
                </a:cubicBezTo>
                <a:cubicBezTo>
                  <a:pt x="334" y="41"/>
                  <a:pt x="333" y="41"/>
                  <a:pt x="332" y="41"/>
                </a:cubicBezTo>
                <a:cubicBezTo>
                  <a:pt x="321" y="17"/>
                  <a:pt x="296" y="0"/>
                  <a:pt x="268" y="0"/>
                </a:cubicBezTo>
                <a:cubicBezTo>
                  <a:pt x="230" y="0"/>
                  <a:pt x="199" y="29"/>
                  <a:pt x="198" y="67"/>
                </a:cubicBezTo>
                <a:cubicBezTo>
                  <a:pt x="197" y="67"/>
                  <a:pt x="197" y="66"/>
                  <a:pt x="196" y="66"/>
                </a:cubicBezTo>
                <a:cubicBezTo>
                  <a:pt x="178" y="66"/>
                  <a:pt x="162" y="80"/>
                  <a:pt x="160" y="98"/>
                </a:cubicBezTo>
                <a:cubicBezTo>
                  <a:pt x="159" y="98"/>
                  <a:pt x="159" y="98"/>
                  <a:pt x="158" y="98"/>
                </a:cubicBezTo>
                <a:cubicBezTo>
                  <a:pt x="155" y="98"/>
                  <a:pt x="152" y="98"/>
                  <a:pt x="150" y="98"/>
                </a:cubicBezTo>
                <a:cubicBezTo>
                  <a:pt x="147" y="98"/>
                  <a:pt x="144" y="98"/>
                  <a:pt x="142" y="98"/>
                </a:cubicBezTo>
                <a:cubicBezTo>
                  <a:pt x="117" y="98"/>
                  <a:pt x="97" y="115"/>
                  <a:pt x="91" y="138"/>
                </a:cubicBezTo>
                <a:cubicBezTo>
                  <a:pt x="56" y="141"/>
                  <a:pt x="27" y="171"/>
                  <a:pt x="27" y="208"/>
                </a:cubicBezTo>
                <a:cubicBezTo>
                  <a:pt x="27" y="247"/>
                  <a:pt x="59" y="278"/>
                  <a:pt x="98" y="278"/>
                </a:cubicBezTo>
                <a:cubicBezTo>
                  <a:pt x="108" y="278"/>
                  <a:pt x="117" y="276"/>
                  <a:pt x="126" y="272"/>
                </a:cubicBezTo>
                <a:cubicBezTo>
                  <a:pt x="133" y="296"/>
                  <a:pt x="155" y="313"/>
                  <a:pt x="181" y="313"/>
                </a:cubicBezTo>
                <a:cubicBezTo>
                  <a:pt x="192" y="313"/>
                  <a:pt x="202" y="310"/>
                  <a:pt x="211" y="305"/>
                </a:cubicBezTo>
                <a:cubicBezTo>
                  <a:pt x="219" y="309"/>
                  <a:pt x="228" y="312"/>
                  <a:pt x="238" y="314"/>
                </a:cubicBezTo>
                <a:cubicBezTo>
                  <a:pt x="239" y="327"/>
                  <a:pt x="238" y="357"/>
                  <a:pt x="223" y="425"/>
                </a:cubicBezTo>
                <a:cubicBezTo>
                  <a:pt x="218" y="446"/>
                  <a:pt x="214" y="466"/>
                  <a:pt x="211" y="485"/>
                </a:cubicBezTo>
                <a:cubicBezTo>
                  <a:pt x="190" y="477"/>
                  <a:pt x="173" y="468"/>
                  <a:pt x="159" y="458"/>
                </a:cubicBezTo>
                <a:cubicBezTo>
                  <a:pt x="153" y="447"/>
                  <a:pt x="150" y="435"/>
                  <a:pt x="148" y="423"/>
                </a:cubicBezTo>
                <a:cubicBezTo>
                  <a:pt x="153" y="421"/>
                  <a:pt x="158" y="417"/>
                  <a:pt x="161" y="413"/>
                </a:cubicBezTo>
                <a:cubicBezTo>
                  <a:pt x="166" y="416"/>
                  <a:pt x="171" y="417"/>
                  <a:pt x="176" y="417"/>
                </a:cubicBezTo>
                <a:cubicBezTo>
                  <a:pt x="192" y="417"/>
                  <a:pt x="204" y="405"/>
                  <a:pt x="204" y="389"/>
                </a:cubicBezTo>
                <a:cubicBezTo>
                  <a:pt x="204" y="384"/>
                  <a:pt x="202" y="378"/>
                  <a:pt x="199" y="374"/>
                </a:cubicBezTo>
                <a:cubicBezTo>
                  <a:pt x="200" y="372"/>
                  <a:pt x="200" y="371"/>
                  <a:pt x="200" y="369"/>
                </a:cubicBezTo>
                <a:cubicBezTo>
                  <a:pt x="200" y="361"/>
                  <a:pt x="194" y="355"/>
                  <a:pt x="186" y="355"/>
                </a:cubicBezTo>
                <a:cubicBezTo>
                  <a:pt x="185" y="355"/>
                  <a:pt x="185" y="355"/>
                  <a:pt x="184" y="355"/>
                </a:cubicBezTo>
                <a:cubicBezTo>
                  <a:pt x="183" y="354"/>
                  <a:pt x="182" y="354"/>
                  <a:pt x="181" y="353"/>
                </a:cubicBezTo>
                <a:cubicBezTo>
                  <a:pt x="177" y="348"/>
                  <a:pt x="171" y="344"/>
                  <a:pt x="164" y="342"/>
                </a:cubicBezTo>
                <a:cubicBezTo>
                  <a:pt x="164" y="340"/>
                  <a:pt x="165" y="339"/>
                  <a:pt x="165" y="338"/>
                </a:cubicBezTo>
                <a:cubicBezTo>
                  <a:pt x="165" y="328"/>
                  <a:pt x="157" y="320"/>
                  <a:pt x="147" y="320"/>
                </a:cubicBezTo>
                <a:cubicBezTo>
                  <a:pt x="147" y="320"/>
                  <a:pt x="146" y="320"/>
                  <a:pt x="146" y="320"/>
                </a:cubicBezTo>
                <a:cubicBezTo>
                  <a:pt x="141" y="310"/>
                  <a:pt x="132" y="304"/>
                  <a:pt x="120" y="304"/>
                </a:cubicBezTo>
                <a:cubicBezTo>
                  <a:pt x="105" y="304"/>
                  <a:pt x="93" y="315"/>
                  <a:pt x="92" y="330"/>
                </a:cubicBezTo>
                <a:cubicBezTo>
                  <a:pt x="92" y="330"/>
                  <a:pt x="92" y="330"/>
                  <a:pt x="92" y="330"/>
                </a:cubicBezTo>
                <a:cubicBezTo>
                  <a:pt x="84" y="330"/>
                  <a:pt x="78" y="336"/>
                  <a:pt x="77" y="343"/>
                </a:cubicBezTo>
                <a:cubicBezTo>
                  <a:pt x="77" y="343"/>
                  <a:pt x="77" y="343"/>
                  <a:pt x="77" y="343"/>
                </a:cubicBezTo>
                <a:cubicBezTo>
                  <a:pt x="75" y="343"/>
                  <a:pt x="74" y="343"/>
                  <a:pt x="73" y="343"/>
                </a:cubicBezTo>
                <a:cubicBezTo>
                  <a:pt x="72" y="343"/>
                  <a:pt x="71" y="343"/>
                  <a:pt x="70" y="343"/>
                </a:cubicBezTo>
                <a:cubicBezTo>
                  <a:pt x="60" y="343"/>
                  <a:pt x="52" y="349"/>
                  <a:pt x="50" y="359"/>
                </a:cubicBezTo>
                <a:cubicBezTo>
                  <a:pt x="36" y="360"/>
                  <a:pt x="25" y="372"/>
                  <a:pt x="25" y="386"/>
                </a:cubicBezTo>
                <a:cubicBezTo>
                  <a:pt x="25" y="402"/>
                  <a:pt x="37" y="414"/>
                  <a:pt x="52" y="414"/>
                </a:cubicBezTo>
                <a:cubicBezTo>
                  <a:pt x="56" y="414"/>
                  <a:pt x="60" y="414"/>
                  <a:pt x="64" y="412"/>
                </a:cubicBezTo>
                <a:cubicBezTo>
                  <a:pt x="67" y="421"/>
                  <a:pt x="75" y="428"/>
                  <a:pt x="86" y="428"/>
                </a:cubicBezTo>
                <a:cubicBezTo>
                  <a:pt x="90" y="428"/>
                  <a:pt x="94" y="427"/>
                  <a:pt x="98" y="425"/>
                </a:cubicBezTo>
                <a:cubicBezTo>
                  <a:pt x="104" y="428"/>
                  <a:pt x="111" y="430"/>
                  <a:pt x="119" y="430"/>
                </a:cubicBezTo>
                <a:cubicBezTo>
                  <a:pt x="133" y="448"/>
                  <a:pt x="153" y="465"/>
                  <a:pt x="168" y="476"/>
                </a:cubicBezTo>
                <a:cubicBezTo>
                  <a:pt x="171" y="481"/>
                  <a:pt x="171" y="480"/>
                  <a:pt x="169" y="476"/>
                </a:cubicBezTo>
                <a:cubicBezTo>
                  <a:pt x="174" y="480"/>
                  <a:pt x="179" y="483"/>
                  <a:pt x="183" y="485"/>
                </a:cubicBezTo>
                <a:cubicBezTo>
                  <a:pt x="194" y="490"/>
                  <a:pt x="203" y="499"/>
                  <a:pt x="209" y="505"/>
                </a:cubicBezTo>
                <a:cubicBezTo>
                  <a:pt x="207" y="520"/>
                  <a:pt x="206" y="533"/>
                  <a:pt x="205" y="546"/>
                </a:cubicBezTo>
                <a:cubicBezTo>
                  <a:pt x="186" y="556"/>
                  <a:pt x="161" y="569"/>
                  <a:pt x="128" y="584"/>
                </a:cubicBezTo>
                <a:cubicBezTo>
                  <a:pt x="3" y="638"/>
                  <a:pt x="0" y="715"/>
                  <a:pt x="0" y="715"/>
                </a:cubicBezTo>
                <a:cubicBezTo>
                  <a:pt x="0" y="715"/>
                  <a:pt x="0" y="1452"/>
                  <a:pt x="0" y="1546"/>
                </a:cubicBezTo>
                <a:moveTo>
                  <a:pt x="432" y="556"/>
                </a:moveTo>
                <a:cubicBezTo>
                  <a:pt x="434" y="556"/>
                  <a:pt x="436" y="557"/>
                  <a:pt x="438" y="557"/>
                </a:cubicBezTo>
                <a:cubicBezTo>
                  <a:pt x="436" y="559"/>
                  <a:pt x="434" y="561"/>
                  <a:pt x="432" y="563"/>
                </a:cubicBezTo>
                <a:cubicBezTo>
                  <a:pt x="432" y="562"/>
                  <a:pt x="432" y="559"/>
                  <a:pt x="432" y="556"/>
                </a:cubicBezTo>
                <a:close/>
                <a:moveTo>
                  <a:pt x="389" y="538"/>
                </a:moveTo>
                <a:cubicBezTo>
                  <a:pt x="389" y="537"/>
                  <a:pt x="389" y="537"/>
                  <a:pt x="389" y="537"/>
                </a:cubicBezTo>
                <a:cubicBezTo>
                  <a:pt x="388" y="536"/>
                  <a:pt x="388" y="536"/>
                  <a:pt x="387" y="535"/>
                </a:cubicBezTo>
                <a:cubicBezTo>
                  <a:pt x="387" y="535"/>
                  <a:pt x="387" y="535"/>
                  <a:pt x="387" y="534"/>
                </a:cubicBezTo>
                <a:cubicBezTo>
                  <a:pt x="384" y="529"/>
                  <a:pt x="381" y="522"/>
                  <a:pt x="378" y="517"/>
                </a:cubicBezTo>
                <a:cubicBezTo>
                  <a:pt x="381" y="517"/>
                  <a:pt x="383" y="517"/>
                  <a:pt x="386" y="517"/>
                </a:cubicBezTo>
                <a:cubicBezTo>
                  <a:pt x="387" y="517"/>
                  <a:pt x="388" y="517"/>
                  <a:pt x="389" y="517"/>
                </a:cubicBezTo>
                <a:cubicBezTo>
                  <a:pt x="389" y="522"/>
                  <a:pt x="389" y="526"/>
                  <a:pt x="390" y="530"/>
                </a:cubicBezTo>
                <a:cubicBezTo>
                  <a:pt x="390" y="530"/>
                  <a:pt x="390" y="530"/>
                  <a:pt x="390" y="531"/>
                </a:cubicBezTo>
                <a:cubicBezTo>
                  <a:pt x="390" y="531"/>
                  <a:pt x="390" y="532"/>
                  <a:pt x="390" y="532"/>
                </a:cubicBezTo>
                <a:cubicBezTo>
                  <a:pt x="390" y="532"/>
                  <a:pt x="390" y="532"/>
                  <a:pt x="390" y="533"/>
                </a:cubicBezTo>
                <a:cubicBezTo>
                  <a:pt x="390" y="533"/>
                  <a:pt x="390" y="534"/>
                  <a:pt x="390" y="534"/>
                </a:cubicBezTo>
                <a:cubicBezTo>
                  <a:pt x="390" y="535"/>
                  <a:pt x="390" y="535"/>
                  <a:pt x="390" y="536"/>
                </a:cubicBezTo>
                <a:cubicBezTo>
                  <a:pt x="390" y="536"/>
                  <a:pt x="390" y="536"/>
                  <a:pt x="390" y="536"/>
                </a:cubicBezTo>
                <a:cubicBezTo>
                  <a:pt x="390" y="536"/>
                  <a:pt x="390" y="537"/>
                  <a:pt x="390" y="537"/>
                </a:cubicBezTo>
                <a:cubicBezTo>
                  <a:pt x="390" y="537"/>
                  <a:pt x="390" y="537"/>
                  <a:pt x="390" y="538"/>
                </a:cubicBezTo>
                <a:cubicBezTo>
                  <a:pt x="391" y="538"/>
                  <a:pt x="391" y="538"/>
                  <a:pt x="391" y="538"/>
                </a:cubicBezTo>
                <a:cubicBezTo>
                  <a:pt x="391" y="538"/>
                  <a:pt x="391" y="538"/>
                  <a:pt x="391" y="539"/>
                </a:cubicBezTo>
                <a:cubicBezTo>
                  <a:pt x="391" y="539"/>
                  <a:pt x="391" y="539"/>
                  <a:pt x="391" y="539"/>
                </a:cubicBezTo>
                <a:cubicBezTo>
                  <a:pt x="391" y="539"/>
                  <a:pt x="391" y="539"/>
                  <a:pt x="391" y="539"/>
                </a:cubicBezTo>
                <a:cubicBezTo>
                  <a:pt x="391" y="539"/>
                  <a:pt x="391" y="539"/>
                  <a:pt x="391" y="539"/>
                </a:cubicBezTo>
                <a:cubicBezTo>
                  <a:pt x="390" y="539"/>
                  <a:pt x="390" y="538"/>
                  <a:pt x="389" y="538"/>
                </a:cubicBezTo>
                <a:close/>
                <a:moveTo>
                  <a:pt x="258" y="381"/>
                </a:moveTo>
                <a:cubicBezTo>
                  <a:pt x="258" y="381"/>
                  <a:pt x="258" y="381"/>
                  <a:pt x="258" y="380"/>
                </a:cubicBezTo>
                <a:cubicBezTo>
                  <a:pt x="258" y="380"/>
                  <a:pt x="258" y="380"/>
                  <a:pt x="259" y="379"/>
                </a:cubicBezTo>
                <a:cubicBezTo>
                  <a:pt x="259" y="379"/>
                  <a:pt x="259" y="379"/>
                  <a:pt x="259" y="379"/>
                </a:cubicBezTo>
                <a:cubicBezTo>
                  <a:pt x="259" y="378"/>
                  <a:pt x="259" y="378"/>
                  <a:pt x="259" y="378"/>
                </a:cubicBezTo>
                <a:cubicBezTo>
                  <a:pt x="259" y="377"/>
                  <a:pt x="259" y="376"/>
                  <a:pt x="259" y="375"/>
                </a:cubicBezTo>
                <a:cubicBezTo>
                  <a:pt x="259" y="375"/>
                  <a:pt x="259" y="375"/>
                  <a:pt x="259" y="375"/>
                </a:cubicBezTo>
                <a:cubicBezTo>
                  <a:pt x="259" y="374"/>
                  <a:pt x="259" y="374"/>
                  <a:pt x="259" y="373"/>
                </a:cubicBezTo>
                <a:cubicBezTo>
                  <a:pt x="259" y="373"/>
                  <a:pt x="259" y="372"/>
                  <a:pt x="259" y="372"/>
                </a:cubicBezTo>
                <a:cubicBezTo>
                  <a:pt x="260" y="371"/>
                  <a:pt x="260" y="370"/>
                  <a:pt x="260" y="368"/>
                </a:cubicBezTo>
                <a:cubicBezTo>
                  <a:pt x="260" y="368"/>
                  <a:pt x="260" y="368"/>
                  <a:pt x="260" y="368"/>
                </a:cubicBezTo>
                <a:cubicBezTo>
                  <a:pt x="260" y="365"/>
                  <a:pt x="261" y="362"/>
                  <a:pt x="261" y="359"/>
                </a:cubicBezTo>
                <a:cubicBezTo>
                  <a:pt x="261" y="359"/>
                  <a:pt x="261" y="359"/>
                  <a:pt x="261" y="358"/>
                </a:cubicBezTo>
                <a:cubicBezTo>
                  <a:pt x="261" y="357"/>
                  <a:pt x="261" y="354"/>
                  <a:pt x="262" y="352"/>
                </a:cubicBezTo>
                <a:cubicBezTo>
                  <a:pt x="262" y="352"/>
                  <a:pt x="262" y="352"/>
                  <a:pt x="262" y="352"/>
                </a:cubicBezTo>
                <a:cubicBezTo>
                  <a:pt x="262" y="349"/>
                  <a:pt x="262" y="345"/>
                  <a:pt x="262" y="341"/>
                </a:cubicBezTo>
                <a:cubicBezTo>
                  <a:pt x="263" y="341"/>
                  <a:pt x="263" y="341"/>
                  <a:pt x="263" y="340"/>
                </a:cubicBezTo>
                <a:cubicBezTo>
                  <a:pt x="263" y="338"/>
                  <a:pt x="263" y="336"/>
                  <a:pt x="263" y="334"/>
                </a:cubicBezTo>
                <a:cubicBezTo>
                  <a:pt x="263" y="334"/>
                  <a:pt x="263" y="333"/>
                  <a:pt x="263" y="333"/>
                </a:cubicBezTo>
                <a:cubicBezTo>
                  <a:pt x="263" y="332"/>
                  <a:pt x="263" y="331"/>
                  <a:pt x="263" y="329"/>
                </a:cubicBezTo>
                <a:cubicBezTo>
                  <a:pt x="263" y="329"/>
                  <a:pt x="263" y="328"/>
                  <a:pt x="263" y="328"/>
                </a:cubicBezTo>
                <a:cubicBezTo>
                  <a:pt x="263" y="326"/>
                  <a:pt x="263" y="324"/>
                  <a:pt x="263" y="322"/>
                </a:cubicBezTo>
                <a:cubicBezTo>
                  <a:pt x="263" y="322"/>
                  <a:pt x="263" y="321"/>
                  <a:pt x="263" y="320"/>
                </a:cubicBezTo>
                <a:cubicBezTo>
                  <a:pt x="263" y="320"/>
                  <a:pt x="263" y="319"/>
                  <a:pt x="263" y="318"/>
                </a:cubicBezTo>
                <a:cubicBezTo>
                  <a:pt x="266" y="319"/>
                  <a:pt x="269" y="319"/>
                  <a:pt x="271" y="319"/>
                </a:cubicBezTo>
                <a:cubicBezTo>
                  <a:pt x="279" y="319"/>
                  <a:pt x="286" y="318"/>
                  <a:pt x="293" y="317"/>
                </a:cubicBezTo>
                <a:cubicBezTo>
                  <a:pt x="293" y="317"/>
                  <a:pt x="292" y="318"/>
                  <a:pt x="292" y="318"/>
                </a:cubicBezTo>
                <a:cubicBezTo>
                  <a:pt x="292" y="318"/>
                  <a:pt x="292" y="319"/>
                  <a:pt x="292" y="319"/>
                </a:cubicBezTo>
                <a:cubicBezTo>
                  <a:pt x="292" y="320"/>
                  <a:pt x="291" y="321"/>
                  <a:pt x="291" y="322"/>
                </a:cubicBezTo>
                <a:cubicBezTo>
                  <a:pt x="290" y="323"/>
                  <a:pt x="290" y="323"/>
                  <a:pt x="290" y="324"/>
                </a:cubicBezTo>
                <a:cubicBezTo>
                  <a:pt x="289" y="325"/>
                  <a:pt x="289" y="326"/>
                  <a:pt x="288" y="327"/>
                </a:cubicBezTo>
                <a:cubicBezTo>
                  <a:pt x="288" y="328"/>
                  <a:pt x="287" y="330"/>
                  <a:pt x="287" y="331"/>
                </a:cubicBezTo>
                <a:cubicBezTo>
                  <a:pt x="286" y="332"/>
                  <a:pt x="286" y="332"/>
                  <a:pt x="286" y="333"/>
                </a:cubicBezTo>
                <a:cubicBezTo>
                  <a:pt x="285" y="334"/>
                  <a:pt x="285" y="335"/>
                  <a:pt x="284" y="336"/>
                </a:cubicBezTo>
                <a:cubicBezTo>
                  <a:pt x="284" y="337"/>
                  <a:pt x="284" y="337"/>
                  <a:pt x="284" y="338"/>
                </a:cubicBezTo>
                <a:cubicBezTo>
                  <a:pt x="283" y="339"/>
                  <a:pt x="282" y="340"/>
                  <a:pt x="282" y="342"/>
                </a:cubicBezTo>
                <a:cubicBezTo>
                  <a:pt x="282" y="342"/>
                  <a:pt x="281" y="342"/>
                  <a:pt x="281" y="343"/>
                </a:cubicBezTo>
                <a:cubicBezTo>
                  <a:pt x="281" y="344"/>
                  <a:pt x="280" y="346"/>
                  <a:pt x="279" y="347"/>
                </a:cubicBezTo>
                <a:cubicBezTo>
                  <a:pt x="279" y="348"/>
                  <a:pt x="279" y="348"/>
                  <a:pt x="278" y="349"/>
                </a:cubicBezTo>
                <a:cubicBezTo>
                  <a:pt x="278" y="350"/>
                  <a:pt x="277" y="351"/>
                  <a:pt x="277" y="352"/>
                </a:cubicBezTo>
                <a:cubicBezTo>
                  <a:pt x="276" y="353"/>
                  <a:pt x="276" y="353"/>
                  <a:pt x="276" y="354"/>
                </a:cubicBezTo>
                <a:cubicBezTo>
                  <a:pt x="275" y="355"/>
                  <a:pt x="275" y="356"/>
                  <a:pt x="274" y="357"/>
                </a:cubicBezTo>
                <a:cubicBezTo>
                  <a:pt x="274" y="358"/>
                  <a:pt x="274" y="358"/>
                  <a:pt x="273" y="359"/>
                </a:cubicBezTo>
                <a:cubicBezTo>
                  <a:pt x="273" y="360"/>
                  <a:pt x="272" y="361"/>
                  <a:pt x="271" y="362"/>
                </a:cubicBezTo>
                <a:cubicBezTo>
                  <a:pt x="271" y="363"/>
                  <a:pt x="271" y="363"/>
                  <a:pt x="270" y="364"/>
                </a:cubicBezTo>
                <a:cubicBezTo>
                  <a:pt x="270" y="365"/>
                  <a:pt x="269" y="366"/>
                  <a:pt x="269" y="367"/>
                </a:cubicBezTo>
                <a:cubicBezTo>
                  <a:pt x="269" y="367"/>
                  <a:pt x="268" y="368"/>
                  <a:pt x="268" y="368"/>
                </a:cubicBezTo>
                <a:cubicBezTo>
                  <a:pt x="267" y="369"/>
                  <a:pt x="267" y="370"/>
                  <a:pt x="266" y="371"/>
                </a:cubicBezTo>
                <a:cubicBezTo>
                  <a:pt x="266" y="371"/>
                  <a:pt x="266" y="372"/>
                  <a:pt x="265" y="372"/>
                </a:cubicBezTo>
                <a:cubicBezTo>
                  <a:pt x="265" y="373"/>
                  <a:pt x="264" y="374"/>
                  <a:pt x="263" y="375"/>
                </a:cubicBezTo>
                <a:cubicBezTo>
                  <a:pt x="263" y="375"/>
                  <a:pt x="263" y="376"/>
                  <a:pt x="263" y="376"/>
                </a:cubicBezTo>
                <a:cubicBezTo>
                  <a:pt x="262" y="377"/>
                  <a:pt x="262" y="377"/>
                  <a:pt x="261" y="378"/>
                </a:cubicBezTo>
                <a:cubicBezTo>
                  <a:pt x="261" y="378"/>
                  <a:pt x="261" y="378"/>
                  <a:pt x="260" y="379"/>
                </a:cubicBezTo>
                <a:cubicBezTo>
                  <a:pt x="260" y="380"/>
                  <a:pt x="259" y="380"/>
                  <a:pt x="258" y="381"/>
                </a:cubicBezTo>
                <a:cubicBezTo>
                  <a:pt x="258" y="381"/>
                  <a:pt x="258" y="381"/>
                  <a:pt x="258" y="381"/>
                </a:cubicBezTo>
                <a:close/>
                <a:moveTo>
                  <a:pt x="126" y="430"/>
                </a:moveTo>
                <a:cubicBezTo>
                  <a:pt x="132" y="430"/>
                  <a:pt x="137" y="429"/>
                  <a:pt x="142" y="427"/>
                </a:cubicBezTo>
                <a:cubicBezTo>
                  <a:pt x="142" y="436"/>
                  <a:pt x="143" y="443"/>
                  <a:pt x="143" y="447"/>
                </a:cubicBezTo>
                <a:cubicBezTo>
                  <a:pt x="137" y="441"/>
                  <a:pt x="131" y="435"/>
                  <a:pt x="126" y="43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79" rIns="68559" bIns="34279"/>
          <a:lstStyle/>
          <a:p>
            <a:pPr>
              <a:defRPr/>
            </a:pPr>
            <a:endParaRPr lang="en-US" sz="1000"/>
          </a:p>
        </p:txBody>
      </p:sp>
      <p:sp>
        <p:nvSpPr>
          <p:cNvPr id="37" name="Freeform 8"/>
          <p:cNvSpPr>
            <a:spLocks noEditPoints="1"/>
          </p:cNvSpPr>
          <p:nvPr/>
        </p:nvSpPr>
        <p:spPr bwMode="auto">
          <a:xfrm>
            <a:off x="4437502" y="2502695"/>
            <a:ext cx="535616" cy="1925241"/>
          </a:xfrm>
          <a:custGeom>
            <a:avLst/>
            <a:gdLst>
              <a:gd name="T0" fmla="*/ 485 w 533"/>
              <a:gd name="T1" fmla="*/ 634 h 1745"/>
              <a:gd name="T2" fmla="*/ 422 w 533"/>
              <a:gd name="T3" fmla="*/ 574 h 1745"/>
              <a:gd name="T4" fmla="*/ 463 w 533"/>
              <a:gd name="T5" fmla="*/ 552 h 1745"/>
              <a:gd name="T6" fmla="*/ 455 w 533"/>
              <a:gd name="T7" fmla="*/ 526 h 1745"/>
              <a:gd name="T8" fmla="*/ 430 w 533"/>
              <a:gd name="T9" fmla="*/ 518 h 1745"/>
              <a:gd name="T10" fmla="*/ 417 w 533"/>
              <a:gd name="T11" fmla="*/ 531 h 1745"/>
              <a:gd name="T12" fmla="*/ 419 w 533"/>
              <a:gd name="T13" fmla="*/ 553 h 1745"/>
              <a:gd name="T14" fmla="*/ 403 w 533"/>
              <a:gd name="T15" fmla="*/ 555 h 1745"/>
              <a:gd name="T16" fmla="*/ 447 w 533"/>
              <a:gd name="T17" fmla="*/ 503 h 1745"/>
              <a:gd name="T18" fmla="*/ 426 w 533"/>
              <a:gd name="T19" fmla="*/ 439 h 1745"/>
              <a:gd name="T20" fmla="*/ 364 w 533"/>
              <a:gd name="T21" fmla="*/ 419 h 1745"/>
              <a:gd name="T22" fmla="*/ 329 w 533"/>
              <a:gd name="T23" fmla="*/ 450 h 1745"/>
              <a:gd name="T24" fmla="*/ 337 w 533"/>
              <a:gd name="T25" fmla="*/ 506 h 1745"/>
              <a:gd name="T26" fmla="*/ 368 w 533"/>
              <a:gd name="T27" fmla="*/ 541 h 1745"/>
              <a:gd name="T28" fmla="*/ 366 w 533"/>
              <a:gd name="T29" fmla="*/ 526 h 1745"/>
              <a:gd name="T30" fmla="*/ 355 w 533"/>
              <a:gd name="T31" fmla="*/ 518 h 1745"/>
              <a:gd name="T32" fmla="*/ 342 w 533"/>
              <a:gd name="T33" fmla="*/ 529 h 1745"/>
              <a:gd name="T34" fmla="*/ 337 w 533"/>
              <a:gd name="T35" fmla="*/ 536 h 1745"/>
              <a:gd name="T36" fmla="*/ 363 w 533"/>
              <a:gd name="T37" fmla="*/ 545 h 1745"/>
              <a:gd name="T38" fmla="*/ 393 w 533"/>
              <a:gd name="T39" fmla="*/ 578 h 1745"/>
              <a:gd name="T40" fmla="*/ 266 w 533"/>
              <a:gd name="T41" fmla="*/ 504 h 1745"/>
              <a:gd name="T42" fmla="*/ 328 w 533"/>
              <a:gd name="T43" fmla="*/ 393 h 1745"/>
              <a:gd name="T44" fmla="*/ 389 w 533"/>
              <a:gd name="T45" fmla="*/ 388 h 1745"/>
              <a:gd name="T46" fmla="*/ 394 w 533"/>
              <a:gd name="T47" fmla="*/ 350 h 1745"/>
              <a:gd name="T48" fmla="*/ 371 w 533"/>
              <a:gd name="T49" fmla="*/ 329 h 1745"/>
              <a:gd name="T50" fmla="*/ 329 w 533"/>
              <a:gd name="T51" fmla="*/ 343 h 1745"/>
              <a:gd name="T52" fmla="*/ 314 w 533"/>
              <a:gd name="T53" fmla="*/ 387 h 1745"/>
              <a:gd name="T54" fmla="*/ 370 w 533"/>
              <a:gd name="T55" fmla="*/ 275 h 1745"/>
              <a:gd name="T56" fmla="*/ 431 w 533"/>
              <a:gd name="T57" fmla="*/ 129 h 1745"/>
              <a:gd name="T58" fmla="*/ 335 w 533"/>
              <a:gd name="T59" fmla="*/ 42 h 1745"/>
              <a:gd name="T60" fmla="*/ 159 w 533"/>
              <a:gd name="T61" fmla="*/ 98 h 1745"/>
              <a:gd name="T62" fmla="*/ 27 w 533"/>
              <a:gd name="T63" fmla="*/ 208 h 1745"/>
              <a:gd name="T64" fmla="*/ 237 w 533"/>
              <a:gd name="T65" fmla="*/ 315 h 1745"/>
              <a:gd name="T66" fmla="*/ 161 w 533"/>
              <a:gd name="T67" fmla="*/ 414 h 1745"/>
              <a:gd name="T68" fmla="*/ 185 w 533"/>
              <a:gd name="T69" fmla="*/ 355 h 1745"/>
              <a:gd name="T70" fmla="*/ 147 w 533"/>
              <a:gd name="T71" fmla="*/ 321 h 1745"/>
              <a:gd name="T72" fmla="*/ 77 w 533"/>
              <a:gd name="T73" fmla="*/ 343 h 1745"/>
              <a:gd name="T74" fmla="*/ 24 w 533"/>
              <a:gd name="T75" fmla="*/ 387 h 1745"/>
              <a:gd name="T76" fmla="*/ 118 w 533"/>
              <a:gd name="T77" fmla="*/ 431 h 1745"/>
              <a:gd name="T78" fmla="*/ 205 w 533"/>
              <a:gd name="T79" fmla="*/ 546 h 1745"/>
              <a:gd name="T80" fmla="*/ 437 w 533"/>
              <a:gd name="T81" fmla="*/ 557 h 1745"/>
              <a:gd name="T82" fmla="*/ 387 w 533"/>
              <a:gd name="T83" fmla="*/ 535 h 1745"/>
              <a:gd name="T84" fmla="*/ 389 w 533"/>
              <a:gd name="T85" fmla="*/ 531 h 1745"/>
              <a:gd name="T86" fmla="*/ 390 w 533"/>
              <a:gd name="T87" fmla="*/ 536 h 1745"/>
              <a:gd name="T88" fmla="*/ 390 w 533"/>
              <a:gd name="T89" fmla="*/ 539 h 1745"/>
              <a:gd name="T90" fmla="*/ 258 w 533"/>
              <a:gd name="T91" fmla="*/ 381 h 1745"/>
              <a:gd name="T92" fmla="*/ 259 w 533"/>
              <a:gd name="T93" fmla="*/ 376 h 1745"/>
              <a:gd name="T94" fmla="*/ 259 w 533"/>
              <a:gd name="T95" fmla="*/ 368 h 1745"/>
              <a:gd name="T96" fmla="*/ 262 w 533"/>
              <a:gd name="T97" fmla="*/ 342 h 1745"/>
              <a:gd name="T98" fmla="*/ 263 w 533"/>
              <a:gd name="T99" fmla="*/ 328 h 1745"/>
              <a:gd name="T100" fmla="*/ 292 w 533"/>
              <a:gd name="T101" fmla="*/ 317 h 1745"/>
              <a:gd name="T102" fmla="*/ 288 w 533"/>
              <a:gd name="T103" fmla="*/ 327 h 1745"/>
              <a:gd name="T104" fmla="*/ 281 w 533"/>
              <a:gd name="T105" fmla="*/ 342 h 1745"/>
              <a:gd name="T106" fmla="*/ 275 w 533"/>
              <a:gd name="T107" fmla="*/ 354 h 1745"/>
              <a:gd name="T108" fmla="*/ 268 w 533"/>
              <a:gd name="T109" fmla="*/ 367 h 1745"/>
              <a:gd name="T110" fmla="*/ 262 w 533"/>
              <a:gd name="T111" fmla="*/ 376 h 1745"/>
              <a:gd name="T112" fmla="*/ 126 w 533"/>
              <a:gd name="T113" fmla="*/ 431 h 1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1745">
                <a:moveTo>
                  <a:pt x="533" y="1745"/>
                </a:moveTo>
                <a:cubicBezTo>
                  <a:pt x="533" y="1651"/>
                  <a:pt x="533" y="716"/>
                  <a:pt x="533" y="716"/>
                </a:cubicBezTo>
                <a:cubicBezTo>
                  <a:pt x="533" y="716"/>
                  <a:pt x="531" y="680"/>
                  <a:pt x="490" y="639"/>
                </a:cubicBezTo>
                <a:cubicBezTo>
                  <a:pt x="502" y="638"/>
                  <a:pt x="504" y="636"/>
                  <a:pt x="489" y="635"/>
                </a:cubicBezTo>
                <a:cubicBezTo>
                  <a:pt x="487" y="635"/>
                  <a:pt x="486" y="635"/>
                  <a:pt x="485" y="634"/>
                </a:cubicBezTo>
                <a:cubicBezTo>
                  <a:pt x="467" y="618"/>
                  <a:pt x="442" y="601"/>
                  <a:pt x="408" y="585"/>
                </a:cubicBezTo>
                <a:cubicBezTo>
                  <a:pt x="408" y="585"/>
                  <a:pt x="408" y="585"/>
                  <a:pt x="408" y="584"/>
                </a:cubicBezTo>
                <a:cubicBezTo>
                  <a:pt x="410" y="582"/>
                  <a:pt x="413" y="579"/>
                  <a:pt x="417" y="577"/>
                </a:cubicBezTo>
                <a:cubicBezTo>
                  <a:pt x="418" y="576"/>
                  <a:pt x="420" y="575"/>
                  <a:pt x="422" y="574"/>
                </a:cubicBezTo>
                <a:cubicBezTo>
                  <a:pt x="421" y="575"/>
                  <a:pt x="421" y="576"/>
                  <a:pt x="422" y="574"/>
                </a:cubicBezTo>
                <a:cubicBezTo>
                  <a:pt x="428" y="570"/>
                  <a:pt x="435" y="564"/>
                  <a:pt x="440" y="558"/>
                </a:cubicBezTo>
                <a:cubicBezTo>
                  <a:pt x="442" y="557"/>
                  <a:pt x="445" y="557"/>
                  <a:pt x="447" y="556"/>
                </a:cubicBezTo>
                <a:cubicBezTo>
                  <a:pt x="449" y="556"/>
                  <a:pt x="450" y="557"/>
                  <a:pt x="452" y="557"/>
                </a:cubicBezTo>
                <a:cubicBezTo>
                  <a:pt x="455" y="557"/>
                  <a:pt x="458" y="554"/>
                  <a:pt x="460" y="551"/>
                </a:cubicBezTo>
                <a:cubicBezTo>
                  <a:pt x="461" y="551"/>
                  <a:pt x="462" y="552"/>
                  <a:pt x="463" y="552"/>
                </a:cubicBezTo>
                <a:cubicBezTo>
                  <a:pt x="469" y="552"/>
                  <a:pt x="473" y="547"/>
                  <a:pt x="473" y="542"/>
                </a:cubicBezTo>
                <a:cubicBezTo>
                  <a:pt x="473" y="537"/>
                  <a:pt x="469" y="532"/>
                  <a:pt x="464" y="532"/>
                </a:cubicBezTo>
                <a:cubicBezTo>
                  <a:pt x="464" y="529"/>
                  <a:pt x="461" y="526"/>
                  <a:pt x="457" y="526"/>
                </a:cubicBezTo>
                <a:cubicBezTo>
                  <a:pt x="457" y="526"/>
                  <a:pt x="456" y="526"/>
                  <a:pt x="456" y="526"/>
                </a:cubicBezTo>
                <a:cubicBezTo>
                  <a:pt x="456" y="526"/>
                  <a:pt x="455" y="526"/>
                  <a:pt x="455" y="526"/>
                </a:cubicBezTo>
                <a:cubicBezTo>
                  <a:pt x="455" y="526"/>
                  <a:pt x="455" y="526"/>
                  <a:pt x="455" y="526"/>
                </a:cubicBezTo>
                <a:cubicBezTo>
                  <a:pt x="454" y="524"/>
                  <a:pt x="452" y="522"/>
                  <a:pt x="450" y="522"/>
                </a:cubicBezTo>
                <a:cubicBezTo>
                  <a:pt x="449" y="522"/>
                  <a:pt x="449" y="522"/>
                  <a:pt x="449" y="522"/>
                </a:cubicBezTo>
                <a:cubicBezTo>
                  <a:pt x="449" y="517"/>
                  <a:pt x="445" y="512"/>
                  <a:pt x="439" y="512"/>
                </a:cubicBezTo>
                <a:cubicBezTo>
                  <a:pt x="435" y="512"/>
                  <a:pt x="432" y="515"/>
                  <a:pt x="430" y="518"/>
                </a:cubicBezTo>
                <a:cubicBezTo>
                  <a:pt x="430" y="518"/>
                  <a:pt x="430" y="518"/>
                  <a:pt x="430" y="518"/>
                </a:cubicBezTo>
                <a:cubicBezTo>
                  <a:pt x="426" y="518"/>
                  <a:pt x="423" y="521"/>
                  <a:pt x="423" y="524"/>
                </a:cubicBezTo>
                <a:cubicBezTo>
                  <a:pt x="423" y="525"/>
                  <a:pt x="424" y="525"/>
                  <a:pt x="424" y="526"/>
                </a:cubicBezTo>
                <a:cubicBezTo>
                  <a:pt x="421" y="527"/>
                  <a:pt x="419" y="528"/>
                  <a:pt x="418" y="530"/>
                </a:cubicBezTo>
                <a:cubicBezTo>
                  <a:pt x="417" y="530"/>
                  <a:pt x="417" y="530"/>
                  <a:pt x="417" y="531"/>
                </a:cubicBezTo>
                <a:cubicBezTo>
                  <a:pt x="416" y="531"/>
                  <a:pt x="416" y="531"/>
                  <a:pt x="416" y="531"/>
                </a:cubicBezTo>
                <a:cubicBezTo>
                  <a:pt x="413" y="531"/>
                  <a:pt x="411" y="533"/>
                  <a:pt x="411" y="536"/>
                </a:cubicBezTo>
                <a:cubicBezTo>
                  <a:pt x="411" y="536"/>
                  <a:pt x="411" y="537"/>
                  <a:pt x="411" y="537"/>
                </a:cubicBezTo>
                <a:cubicBezTo>
                  <a:pt x="410" y="539"/>
                  <a:pt x="409" y="541"/>
                  <a:pt x="409" y="543"/>
                </a:cubicBezTo>
                <a:cubicBezTo>
                  <a:pt x="409" y="548"/>
                  <a:pt x="414" y="553"/>
                  <a:pt x="419" y="553"/>
                </a:cubicBezTo>
                <a:cubicBezTo>
                  <a:pt x="421" y="553"/>
                  <a:pt x="423" y="552"/>
                  <a:pt x="425" y="551"/>
                </a:cubicBezTo>
                <a:cubicBezTo>
                  <a:pt x="426" y="553"/>
                  <a:pt x="428" y="554"/>
                  <a:pt x="429" y="555"/>
                </a:cubicBezTo>
                <a:cubicBezTo>
                  <a:pt x="429" y="559"/>
                  <a:pt x="428" y="563"/>
                  <a:pt x="426" y="567"/>
                </a:cubicBezTo>
                <a:cubicBezTo>
                  <a:pt x="421" y="571"/>
                  <a:pt x="415" y="574"/>
                  <a:pt x="407" y="577"/>
                </a:cubicBezTo>
                <a:cubicBezTo>
                  <a:pt x="406" y="570"/>
                  <a:pt x="405" y="563"/>
                  <a:pt x="403" y="555"/>
                </a:cubicBezTo>
                <a:cubicBezTo>
                  <a:pt x="397" y="531"/>
                  <a:pt x="397" y="521"/>
                  <a:pt x="398" y="516"/>
                </a:cubicBezTo>
                <a:cubicBezTo>
                  <a:pt x="401" y="515"/>
                  <a:pt x="404" y="514"/>
                  <a:pt x="407" y="513"/>
                </a:cubicBezTo>
                <a:cubicBezTo>
                  <a:pt x="410" y="514"/>
                  <a:pt x="414" y="516"/>
                  <a:pt x="418" y="516"/>
                </a:cubicBezTo>
                <a:cubicBezTo>
                  <a:pt x="427" y="516"/>
                  <a:pt x="435" y="509"/>
                  <a:pt x="437" y="501"/>
                </a:cubicBezTo>
                <a:cubicBezTo>
                  <a:pt x="440" y="502"/>
                  <a:pt x="444" y="503"/>
                  <a:pt x="447" y="503"/>
                </a:cubicBezTo>
                <a:cubicBezTo>
                  <a:pt x="461" y="503"/>
                  <a:pt x="472" y="492"/>
                  <a:pt x="472" y="478"/>
                </a:cubicBezTo>
                <a:cubicBezTo>
                  <a:pt x="472" y="465"/>
                  <a:pt x="462" y="454"/>
                  <a:pt x="450" y="453"/>
                </a:cubicBezTo>
                <a:cubicBezTo>
                  <a:pt x="448" y="445"/>
                  <a:pt x="440" y="439"/>
                  <a:pt x="432" y="439"/>
                </a:cubicBezTo>
                <a:cubicBezTo>
                  <a:pt x="431" y="439"/>
                  <a:pt x="430" y="439"/>
                  <a:pt x="429" y="439"/>
                </a:cubicBezTo>
                <a:cubicBezTo>
                  <a:pt x="428" y="439"/>
                  <a:pt x="427" y="439"/>
                  <a:pt x="426" y="439"/>
                </a:cubicBezTo>
                <a:cubicBezTo>
                  <a:pt x="426" y="439"/>
                  <a:pt x="425" y="439"/>
                  <a:pt x="425" y="439"/>
                </a:cubicBezTo>
                <a:cubicBezTo>
                  <a:pt x="424" y="433"/>
                  <a:pt x="419" y="428"/>
                  <a:pt x="412" y="428"/>
                </a:cubicBezTo>
                <a:cubicBezTo>
                  <a:pt x="412" y="428"/>
                  <a:pt x="412" y="428"/>
                  <a:pt x="412" y="428"/>
                </a:cubicBezTo>
                <a:cubicBezTo>
                  <a:pt x="411" y="414"/>
                  <a:pt x="400" y="404"/>
                  <a:pt x="387" y="404"/>
                </a:cubicBezTo>
                <a:cubicBezTo>
                  <a:pt x="377" y="404"/>
                  <a:pt x="368" y="410"/>
                  <a:pt x="364" y="419"/>
                </a:cubicBezTo>
                <a:cubicBezTo>
                  <a:pt x="363" y="419"/>
                  <a:pt x="363" y="419"/>
                  <a:pt x="363" y="419"/>
                </a:cubicBezTo>
                <a:cubicBezTo>
                  <a:pt x="354" y="419"/>
                  <a:pt x="347" y="426"/>
                  <a:pt x="347" y="434"/>
                </a:cubicBezTo>
                <a:cubicBezTo>
                  <a:pt x="347" y="436"/>
                  <a:pt x="347" y="437"/>
                  <a:pt x="347" y="438"/>
                </a:cubicBezTo>
                <a:cubicBezTo>
                  <a:pt x="341" y="440"/>
                  <a:pt x="336" y="444"/>
                  <a:pt x="333" y="449"/>
                </a:cubicBezTo>
                <a:cubicBezTo>
                  <a:pt x="332" y="449"/>
                  <a:pt x="330" y="449"/>
                  <a:pt x="329" y="450"/>
                </a:cubicBezTo>
                <a:cubicBezTo>
                  <a:pt x="329" y="450"/>
                  <a:pt x="329" y="450"/>
                  <a:pt x="328" y="450"/>
                </a:cubicBezTo>
                <a:cubicBezTo>
                  <a:pt x="321" y="450"/>
                  <a:pt x="315" y="456"/>
                  <a:pt x="315" y="463"/>
                </a:cubicBezTo>
                <a:cubicBezTo>
                  <a:pt x="315" y="464"/>
                  <a:pt x="316" y="466"/>
                  <a:pt x="316" y="467"/>
                </a:cubicBezTo>
                <a:cubicBezTo>
                  <a:pt x="313" y="471"/>
                  <a:pt x="312" y="476"/>
                  <a:pt x="312" y="481"/>
                </a:cubicBezTo>
                <a:cubicBezTo>
                  <a:pt x="312" y="495"/>
                  <a:pt x="323" y="506"/>
                  <a:pt x="337" y="506"/>
                </a:cubicBezTo>
                <a:cubicBezTo>
                  <a:pt x="342" y="506"/>
                  <a:pt x="346" y="504"/>
                  <a:pt x="350" y="502"/>
                </a:cubicBezTo>
                <a:cubicBezTo>
                  <a:pt x="355" y="508"/>
                  <a:pt x="361" y="512"/>
                  <a:pt x="369" y="515"/>
                </a:cubicBezTo>
                <a:cubicBezTo>
                  <a:pt x="373" y="525"/>
                  <a:pt x="380" y="537"/>
                  <a:pt x="386" y="550"/>
                </a:cubicBezTo>
                <a:cubicBezTo>
                  <a:pt x="377" y="548"/>
                  <a:pt x="371" y="546"/>
                  <a:pt x="367" y="543"/>
                </a:cubicBezTo>
                <a:cubicBezTo>
                  <a:pt x="367" y="542"/>
                  <a:pt x="367" y="542"/>
                  <a:pt x="368" y="541"/>
                </a:cubicBezTo>
                <a:cubicBezTo>
                  <a:pt x="368" y="541"/>
                  <a:pt x="369" y="542"/>
                  <a:pt x="370" y="542"/>
                </a:cubicBezTo>
                <a:cubicBezTo>
                  <a:pt x="373" y="542"/>
                  <a:pt x="376" y="539"/>
                  <a:pt x="376" y="536"/>
                </a:cubicBezTo>
                <a:cubicBezTo>
                  <a:pt x="376" y="532"/>
                  <a:pt x="374" y="530"/>
                  <a:pt x="371" y="530"/>
                </a:cubicBezTo>
                <a:cubicBezTo>
                  <a:pt x="370" y="528"/>
                  <a:pt x="368" y="526"/>
                  <a:pt x="366" y="526"/>
                </a:cubicBezTo>
                <a:cubicBezTo>
                  <a:pt x="366" y="526"/>
                  <a:pt x="366" y="526"/>
                  <a:pt x="366" y="526"/>
                </a:cubicBezTo>
                <a:cubicBezTo>
                  <a:pt x="365" y="526"/>
                  <a:pt x="365" y="526"/>
                  <a:pt x="365" y="526"/>
                </a:cubicBezTo>
                <a:cubicBezTo>
                  <a:pt x="365" y="526"/>
                  <a:pt x="365" y="526"/>
                  <a:pt x="365" y="526"/>
                </a:cubicBezTo>
                <a:cubicBezTo>
                  <a:pt x="364" y="525"/>
                  <a:pt x="363" y="523"/>
                  <a:pt x="362" y="523"/>
                </a:cubicBezTo>
                <a:cubicBezTo>
                  <a:pt x="362" y="523"/>
                  <a:pt x="361" y="523"/>
                  <a:pt x="361" y="523"/>
                </a:cubicBezTo>
                <a:cubicBezTo>
                  <a:pt x="361" y="520"/>
                  <a:pt x="359" y="518"/>
                  <a:pt x="355" y="518"/>
                </a:cubicBezTo>
                <a:cubicBezTo>
                  <a:pt x="353" y="518"/>
                  <a:pt x="351" y="519"/>
                  <a:pt x="350" y="521"/>
                </a:cubicBezTo>
                <a:cubicBezTo>
                  <a:pt x="350" y="521"/>
                  <a:pt x="350" y="521"/>
                  <a:pt x="350" y="521"/>
                </a:cubicBezTo>
                <a:cubicBezTo>
                  <a:pt x="347" y="521"/>
                  <a:pt x="346" y="523"/>
                  <a:pt x="346" y="525"/>
                </a:cubicBezTo>
                <a:cubicBezTo>
                  <a:pt x="346" y="525"/>
                  <a:pt x="346" y="526"/>
                  <a:pt x="346" y="526"/>
                </a:cubicBezTo>
                <a:cubicBezTo>
                  <a:pt x="344" y="526"/>
                  <a:pt x="343" y="527"/>
                  <a:pt x="342" y="529"/>
                </a:cubicBezTo>
                <a:cubicBezTo>
                  <a:pt x="342" y="529"/>
                  <a:pt x="342" y="529"/>
                  <a:pt x="341" y="529"/>
                </a:cubicBezTo>
                <a:cubicBezTo>
                  <a:pt x="341" y="529"/>
                  <a:pt x="341" y="529"/>
                  <a:pt x="341" y="529"/>
                </a:cubicBezTo>
                <a:cubicBezTo>
                  <a:pt x="339" y="529"/>
                  <a:pt x="338" y="530"/>
                  <a:pt x="338" y="532"/>
                </a:cubicBezTo>
                <a:cubicBezTo>
                  <a:pt x="338" y="532"/>
                  <a:pt x="338" y="533"/>
                  <a:pt x="338" y="533"/>
                </a:cubicBezTo>
                <a:cubicBezTo>
                  <a:pt x="338" y="534"/>
                  <a:pt x="337" y="535"/>
                  <a:pt x="337" y="536"/>
                </a:cubicBezTo>
                <a:cubicBezTo>
                  <a:pt x="337" y="540"/>
                  <a:pt x="340" y="542"/>
                  <a:pt x="343" y="542"/>
                </a:cubicBezTo>
                <a:cubicBezTo>
                  <a:pt x="344" y="542"/>
                  <a:pt x="346" y="542"/>
                  <a:pt x="346" y="541"/>
                </a:cubicBezTo>
                <a:cubicBezTo>
                  <a:pt x="349" y="544"/>
                  <a:pt x="352" y="545"/>
                  <a:pt x="355" y="545"/>
                </a:cubicBezTo>
                <a:cubicBezTo>
                  <a:pt x="357" y="545"/>
                  <a:pt x="359" y="545"/>
                  <a:pt x="360" y="544"/>
                </a:cubicBezTo>
                <a:cubicBezTo>
                  <a:pt x="361" y="544"/>
                  <a:pt x="362" y="545"/>
                  <a:pt x="363" y="545"/>
                </a:cubicBezTo>
                <a:cubicBezTo>
                  <a:pt x="364" y="545"/>
                  <a:pt x="364" y="544"/>
                  <a:pt x="365" y="544"/>
                </a:cubicBezTo>
                <a:cubicBezTo>
                  <a:pt x="372" y="548"/>
                  <a:pt x="381" y="552"/>
                  <a:pt x="385" y="553"/>
                </a:cubicBezTo>
                <a:cubicBezTo>
                  <a:pt x="386" y="553"/>
                  <a:pt x="387" y="553"/>
                  <a:pt x="387" y="553"/>
                </a:cubicBezTo>
                <a:cubicBezTo>
                  <a:pt x="390" y="560"/>
                  <a:pt x="392" y="568"/>
                  <a:pt x="393" y="575"/>
                </a:cubicBezTo>
                <a:cubicBezTo>
                  <a:pt x="393" y="576"/>
                  <a:pt x="393" y="577"/>
                  <a:pt x="393" y="578"/>
                </a:cubicBezTo>
                <a:cubicBezTo>
                  <a:pt x="296" y="534"/>
                  <a:pt x="271" y="510"/>
                  <a:pt x="267" y="504"/>
                </a:cubicBezTo>
                <a:cubicBezTo>
                  <a:pt x="267" y="502"/>
                  <a:pt x="267" y="502"/>
                  <a:pt x="267" y="502"/>
                </a:cubicBezTo>
                <a:cubicBezTo>
                  <a:pt x="267" y="502"/>
                  <a:pt x="266" y="503"/>
                  <a:pt x="266" y="503"/>
                </a:cubicBezTo>
                <a:cubicBezTo>
                  <a:pt x="266" y="503"/>
                  <a:pt x="266" y="502"/>
                  <a:pt x="266" y="502"/>
                </a:cubicBezTo>
                <a:cubicBezTo>
                  <a:pt x="266" y="504"/>
                  <a:pt x="266" y="504"/>
                  <a:pt x="266" y="504"/>
                </a:cubicBezTo>
                <a:cubicBezTo>
                  <a:pt x="264" y="506"/>
                  <a:pt x="260" y="510"/>
                  <a:pt x="252" y="517"/>
                </a:cubicBezTo>
                <a:cubicBezTo>
                  <a:pt x="250" y="505"/>
                  <a:pt x="250" y="493"/>
                  <a:pt x="251" y="481"/>
                </a:cubicBezTo>
                <a:cubicBezTo>
                  <a:pt x="252" y="460"/>
                  <a:pt x="258" y="439"/>
                  <a:pt x="266" y="419"/>
                </a:cubicBezTo>
                <a:cubicBezTo>
                  <a:pt x="267" y="418"/>
                  <a:pt x="269" y="418"/>
                  <a:pt x="271" y="418"/>
                </a:cubicBezTo>
                <a:cubicBezTo>
                  <a:pt x="282" y="416"/>
                  <a:pt x="308" y="406"/>
                  <a:pt x="328" y="393"/>
                </a:cubicBezTo>
                <a:cubicBezTo>
                  <a:pt x="330" y="394"/>
                  <a:pt x="332" y="395"/>
                  <a:pt x="334" y="395"/>
                </a:cubicBezTo>
                <a:cubicBezTo>
                  <a:pt x="337" y="395"/>
                  <a:pt x="339" y="394"/>
                  <a:pt x="342" y="393"/>
                </a:cubicBezTo>
                <a:cubicBezTo>
                  <a:pt x="346" y="395"/>
                  <a:pt x="351" y="396"/>
                  <a:pt x="356" y="396"/>
                </a:cubicBezTo>
                <a:cubicBezTo>
                  <a:pt x="366" y="396"/>
                  <a:pt x="374" y="392"/>
                  <a:pt x="380" y="386"/>
                </a:cubicBezTo>
                <a:cubicBezTo>
                  <a:pt x="383" y="387"/>
                  <a:pt x="386" y="388"/>
                  <a:pt x="389" y="388"/>
                </a:cubicBezTo>
                <a:cubicBezTo>
                  <a:pt x="399" y="388"/>
                  <a:pt x="406" y="381"/>
                  <a:pt x="406" y="371"/>
                </a:cubicBezTo>
                <a:cubicBezTo>
                  <a:pt x="406" y="368"/>
                  <a:pt x="405" y="365"/>
                  <a:pt x="403" y="362"/>
                </a:cubicBezTo>
                <a:cubicBezTo>
                  <a:pt x="404" y="361"/>
                  <a:pt x="404" y="360"/>
                  <a:pt x="404" y="359"/>
                </a:cubicBezTo>
                <a:cubicBezTo>
                  <a:pt x="404" y="354"/>
                  <a:pt x="400" y="350"/>
                  <a:pt x="395" y="350"/>
                </a:cubicBezTo>
                <a:cubicBezTo>
                  <a:pt x="395" y="350"/>
                  <a:pt x="395" y="350"/>
                  <a:pt x="394" y="350"/>
                </a:cubicBezTo>
                <a:cubicBezTo>
                  <a:pt x="394" y="350"/>
                  <a:pt x="393" y="350"/>
                  <a:pt x="392" y="349"/>
                </a:cubicBezTo>
                <a:cubicBezTo>
                  <a:pt x="390" y="346"/>
                  <a:pt x="386" y="343"/>
                  <a:pt x="382" y="342"/>
                </a:cubicBezTo>
                <a:cubicBezTo>
                  <a:pt x="382" y="342"/>
                  <a:pt x="382" y="341"/>
                  <a:pt x="382" y="340"/>
                </a:cubicBezTo>
                <a:cubicBezTo>
                  <a:pt x="382" y="334"/>
                  <a:pt x="378" y="329"/>
                  <a:pt x="372" y="329"/>
                </a:cubicBezTo>
                <a:cubicBezTo>
                  <a:pt x="371" y="329"/>
                  <a:pt x="371" y="329"/>
                  <a:pt x="371" y="329"/>
                </a:cubicBezTo>
                <a:cubicBezTo>
                  <a:pt x="368" y="323"/>
                  <a:pt x="362" y="319"/>
                  <a:pt x="355" y="319"/>
                </a:cubicBezTo>
                <a:cubicBezTo>
                  <a:pt x="346" y="319"/>
                  <a:pt x="339" y="326"/>
                  <a:pt x="338" y="335"/>
                </a:cubicBezTo>
                <a:cubicBezTo>
                  <a:pt x="338" y="335"/>
                  <a:pt x="338" y="335"/>
                  <a:pt x="338" y="335"/>
                </a:cubicBezTo>
                <a:cubicBezTo>
                  <a:pt x="333" y="335"/>
                  <a:pt x="330" y="339"/>
                  <a:pt x="329" y="343"/>
                </a:cubicBezTo>
                <a:cubicBezTo>
                  <a:pt x="329" y="343"/>
                  <a:pt x="329" y="343"/>
                  <a:pt x="329" y="343"/>
                </a:cubicBezTo>
                <a:cubicBezTo>
                  <a:pt x="328" y="343"/>
                  <a:pt x="327" y="343"/>
                  <a:pt x="327" y="343"/>
                </a:cubicBezTo>
                <a:cubicBezTo>
                  <a:pt x="326" y="343"/>
                  <a:pt x="325" y="343"/>
                  <a:pt x="325" y="343"/>
                </a:cubicBezTo>
                <a:cubicBezTo>
                  <a:pt x="319" y="343"/>
                  <a:pt x="314" y="347"/>
                  <a:pt x="313" y="353"/>
                </a:cubicBezTo>
                <a:cubicBezTo>
                  <a:pt x="304" y="353"/>
                  <a:pt x="297" y="361"/>
                  <a:pt x="297" y="370"/>
                </a:cubicBezTo>
                <a:cubicBezTo>
                  <a:pt x="297" y="379"/>
                  <a:pt x="305" y="387"/>
                  <a:pt x="314" y="387"/>
                </a:cubicBezTo>
                <a:cubicBezTo>
                  <a:pt x="316" y="387"/>
                  <a:pt x="319" y="386"/>
                  <a:pt x="321" y="385"/>
                </a:cubicBezTo>
                <a:cubicBezTo>
                  <a:pt x="321" y="387"/>
                  <a:pt x="323" y="389"/>
                  <a:pt x="324" y="390"/>
                </a:cubicBezTo>
                <a:cubicBezTo>
                  <a:pt x="312" y="397"/>
                  <a:pt x="294" y="405"/>
                  <a:pt x="270" y="409"/>
                </a:cubicBezTo>
                <a:cubicBezTo>
                  <a:pt x="285" y="373"/>
                  <a:pt x="306" y="340"/>
                  <a:pt x="318" y="311"/>
                </a:cubicBezTo>
                <a:cubicBezTo>
                  <a:pt x="338" y="303"/>
                  <a:pt x="356" y="291"/>
                  <a:pt x="370" y="275"/>
                </a:cubicBezTo>
                <a:cubicBezTo>
                  <a:pt x="381" y="282"/>
                  <a:pt x="394" y="286"/>
                  <a:pt x="408" y="286"/>
                </a:cubicBezTo>
                <a:cubicBezTo>
                  <a:pt x="446" y="286"/>
                  <a:pt x="478" y="255"/>
                  <a:pt x="478" y="216"/>
                </a:cubicBezTo>
                <a:cubicBezTo>
                  <a:pt x="478" y="201"/>
                  <a:pt x="473" y="188"/>
                  <a:pt x="466" y="177"/>
                </a:cubicBezTo>
                <a:cubicBezTo>
                  <a:pt x="467" y="173"/>
                  <a:pt x="468" y="169"/>
                  <a:pt x="468" y="165"/>
                </a:cubicBezTo>
                <a:cubicBezTo>
                  <a:pt x="468" y="145"/>
                  <a:pt x="451" y="129"/>
                  <a:pt x="431" y="129"/>
                </a:cubicBezTo>
                <a:cubicBezTo>
                  <a:pt x="430" y="129"/>
                  <a:pt x="430" y="129"/>
                  <a:pt x="429" y="129"/>
                </a:cubicBezTo>
                <a:cubicBezTo>
                  <a:pt x="426" y="127"/>
                  <a:pt x="422" y="126"/>
                  <a:pt x="419" y="125"/>
                </a:cubicBezTo>
                <a:cubicBezTo>
                  <a:pt x="409" y="111"/>
                  <a:pt x="395" y="101"/>
                  <a:pt x="378" y="96"/>
                </a:cubicBezTo>
                <a:cubicBezTo>
                  <a:pt x="378" y="93"/>
                  <a:pt x="379" y="89"/>
                  <a:pt x="379" y="86"/>
                </a:cubicBezTo>
                <a:cubicBezTo>
                  <a:pt x="379" y="61"/>
                  <a:pt x="359" y="42"/>
                  <a:pt x="335" y="42"/>
                </a:cubicBezTo>
                <a:cubicBezTo>
                  <a:pt x="334" y="42"/>
                  <a:pt x="333" y="42"/>
                  <a:pt x="331" y="42"/>
                </a:cubicBezTo>
                <a:cubicBezTo>
                  <a:pt x="320" y="17"/>
                  <a:pt x="296" y="0"/>
                  <a:pt x="267" y="0"/>
                </a:cubicBezTo>
                <a:cubicBezTo>
                  <a:pt x="229" y="0"/>
                  <a:pt x="199" y="30"/>
                  <a:pt x="197" y="67"/>
                </a:cubicBezTo>
                <a:cubicBezTo>
                  <a:pt x="197" y="67"/>
                  <a:pt x="196" y="67"/>
                  <a:pt x="195" y="67"/>
                </a:cubicBezTo>
                <a:cubicBezTo>
                  <a:pt x="177" y="67"/>
                  <a:pt x="162" y="80"/>
                  <a:pt x="159" y="98"/>
                </a:cubicBezTo>
                <a:cubicBezTo>
                  <a:pt x="159" y="98"/>
                  <a:pt x="158" y="98"/>
                  <a:pt x="158" y="98"/>
                </a:cubicBezTo>
                <a:cubicBezTo>
                  <a:pt x="155" y="98"/>
                  <a:pt x="152" y="98"/>
                  <a:pt x="149" y="99"/>
                </a:cubicBezTo>
                <a:cubicBezTo>
                  <a:pt x="146" y="99"/>
                  <a:pt x="144" y="98"/>
                  <a:pt x="141" y="98"/>
                </a:cubicBezTo>
                <a:cubicBezTo>
                  <a:pt x="117" y="98"/>
                  <a:pt x="96" y="115"/>
                  <a:pt x="91" y="138"/>
                </a:cubicBezTo>
                <a:cubicBezTo>
                  <a:pt x="55" y="142"/>
                  <a:pt x="27" y="172"/>
                  <a:pt x="27" y="208"/>
                </a:cubicBezTo>
                <a:cubicBezTo>
                  <a:pt x="27" y="247"/>
                  <a:pt x="58" y="279"/>
                  <a:pt x="97" y="279"/>
                </a:cubicBezTo>
                <a:cubicBezTo>
                  <a:pt x="107" y="279"/>
                  <a:pt x="117" y="276"/>
                  <a:pt x="125" y="273"/>
                </a:cubicBezTo>
                <a:cubicBezTo>
                  <a:pt x="133" y="296"/>
                  <a:pt x="155" y="313"/>
                  <a:pt x="181" y="313"/>
                </a:cubicBezTo>
                <a:cubicBezTo>
                  <a:pt x="192" y="313"/>
                  <a:pt x="202" y="310"/>
                  <a:pt x="210" y="305"/>
                </a:cubicBezTo>
                <a:cubicBezTo>
                  <a:pt x="219" y="309"/>
                  <a:pt x="228" y="312"/>
                  <a:pt x="237" y="315"/>
                </a:cubicBezTo>
                <a:cubicBezTo>
                  <a:pt x="239" y="328"/>
                  <a:pt x="237" y="357"/>
                  <a:pt x="222" y="425"/>
                </a:cubicBezTo>
                <a:cubicBezTo>
                  <a:pt x="217" y="446"/>
                  <a:pt x="214" y="467"/>
                  <a:pt x="211" y="486"/>
                </a:cubicBezTo>
                <a:cubicBezTo>
                  <a:pt x="189" y="478"/>
                  <a:pt x="172" y="468"/>
                  <a:pt x="158" y="459"/>
                </a:cubicBezTo>
                <a:cubicBezTo>
                  <a:pt x="152" y="447"/>
                  <a:pt x="149" y="435"/>
                  <a:pt x="148" y="424"/>
                </a:cubicBezTo>
                <a:cubicBezTo>
                  <a:pt x="153" y="421"/>
                  <a:pt x="157" y="418"/>
                  <a:pt x="161" y="414"/>
                </a:cubicBezTo>
                <a:cubicBezTo>
                  <a:pt x="165" y="416"/>
                  <a:pt x="170" y="418"/>
                  <a:pt x="176" y="418"/>
                </a:cubicBezTo>
                <a:cubicBezTo>
                  <a:pt x="191" y="418"/>
                  <a:pt x="204" y="405"/>
                  <a:pt x="204" y="390"/>
                </a:cubicBezTo>
                <a:cubicBezTo>
                  <a:pt x="204" y="384"/>
                  <a:pt x="202" y="379"/>
                  <a:pt x="199" y="374"/>
                </a:cubicBezTo>
                <a:cubicBezTo>
                  <a:pt x="199" y="373"/>
                  <a:pt x="199" y="371"/>
                  <a:pt x="199" y="370"/>
                </a:cubicBezTo>
                <a:cubicBezTo>
                  <a:pt x="199" y="362"/>
                  <a:pt x="193" y="355"/>
                  <a:pt x="185" y="355"/>
                </a:cubicBezTo>
                <a:cubicBezTo>
                  <a:pt x="185" y="355"/>
                  <a:pt x="184" y="355"/>
                  <a:pt x="184" y="355"/>
                </a:cubicBezTo>
                <a:cubicBezTo>
                  <a:pt x="183" y="355"/>
                  <a:pt x="181" y="354"/>
                  <a:pt x="180" y="354"/>
                </a:cubicBezTo>
                <a:cubicBezTo>
                  <a:pt x="176" y="348"/>
                  <a:pt x="170" y="344"/>
                  <a:pt x="164" y="342"/>
                </a:cubicBezTo>
                <a:cubicBezTo>
                  <a:pt x="164" y="341"/>
                  <a:pt x="164" y="340"/>
                  <a:pt x="164" y="338"/>
                </a:cubicBezTo>
                <a:cubicBezTo>
                  <a:pt x="164" y="328"/>
                  <a:pt x="156" y="321"/>
                  <a:pt x="147" y="321"/>
                </a:cubicBezTo>
                <a:cubicBezTo>
                  <a:pt x="146" y="321"/>
                  <a:pt x="146" y="321"/>
                  <a:pt x="145" y="321"/>
                </a:cubicBezTo>
                <a:cubicBezTo>
                  <a:pt x="141" y="311"/>
                  <a:pt x="131" y="304"/>
                  <a:pt x="120" y="304"/>
                </a:cubicBezTo>
                <a:cubicBezTo>
                  <a:pt x="105" y="304"/>
                  <a:pt x="92" y="316"/>
                  <a:pt x="92" y="331"/>
                </a:cubicBezTo>
                <a:cubicBezTo>
                  <a:pt x="92" y="331"/>
                  <a:pt x="91" y="331"/>
                  <a:pt x="91" y="331"/>
                </a:cubicBezTo>
                <a:cubicBezTo>
                  <a:pt x="84" y="331"/>
                  <a:pt x="78" y="336"/>
                  <a:pt x="77" y="343"/>
                </a:cubicBezTo>
                <a:cubicBezTo>
                  <a:pt x="77" y="343"/>
                  <a:pt x="76" y="343"/>
                  <a:pt x="76" y="343"/>
                </a:cubicBezTo>
                <a:cubicBezTo>
                  <a:pt x="75" y="343"/>
                  <a:pt x="74" y="343"/>
                  <a:pt x="73" y="343"/>
                </a:cubicBezTo>
                <a:cubicBezTo>
                  <a:pt x="72" y="343"/>
                  <a:pt x="71" y="343"/>
                  <a:pt x="69" y="343"/>
                </a:cubicBezTo>
                <a:cubicBezTo>
                  <a:pt x="60" y="343"/>
                  <a:pt x="52" y="350"/>
                  <a:pt x="49" y="359"/>
                </a:cubicBezTo>
                <a:cubicBezTo>
                  <a:pt x="35" y="360"/>
                  <a:pt x="24" y="372"/>
                  <a:pt x="24" y="387"/>
                </a:cubicBezTo>
                <a:cubicBezTo>
                  <a:pt x="24" y="402"/>
                  <a:pt x="36" y="415"/>
                  <a:pt x="52" y="415"/>
                </a:cubicBezTo>
                <a:cubicBezTo>
                  <a:pt x="56" y="415"/>
                  <a:pt x="60" y="414"/>
                  <a:pt x="63" y="413"/>
                </a:cubicBezTo>
                <a:cubicBezTo>
                  <a:pt x="66" y="422"/>
                  <a:pt x="75" y="429"/>
                  <a:pt x="85" y="429"/>
                </a:cubicBezTo>
                <a:cubicBezTo>
                  <a:pt x="90" y="429"/>
                  <a:pt x="94" y="427"/>
                  <a:pt x="97" y="425"/>
                </a:cubicBezTo>
                <a:cubicBezTo>
                  <a:pt x="104" y="429"/>
                  <a:pt x="111" y="431"/>
                  <a:pt x="118" y="431"/>
                </a:cubicBezTo>
                <a:cubicBezTo>
                  <a:pt x="133" y="448"/>
                  <a:pt x="153" y="465"/>
                  <a:pt x="168" y="476"/>
                </a:cubicBezTo>
                <a:cubicBezTo>
                  <a:pt x="171" y="482"/>
                  <a:pt x="170" y="480"/>
                  <a:pt x="168" y="477"/>
                </a:cubicBezTo>
                <a:cubicBezTo>
                  <a:pt x="174" y="480"/>
                  <a:pt x="178" y="483"/>
                  <a:pt x="182" y="485"/>
                </a:cubicBezTo>
                <a:cubicBezTo>
                  <a:pt x="193" y="491"/>
                  <a:pt x="202" y="499"/>
                  <a:pt x="208" y="506"/>
                </a:cubicBezTo>
                <a:cubicBezTo>
                  <a:pt x="207" y="520"/>
                  <a:pt x="205" y="534"/>
                  <a:pt x="205" y="546"/>
                </a:cubicBezTo>
                <a:cubicBezTo>
                  <a:pt x="185" y="557"/>
                  <a:pt x="160" y="569"/>
                  <a:pt x="127" y="584"/>
                </a:cubicBezTo>
                <a:cubicBezTo>
                  <a:pt x="3" y="639"/>
                  <a:pt x="0" y="716"/>
                  <a:pt x="0" y="716"/>
                </a:cubicBezTo>
                <a:cubicBezTo>
                  <a:pt x="0" y="716"/>
                  <a:pt x="0" y="1651"/>
                  <a:pt x="0" y="1745"/>
                </a:cubicBezTo>
                <a:moveTo>
                  <a:pt x="432" y="556"/>
                </a:moveTo>
                <a:cubicBezTo>
                  <a:pt x="433" y="557"/>
                  <a:pt x="435" y="557"/>
                  <a:pt x="437" y="557"/>
                </a:cubicBezTo>
                <a:cubicBezTo>
                  <a:pt x="436" y="559"/>
                  <a:pt x="434" y="561"/>
                  <a:pt x="431" y="563"/>
                </a:cubicBezTo>
                <a:cubicBezTo>
                  <a:pt x="431" y="562"/>
                  <a:pt x="431" y="559"/>
                  <a:pt x="432" y="556"/>
                </a:cubicBezTo>
                <a:close/>
                <a:moveTo>
                  <a:pt x="389" y="538"/>
                </a:moveTo>
                <a:cubicBezTo>
                  <a:pt x="388" y="538"/>
                  <a:pt x="388" y="538"/>
                  <a:pt x="388" y="537"/>
                </a:cubicBezTo>
                <a:cubicBezTo>
                  <a:pt x="388" y="537"/>
                  <a:pt x="387" y="536"/>
                  <a:pt x="387" y="535"/>
                </a:cubicBezTo>
                <a:cubicBezTo>
                  <a:pt x="387" y="535"/>
                  <a:pt x="387" y="535"/>
                  <a:pt x="386" y="535"/>
                </a:cubicBezTo>
                <a:cubicBezTo>
                  <a:pt x="383" y="530"/>
                  <a:pt x="380" y="523"/>
                  <a:pt x="378" y="517"/>
                </a:cubicBezTo>
                <a:cubicBezTo>
                  <a:pt x="380" y="517"/>
                  <a:pt x="383" y="518"/>
                  <a:pt x="385" y="518"/>
                </a:cubicBezTo>
                <a:cubicBezTo>
                  <a:pt x="386" y="518"/>
                  <a:pt x="387" y="518"/>
                  <a:pt x="388" y="518"/>
                </a:cubicBezTo>
                <a:cubicBezTo>
                  <a:pt x="388" y="522"/>
                  <a:pt x="389" y="527"/>
                  <a:pt x="389" y="531"/>
                </a:cubicBezTo>
                <a:cubicBezTo>
                  <a:pt x="389" y="531"/>
                  <a:pt x="389" y="531"/>
                  <a:pt x="389" y="531"/>
                </a:cubicBezTo>
                <a:cubicBezTo>
                  <a:pt x="389" y="532"/>
                  <a:pt x="389" y="532"/>
                  <a:pt x="389" y="533"/>
                </a:cubicBezTo>
                <a:cubicBezTo>
                  <a:pt x="389" y="533"/>
                  <a:pt x="389" y="533"/>
                  <a:pt x="389" y="533"/>
                </a:cubicBezTo>
                <a:cubicBezTo>
                  <a:pt x="389" y="534"/>
                  <a:pt x="389" y="534"/>
                  <a:pt x="389" y="535"/>
                </a:cubicBezTo>
                <a:cubicBezTo>
                  <a:pt x="390" y="535"/>
                  <a:pt x="390" y="536"/>
                  <a:pt x="390" y="536"/>
                </a:cubicBezTo>
                <a:cubicBezTo>
                  <a:pt x="390" y="536"/>
                  <a:pt x="390" y="536"/>
                  <a:pt x="390" y="537"/>
                </a:cubicBezTo>
                <a:cubicBezTo>
                  <a:pt x="390" y="537"/>
                  <a:pt x="390" y="537"/>
                  <a:pt x="390" y="538"/>
                </a:cubicBezTo>
                <a:cubicBezTo>
                  <a:pt x="390" y="538"/>
                  <a:pt x="390" y="538"/>
                  <a:pt x="390" y="538"/>
                </a:cubicBezTo>
                <a:cubicBezTo>
                  <a:pt x="390" y="538"/>
                  <a:pt x="390" y="539"/>
                  <a:pt x="390" y="539"/>
                </a:cubicBezTo>
                <a:cubicBezTo>
                  <a:pt x="390" y="539"/>
                  <a:pt x="390" y="539"/>
                  <a:pt x="390" y="539"/>
                </a:cubicBezTo>
                <a:cubicBezTo>
                  <a:pt x="390" y="539"/>
                  <a:pt x="390" y="539"/>
                  <a:pt x="390" y="540"/>
                </a:cubicBezTo>
                <a:cubicBezTo>
                  <a:pt x="390" y="540"/>
                  <a:pt x="390" y="540"/>
                  <a:pt x="390" y="540"/>
                </a:cubicBezTo>
                <a:cubicBezTo>
                  <a:pt x="390" y="540"/>
                  <a:pt x="390" y="540"/>
                  <a:pt x="390" y="540"/>
                </a:cubicBezTo>
                <a:cubicBezTo>
                  <a:pt x="390" y="539"/>
                  <a:pt x="389" y="539"/>
                  <a:pt x="389" y="538"/>
                </a:cubicBezTo>
                <a:close/>
                <a:moveTo>
                  <a:pt x="258" y="381"/>
                </a:moveTo>
                <a:cubicBezTo>
                  <a:pt x="258" y="381"/>
                  <a:pt x="258" y="381"/>
                  <a:pt x="258" y="381"/>
                </a:cubicBezTo>
                <a:cubicBezTo>
                  <a:pt x="258" y="381"/>
                  <a:pt x="258" y="380"/>
                  <a:pt x="258" y="380"/>
                </a:cubicBezTo>
                <a:cubicBezTo>
                  <a:pt x="258" y="380"/>
                  <a:pt x="258" y="379"/>
                  <a:pt x="258" y="379"/>
                </a:cubicBezTo>
                <a:cubicBezTo>
                  <a:pt x="258" y="379"/>
                  <a:pt x="258" y="379"/>
                  <a:pt x="258" y="378"/>
                </a:cubicBezTo>
                <a:cubicBezTo>
                  <a:pt x="258" y="378"/>
                  <a:pt x="258" y="377"/>
                  <a:pt x="259" y="376"/>
                </a:cubicBezTo>
                <a:cubicBezTo>
                  <a:pt x="259" y="376"/>
                  <a:pt x="259" y="375"/>
                  <a:pt x="259" y="375"/>
                </a:cubicBezTo>
                <a:cubicBezTo>
                  <a:pt x="259" y="375"/>
                  <a:pt x="259" y="374"/>
                  <a:pt x="259" y="373"/>
                </a:cubicBezTo>
                <a:cubicBezTo>
                  <a:pt x="259" y="373"/>
                  <a:pt x="259" y="373"/>
                  <a:pt x="259" y="373"/>
                </a:cubicBezTo>
                <a:cubicBezTo>
                  <a:pt x="259" y="371"/>
                  <a:pt x="259" y="370"/>
                  <a:pt x="259" y="369"/>
                </a:cubicBezTo>
                <a:cubicBezTo>
                  <a:pt x="259" y="368"/>
                  <a:pt x="259" y="368"/>
                  <a:pt x="259" y="368"/>
                </a:cubicBezTo>
                <a:cubicBezTo>
                  <a:pt x="260" y="365"/>
                  <a:pt x="260" y="363"/>
                  <a:pt x="260" y="360"/>
                </a:cubicBezTo>
                <a:cubicBezTo>
                  <a:pt x="260" y="359"/>
                  <a:pt x="260" y="359"/>
                  <a:pt x="260" y="359"/>
                </a:cubicBezTo>
                <a:cubicBezTo>
                  <a:pt x="261" y="357"/>
                  <a:pt x="261" y="355"/>
                  <a:pt x="261" y="353"/>
                </a:cubicBezTo>
                <a:cubicBezTo>
                  <a:pt x="261" y="353"/>
                  <a:pt x="261" y="353"/>
                  <a:pt x="261" y="352"/>
                </a:cubicBezTo>
                <a:cubicBezTo>
                  <a:pt x="261" y="349"/>
                  <a:pt x="262" y="345"/>
                  <a:pt x="262" y="342"/>
                </a:cubicBezTo>
                <a:cubicBezTo>
                  <a:pt x="262" y="342"/>
                  <a:pt x="262" y="341"/>
                  <a:pt x="262" y="341"/>
                </a:cubicBezTo>
                <a:cubicBezTo>
                  <a:pt x="262" y="339"/>
                  <a:pt x="262" y="337"/>
                  <a:pt x="262" y="335"/>
                </a:cubicBezTo>
                <a:cubicBezTo>
                  <a:pt x="262" y="334"/>
                  <a:pt x="262" y="334"/>
                  <a:pt x="262" y="333"/>
                </a:cubicBezTo>
                <a:cubicBezTo>
                  <a:pt x="262" y="332"/>
                  <a:pt x="263" y="331"/>
                  <a:pt x="263" y="330"/>
                </a:cubicBezTo>
                <a:cubicBezTo>
                  <a:pt x="263" y="329"/>
                  <a:pt x="263" y="329"/>
                  <a:pt x="263" y="328"/>
                </a:cubicBezTo>
                <a:cubicBezTo>
                  <a:pt x="263" y="327"/>
                  <a:pt x="263" y="325"/>
                  <a:pt x="263" y="323"/>
                </a:cubicBezTo>
                <a:cubicBezTo>
                  <a:pt x="263" y="322"/>
                  <a:pt x="263" y="322"/>
                  <a:pt x="263" y="321"/>
                </a:cubicBezTo>
                <a:cubicBezTo>
                  <a:pt x="263" y="320"/>
                  <a:pt x="263" y="320"/>
                  <a:pt x="263" y="319"/>
                </a:cubicBezTo>
                <a:cubicBezTo>
                  <a:pt x="265" y="319"/>
                  <a:pt x="268" y="319"/>
                  <a:pt x="271" y="319"/>
                </a:cubicBezTo>
                <a:cubicBezTo>
                  <a:pt x="278" y="319"/>
                  <a:pt x="285" y="319"/>
                  <a:pt x="292" y="317"/>
                </a:cubicBezTo>
                <a:cubicBezTo>
                  <a:pt x="292" y="318"/>
                  <a:pt x="292" y="318"/>
                  <a:pt x="292" y="319"/>
                </a:cubicBezTo>
                <a:cubicBezTo>
                  <a:pt x="292" y="319"/>
                  <a:pt x="291" y="319"/>
                  <a:pt x="291" y="319"/>
                </a:cubicBezTo>
                <a:cubicBezTo>
                  <a:pt x="291" y="320"/>
                  <a:pt x="290" y="321"/>
                  <a:pt x="290" y="323"/>
                </a:cubicBezTo>
                <a:cubicBezTo>
                  <a:pt x="290" y="323"/>
                  <a:pt x="289" y="324"/>
                  <a:pt x="289" y="324"/>
                </a:cubicBezTo>
                <a:cubicBezTo>
                  <a:pt x="289" y="325"/>
                  <a:pt x="288" y="326"/>
                  <a:pt x="288" y="327"/>
                </a:cubicBezTo>
                <a:cubicBezTo>
                  <a:pt x="287" y="329"/>
                  <a:pt x="287" y="330"/>
                  <a:pt x="286" y="331"/>
                </a:cubicBezTo>
                <a:cubicBezTo>
                  <a:pt x="286" y="332"/>
                  <a:pt x="286" y="333"/>
                  <a:pt x="285" y="333"/>
                </a:cubicBezTo>
                <a:cubicBezTo>
                  <a:pt x="285" y="334"/>
                  <a:pt x="284" y="335"/>
                  <a:pt x="284" y="337"/>
                </a:cubicBezTo>
                <a:cubicBezTo>
                  <a:pt x="284" y="337"/>
                  <a:pt x="283" y="338"/>
                  <a:pt x="283" y="338"/>
                </a:cubicBezTo>
                <a:cubicBezTo>
                  <a:pt x="282" y="340"/>
                  <a:pt x="282" y="341"/>
                  <a:pt x="281" y="342"/>
                </a:cubicBezTo>
                <a:cubicBezTo>
                  <a:pt x="281" y="343"/>
                  <a:pt x="281" y="343"/>
                  <a:pt x="281" y="343"/>
                </a:cubicBezTo>
                <a:cubicBezTo>
                  <a:pt x="280" y="345"/>
                  <a:pt x="279" y="346"/>
                  <a:pt x="278" y="348"/>
                </a:cubicBezTo>
                <a:cubicBezTo>
                  <a:pt x="278" y="348"/>
                  <a:pt x="278" y="349"/>
                  <a:pt x="278" y="349"/>
                </a:cubicBezTo>
                <a:cubicBezTo>
                  <a:pt x="277" y="350"/>
                  <a:pt x="277" y="352"/>
                  <a:pt x="276" y="353"/>
                </a:cubicBezTo>
                <a:cubicBezTo>
                  <a:pt x="276" y="353"/>
                  <a:pt x="276" y="354"/>
                  <a:pt x="275" y="354"/>
                </a:cubicBezTo>
                <a:cubicBezTo>
                  <a:pt x="275" y="355"/>
                  <a:pt x="274" y="357"/>
                  <a:pt x="273" y="358"/>
                </a:cubicBezTo>
                <a:cubicBezTo>
                  <a:pt x="273" y="358"/>
                  <a:pt x="273" y="359"/>
                  <a:pt x="273" y="359"/>
                </a:cubicBezTo>
                <a:cubicBezTo>
                  <a:pt x="272" y="360"/>
                  <a:pt x="271" y="362"/>
                  <a:pt x="271" y="363"/>
                </a:cubicBezTo>
                <a:cubicBezTo>
                  <a:pt x="270" y="363"/>
                  <a:pt x="270" y="364"/>
                  <a:pt x="270" y="364"/>
                </a:cubicBezTo>
                <a:cubicBezTo>
                  <a:pt x="269" y="365"/>
                  <a:pt x="269" y="366"/>
                  <a:pt x="268" y="367"/>
                </a:cubicBezTo>
                <a:cubicBezTo>
                  <a:pt x="268" y="368"/>
                  <a:pt x="268" y="368"/>
                  <a:pt x="267" y="369"/>
                </a:cubicBezTo>
                <a:cubicBezTo>
                  <a:pt x="267" y="370"/>
                  <a:pt x="266" y="370"/>
                  <a:pt x="266" y="371"/>
                </a:cubicBezTo>
                <a:cubicBezTo>
                  <a:pt x="265" y="372"/>
                  <a:pt x="265" y="372"/>
                  <a:pt x="265" y="372"/>
                </a:cubicBezTo>
                <a:cubicBezTo>
                  <a:pt x="264" y="373"/>
                  <a:pt x="264" y="374"/>
                  <a:pt x="263" y="375"/>
                </a:cubicBezTo>
                <a:cubicBezTo>
                  <a:pt x="263" y="376"/>
                  <a:pt x="262" y="376"/>
                  <a:pt x="262" y="376"/>
                </a:cubicBezTo>
                <a:cubicBezTo>
                  <a:pt x="262" y="377"/>
                  <a:pt x="261" y="378"/>
                  <a:pt x="261" y="378"/>
                </a:cubicBezTo>
                <a:cubicBezTo>
                  <a:pt x="260" y="379"/>
                  <a:pt x="260" y="379"/>
                  <a:pt x="260" y="379"/>
                </a:cubicBezTo>
                <a:cubicBezTo>
                  <a:pt x="259" y="380"/>
                  <a:pt x="258" y="381"/>
                  <a:pt x="258" y="382"/>
                </a:cubicBezTo>
                <a:cubicBezTo>
                  <a:pt x="258" y="382"/>
                  <a:pt x="258" y="381"/>
                  <a:pt x="258" y="381"/>
                </a:cubicBezTo>
                <a:close/>
                <a:moveTo>
                  <a:pt x="126" y="431"/>
                </a:moveTo>
                <a:cubicBezTo>
                  <a:pt x="131" y="430"/>
                  <a:pt x="136" y="429"/>
                  <a:pt x="141" y="427"/>
                </a:cubicBezTo>
                <a:cubicBezTo>
                  <a:pt x="142" y="436"/>
                  <a:pt x="142" y="444"/>
                  <a:pt x="143" y="447"/>
                </a:cubicBezTo>
                <a:cubicBezTo>
                  <a:pt x="136" y="441"/>
                  <a:pt x="130" y="436"/>
                  <a:pt x="126" y="43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79" rIns="68559" bIns="34279"/>
          <a:lstStyle/>
          <a:p>
            <a:pPr>
              <a:defRPr/>
            </a:pPr>
            <a:endParaRPr lang="en-US" sz="1000"/>
          </a:p>
        </p:txBody>
      </p:sp>
      <p:sp>
        <p:nvSpPr>
          <p:cNvPr id="38" name="Freeform 7"/>
          <p:cNvSpPr>
            <a:spLocks noEditPoints="1"/>
          </p:cNvSpPr>
          <p:nvPr/>
        </p:nvSpPr>
        <p:spPr bwMode="auto">
          <a:xfrm>
            <a:off x="5258780" y="2007394"/>
            <a:ext cx="614173" cy="2420541"/>
          </a:xfrm>
          <a:custGeom>
            <a:avLst/>
            <a:gdLst>
              <a:gd name="T0" fmla="*/ 485 w 533"/>
              <a:gd name="T1" fmla="*/ 635 h 1998"/>
              <a:gd name="T2" fmla="*/ 423 w 533"/>
              <a:gd name="T3" fmla="*/ 574 h 1998"/>
              <a:gd name="T4" fmla="*/ 464 w 533"/>
              <a:gd name="T5" fmla="*/ 552 h 1998"/>
              <a:gd name="T6" fmla="*/ 455 w 533"/>
              <a:gd name="T7" fmla="*/ 526 h 1998"/>
              <a:gd name="T8" fmla="*/ 431 w 533"/>
              <a:gd name="T9" fmla="*/ 519 h 1998"/>
              <a:gd name="T10" fmla="*/ 417 w 533"/>
              <a:gd name="T11" fmla="*/ 531 h 1998"/>
              <a:gd name="T12" fmla="*/ 420 w 533"/>
              <a:gd name="T13" fmla="*/ 553 h 1998"/>
              <a:gd name="T14" fmla="*/ 403 w 533"/>
              <a:gd name="T15" fmla="*/ 556 h 1998"/>
              <a:gd name="T16" fmla="*/ 448 w 533"/>
              <a:gd name="T17" fmla="*/ 504 h 1998"/>
              <a:gd name="T18" fmla="*/ 426 w 533"/>
              <a:gd name="T19" fmla="*/ 439 h 1998"/>
              <a:gd name="T20" fmla="*/ 364 w 533"/>
              <a:gd name="T21" fmla="*/ 419 h 1998"/>
              <a:gd name="T22" fmla="*/ 330 w 533"/>
              <a:gd name="T23" fmla="*/ 450 h 1998"/>
              <a:gd name="T24" fmla="*/ 337 w 533"/>
              <a:gd name="T25" fmla="*/ 506 h 1998"/>
              <a:gd name="T26" fmla="*/ 368 w 533"/>
              <a:gd name="T27" fmla="*/ 542 h 1998"/>
              <a:gd name="T28" fmla="*/ 366 w 533"/>
              <a:gd name="T29" fmla="*/ 527 h 1998"/>
              <a:gd name="T30" fmla="*/ 356 w 533"/>
              <a:gd name="T31" fmla="*/ 518 h 1998"/>
              <a:gd name="T32" fmla="*/ 343 w 533"/>
              <a:gd name="T33" fmla="*/ 529 h 1998"/>
              <a:gd name="T34" fmla="*/ 338 w 533"/>
              <a:gd name="T35" fmla="*/ 537 h 1998"/>
              <a:gd name="T36" fmla="*/ 363 w 533"/>
              <a:gd name="T37" fmla="*/ 545 h 1998"/>
              <a:gd name="T38" fmla="*/ 393 w 533"/>
              <a:gd name="T39" fmla="*/ 579 h 1998"/>
              <a:gd name="T40" fmla="*/ 266 w 533"/>
              <a:gd name="T41" fmla="*/ 504 h 1998"/>
              <a:gd name="T42" fmla="*/ 328 w 533"/>
              <a:gd name="T43" fmla="*/ 394 h 1998"/>
              <a:gd name="T44" fmla="*/ 390 w 533"/>
              <a:gd name="T45" fmla="*/ 389 h 1998"/>
              <a:gd name="T46" fmla="*/ 395 w 533"/>
              <a:gd name="T47" fmla="*/ 351 h 1998"/>
              <a:gd name="T48" fmla="*/ 371 w 533"/>
              <a:gd name="T49" fmla="*/ 329 h 1998"/>
              <a:gd name="T50" fmla="*/ 329 w 533"/>
              <a:gd name="T51" fmla="*/ 343 h 1998"/>
              <a:gd name="T52" fmla="*/ 314 w 533"/>
              <a:gd name="T53" fmla="*/ 387 h 1998"/>
              <a:gd name="T54" fmla="*/ 371 w 533"/>
              <a:gd name="T55" fmla="*/ 276 h 1998"/>
              <a:gd name="T56" fmla="*/ 432 w 533"/>
              <a:gd name="T57" fmla="*/ 129 h 1998"/>
              <a:gd name="T58" fmla="*/ 335 w 533"/>
              <a:gd name="T59" fmla="*/ 42 h 1998"/>
              <a:gd name="T60" fmla="*/ 160 w 533"/>
              <a:gd name="T61" fmla="*/ 98 h 1998"/>
              <a:gd name="T62" fmla="*/ 27 w 533"/>
              <a:gd name="T63" fmla="*/ 209 h 1998"/>
              <a:gd name="T64" fmla="*/ 237 w 533"/>
              <a:gd name="T65" fmla="*/ 315 h 1998"/>
              <a:gd name="T66" fmla="*/ 161 w 533"/>
              <a:gd name="T67" fmla="*/ 414 h 1998"/>
              <a:gd name="T68" fmla="*/ 185 w 533"/>
              <a:gd name="T69" fmla="*/ 356 h 1998"/>
              <a:gd name="T70" fmla="*/ 147 w 533"/>
              <a:gd name="T71" fmla="*/ 321 h 1998"/>
              <a:gd name="T72" fmla="*/ 77 w 533"/>
              <a:gd name="T73" fmla="*/ 343 h 1998"/>
              <a:gd name="T74" fmla="*/ 24 w 533"/>
              <a:gd name="T75" fmla="*/ 387 h 1998"/>
              <a:gd name="T76" fmla="*/ 119 w 533"/>
              <a:gd name="T77" fmla="*/ 431 h 1998"/>
              <a:gd name="T78" fmla="*/ 205 w 533"/>
              <a:gd name="T79" fmla="*/ 547 h 1998"/>
              <a:gd name="T80" fmla="*/ 438 w 533"/>
              <a:gd name="T81" fmla="*/ 558 h 1998"/>
              <a:gd name="T82" fmla="*/ 387 w 533"/>
              <a:gd name="T83" fmla="*/ 536 h 1998"/>
              <a:gd name="T84" fmla="*/ 389 w 533"/>
              <a:gd name="T85" fmla="*/ 531 h 1998"/>
              <a:gd name="T86" fmla="*/ 390 w 533"/>
              <a:gd name="T87" fmla="*/ 536 h 1998"/>
              <a:gd name="T88" fmla="*/ 390 w 533"/>
              <a:gd name="T89" fmla="*/ 539 h 1998"/>
              <a:gd name="T90" fmla="*/ 258 w 533"/>
              <a:gd name="T91" fmla="*/ 382 h 1998"/>
              <a:gd name="T92" fmla="*/ 259 w 533"/>
              <a:gd name="T93" fmla="*/ 376 h 1998"/>
              <a:gd name="T94" fmla="*/ 260 w 533"/>
              <a:gd name="T95" fmla="*/ 368 h 1998"/>
              <a:gd name="T96" fmla="*/ 262 w 533"/>
              <a:gd name="T97" fmla="*/ 342 h 1998"/>
              <a:gd name="T98" fmla="*/ 263 w 533"/>
              <a:gd name="T99" fmla="*/ 329 h 1998"/>
              <a:gd name="T100" fmla="*/ 293 w 533"/>
              <a:gd name="T101" fmla="*/ 318 h 1998"/>
              <a:gd name="T102" fmla="*/ 288 w 533"/>
              <a:gd name="T103" fmla="*/ 328 h 1998"/>
              <a:gd name="T104" fmla="*/ 282 w 533"/>
              <a:gd name="T105" fmla="*/ 343 h 1998"/>
              <a:gd name="T106" fmla="*/ 276 w 533"/>
              <a:gd name="T107" fmla="*/ 355 h 1998"/>
              <a:gd name="T108" fmla="*/ 269 w 533"/>
              <a:gd name="T109" fmla="*/ 367 h 1998"/>
              <a:gd name="T110" fmla="*/ 263 w 533"/>
              <a:gd name="T111" fmla="*/ 377 h 1998"/>
              <a:gd name="T112" fmla="*/ 126 w 533"/>
              <a:gd name="T113" fmla="*/ 431 h 1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1998">
                <a:moveTo>
                  <a:pt x="533" y="1998"/>
                </a:moveTo>
                <a:cubicBezTo>
                  <a:pt x="533" y="1904"/>
                  <a:pt x="533" y="716"/>
                  <a:pt x="533" y="716"/>
                </a:cubicBezTo>
                <a:cubicBezTo>
                  <a:pt x="533" y="716"/>
                  <a:pt x="531" y="680"/>
                  <a:pt x="491" y="640"/>
                </a:cubicBezTo>
                <a:cubicBezTo>
                  <a:pt x="502" y="638"/>
                  <a:pt x="504" y="636"/>
                  <a:pt x="489" y="635"/>
                </a:cubicBezTo>
                <a:cubicBezTo>
                  <a:pt x="488" y="635"/>
                  <a:pt x="487" y="635"/>
                  <a:pt x="485" y="635"/>
                </a:cubicBezTo>
                <a:cubicBezTo>
                  <a:pt x="467" y="618"/>
                  <a:pt x="443" y="601"/>
                  <a:pt x="408" y="586"/>
                </a:cubicBezTo>
                <a:cubicBezTo>
                  <a:pt x="408" y="585"/>
                  <a:pt x="408" y="585"/>
                  <a:pt x="408" y="584"/>
                </a:cubicBezTo>
                <a:cubicBezTo>
                  <a:pt x="410" y="582"/>
                  <a:pt x="414" y="579"/>
                  <a:pt x="418" y="577"/>
                </a:cubicBezTo>
                <a:cubicBezTo>
                  <a:pt x="419" y="577"/>
                  <a:pt x="421" y="575"/>
                  <a:pt x="422" y="574"/>
                </a:cubicBezTo>
                <a:cubicBezTo>
                  <a:pt x="422" y="575"/>
                  <a:pt x="422" y="576"/>
                  <a:pt x="423" y="574"/>
                </a:cubicBezTo>
                <a:cubicBezTo>
                  <a:pt x="428" y="570"/>
                  <a:pt x="435" y="564"/>
                  <a:pt x="440" y="558"/>
                </a:cubicBezTo>
                <a:cubicBezTo>
                  <a:pt x="443" y="558"/>
                  <a:pt x="446" y="557"/>
                  <a:pt x="448" y="556"/>
                </a:cubicBezTo>
                <a:cubicBezTo>
                  <a:pt x="449" y="557"/>
                  <a:pt x="450" y="557"/>
                  <a:pt x="452" y="557"/>
                </a:cubicBezTo>
                <a:cubicBezTo>
                  <a:pt x="456" y="557"/>
                  <a:pt x="459" y="555"/>
                  <a:pt x="460" y="551"/>
                </a:cubicBezTo>
                <a:cubicBezTo>
                  <a:pt x="461" y="552"/>
                  <a:pt x="462" y="552"/>
                  <a:pt x="464" y="552"/>
                </a:cubicBezTo>
                <a:cubicBezTo>
                  <a:pt x="469" y="552"/>
                  <a:pt x="474" y="548"/>
                  <a:pt x="474" y="542"/>
                </a:cubicBezTo>
                <a:cubicBezTo>
                  <a:pt x="474" y="537"/>
                  <a:pt x="470" y="533"/>
                  <a:pt x="465" y="532"/>
                </a:cubicBezTo>
                <a:cubicBezTo>
                  <a:pt x="464" y="529"/>
                  <a:pt x="461" y="527"/>
                  <a:pt x="458" y="527"/>
                </a:cubicBezTo>
                <a:cubicBezTo>
                  <a:pt x="457" y="527"/>
                  <a:pt x="457" y="527"/>
                  <a:pt x="456" y="527"/>
                </a:cubicBezTo>
                <a:cubicBezTo>
                  <a:pt x="456" y="527"/>
                  <a:pt x="456" y="526"/>
                  <a:pt x="455" y="526"/>
                </a:cubicBezTo>
                <a:cubicBezTo>
                  <a:pt x="455" y="526"/>
                  <a:pt x="455" y="527"/>
                  <a:pt x="455" y="527"/>
                </a:cubicBezTo>
                <a:cubicBezTo>
                  <a:pt x="455" y="524"/>
                  <a:pt x="453" y="522"/>
                  <a:pt x="450" y="522"/>
                </a:cubicBezTo>
                <a:cubicBezTo>
                  <a:pt x="450" y="522"/>
                  <a:pt x="450" y="522"/>
                  <a:pt x="450" y="522"/>
                </a:cubicBezTo>
                <a:cubicBezTo>
                  <a:pt x="449" y="517"/>
                  <a:pt x="445" y="513"/>
                  <a:pt x="440" y="513"/>
                </a:cubicBezTo>
                <a:cubicBezTo>
                  <a:pt x="436" y="513"/>
                  <a:pt x="432" y="515"/>
                  <a:pt x="431" y="519"/>
                </a:cubicBezTo>
                <a:cubicBezTo>
                  <a:pt x="431" y="518"/>
                  <a:pt x="430" y="518"/>
                  <a:pt x="430" y="518"/>
                </a:cubicBezTo>
                <a:cubicBezTo>
                  <a:pt x="427" y="518"/>
                  <a:pt x="424" y="521"/>
                  <a:pt x="424" y="525"/>
                </a:cubicBezTo>
                <a:cubicBezTo>
                  <a:pt x="424" y="525"/>
                  <a:pt x="424" y="526"/>
                  <a:pt x="424" y="526"/>
                </a:cubicBezTo>
                <a:cubicBezTo>
                  <a:pt x="422" y="527"/>
                  <a:pt x="420" y="528"/>
                  <a:pt x="418" y="530"/>
                </a:cubicBezTo>
                <a:cubicBezTo>
                  <a:pt x="418" y="531"/>
                  <a:pt x="417" y="531"/>
                  <a:pt x="417" y="531"/>
                </a:cubicBezTo>
                <a:cubicBezTo>
                  <a:pt x="417" y="531"/>
                  <a:pt x="417" y="531"/>
                  <a:pt x="416" y="531"/>
                </a:cubicBezTo>
                <a:cubicBezTo>
                  <a:pt x="414" y="531"/>
                  <a:pt x="411" y="533"/>
                  <a:pt x="411" y="536"/>
                </a:cubicBezTo>
                <a:cubicBezTo>
                  <a:pt x="411" y="537"/>
                  <a:pt x="411" y="537"/>
                  <a:pt x="412" y="538"/>
                </a:cubicBezTo>
                <a:cubicBezTo>
                  <a:pt x="410" y="539"/>
                  <a:pt x="410" y="541"/>
                  <a:pt x="410" y="543"/>
                </a:cubicBezTo>
                <a:cubicBezTo>
                  <a:pt x="410" y="549"/>
                  <a:pt x="414" y="553"/>
                  <a:pt x="420" y="553"/>
                </a:cubicBezTo>
                <a:cubicBezTo>
                  <a:pt x="422" y="553"/>
                  <a:pt x="424" y="553"/>
                  <a:pt x="425" y="552"/>
                </a:cubicBezTo>
                <a:cubicBezTo>
                  <a:pt x="426" y="553"/>
                  <a:pt x="428" y="554"/>
                  <a:pt x="430" y="555"/>
                </a:cubicBezTo>
                <a:cubicBezTo>
                  <a:pt x="429" y="559"/>
                  <a:pt x="428" y="564"/>
                  <a:pt x="426" y="568"/>
                </a:cubicBezTo>
                <a:cubicBezTo>
                  <a:pt x="421" y="571"/>
                  <a:pt x="415" y="574"/>
                  <a:pt x="407" y="577"/>
                </a:cubicBezTo>
                <a:cubicBezTo>
                  <a:pt x="406" y="571"/>
                  <a:pt x="405" y="563"/>
                  <a:pt x="403" y="556"/>
                </a:cubicBezTo>
                <a:cubicBezTo>
                  <a:pt x="398" y="532"/>
                  <a:pt x="397" y="521"/>
                  <a:pt x="398" y="516"/>
                </a:cubicBezTo>
                <a:cubicBezTo>
                  <a:pt x="401" y="516"/>
                  <a:pt x="404" y="514"/>
                  <a:pt x="407" y="513"/>
                </a:cubicBezTo>
                <a:cubicBezTo>
                  <a:pt x="410" y="515"/>
                  <a:pt x="414" y="516"/>
                  <a:pt x="418" y="516"/>
                </a:cubicBezTo>
                <a:cubicBezTo>
                  <a:pt x="427" y="516"/>
                  <a:pt x="435" y="510"/>
                  <a:pt x="438" y="501"/>
                </a:cubicBezTo>
                <a:cubicBezTo>
                  <a:pt x="441" y="503"/>
                  <a:pt x="444" y="504"/>
                  <a:pt x="448" y="504"/>
                </a:cubicBezTo>
                <a:cubicBezTo>
                  <a:pt x="462" y="504"/>
                  <a:pt x="473" y="492"/>
                  <a:pt x="473" y="478"/>
                </a:cubicBezTo>
                <a:cubicBezTo>
                  <a:pt x="473" y="465"/>
                  <a:pt x="463" y="455"/>
                  <a:pt x="450" y="454"/>
                </a:cubicBezTo>
                <a:cubicBezTo>
                  <a:pt x="448" y="445"/>
                  <a:pt x="441" y="439"/>
                  <a:pt x="432" y="439"/>
                </a:cubicBezTo>
                <a:cubicBezTo>
                  <a:pt x="431" y="439"/>
                  <a:pt x="430" y="439"/>
                  <a:pt x="429" y="440"/>
                </a:cubicBezTo>
                <a:cubicBezTo>
                  <a:pt x="428" y="439"/>
                  <a:pt x="427" y="439"/>
                  <a:pt x="426" y="439"/>
                </a:cubicBezTo>
                <a:cubicBezTo>
                  <a:pt x="426" y="439"/>
                  <a:pt x="426" y="439"/>
                  <a:pt x="426" y="439"/>
                </a:cubicBezTo>
                <a:cubicBezTo>
                  <a:pt x="425" y="433"/>
                  <a:pt x="419" y="428"/>
                  <a:pt x="413" y="428"/>
                </a:cubicBezTo>
                <a:cubicBezTo>
                  <a:pt x="413" y="428"/>
                  <a:pt x="412" y="428"/>
                  <a:pt x="412" y="428"/>
                </a:cubicBezTo>
                <a:cubicBezTo>
                  <a:pt x="412" y="415"/>
                  <a:pt x="401" y="404"/>
                  <a:pt x="387" y="404"/>
                </a:cubicBezTo>
                <a:cubicBezTo>
                  <a:pt x="377" y="404"/>
                  <a:pt x="368" y="410"/>
                  <a:pt x="364" y="419"/>
                </a:cubicBezTo>
                <a:cubicBezTo>
                  <a:pt x="364" y="419"/>
                  <a:pt x="363" y="419"/>
                  <a:pt x="363" y="419"/>
                </a:cubicBezTo>
                <a:cubicBezTo>
                  <a:pt x="354" y="419"/>
                  <a:pt x="347" y="426"/>
                  <a:pt x="347" y="435"/>
                </a:cubicBezTo>
                <a:cubicBezTo>
                  <a:pt x="347" y="436"/>
                  <a:pt x="348" y="437"/>
                  <a:pt x="348" y="439"/>
                </a:cubicBezTo>
                <a:cubicBezTo>
                  <a:pt x="342" y="440"/>
                  <a:pt x="337" y="444"/>
                  <a:pt x="333" y="449"/>
                </a:cubicBezTo>
                <a:cubicBezTo>
                  <a:pt x="332" y="449"/>
                  <a:pt x="331" y="450"/>
                  <a:pt x="330" y="450"/>
                </a:cubicBezTo>
                <a:cubicBezTo>
                  <a:pt x="329" y="450"/>
                  <a:pt x="329" y="450"/>
                  <a:pt x="329" y="450"/>
                </a:cubicBezTo>
                <a:cubicBezTo>
                  <a:pt x="321" y="450"/>
                  <a:pt x="316" y="456"/>
                  <a:pt x="316" y="463"/>
                </a:cubicBezTo>
                <a:cubicBezTo>
                  <a:pt x="316" y="465"/>
                  <a:pt x="316" y="466"/>
                  <a:pt x="316" y="467"/>
                </a:cubicBezTo>
                <a:cubicBezTo>
                  <a:pt x="314" y="471"/>
                  <a:pt x="312" y="476"/>
                  <a:pt x="312" y="481"/>
                </a:cubicBezTo>
                <a:cubicBezTo>
                  <a:pt x="312" y="495"/>
                  <a:pt x="323" y="506"/>
                  <a:pt x="337" y="506"/>
                </a:cubicBezTo>
                <a:cubicBezTo>
                  <a:pt x="342" y="506"/>
                  <a:pt x="347" y="505"/>
                  <a:pt x="350" y="502"/>
                </a:cubicBezTo>
                <a:cubicBezTo>
                  <a:pt x="356" y="508"/>
                  <a:pt x="362" y="512"/>
                  <a:pt x="369" y="515"/>
                </a:cubicBezTo>
                <a:cubicBezTo>
                  <a:pt x="373" y="525"/>
                  <a:pt x="381" y="537"/>
                  <a:pt x="386" y="550"/>
                </a:cubicBezTo>
                <a:cubicBezTo>
                  <a:pt x="378" y="549"/>
                  <a:pt x="371" y="546"/>
                  <a:pt x="367" y="543"/>
                </a:cubicBezTo>
                <a:cubicBezTo>
                  <a:pt x="367" y="543"/>
                  <a:pt x="368" y="542"/>
                  <a:pt x="368" y="542"/>
                </a:cubicBezTo>
                <a:cubicBezTo>
                  <a:pt x="369" y="542"/>
                  <a:pt x="370" y="542"/>
                  <a:pt x="370" y="542"/>
                </a:cubicBezTo>
                <a:cubicBezTo>
                  <a:pt x="374" y="542"/>
                  <a:pt x="377" y="539"/>
                  <a:pt x="377" y="536"/>
                </a:cubicBezTo>
                <a:cubicBezTo>
                  <a:pt x="377" y="533"/>
                  <a:pt x="374" y="530"/>
                  <a:pt x="371" y="530"/>
                </a:cubicBezTo>
                <a:cubicBezTo>
                  <a:pt x="371" y="528"/>
                  <a:pt x="369" y="526"/>
                  <a:pt x="367" y="526"/>
                </a:cubicBezTo>
                <a:cubicBezTo>
                  <a:pt x="366" y="526"/>
                  <a:pt x="366" y="527"/>
                  <a:pt x="366" y="527"/>
                </a:cubicBezTo>
                <a:cubicBezTo>
                  <a:pt x="366" y="527"/>
                  <a:pt x="365" y="526"/>
                  <a:pt x="365" y="526"/>
                </a:cubicBezTo>
                <a:cubicBezTo>
                  <a:pt x="365" y="526"/>
                  <a:pt x="365" y="526"/>
                  <a:pt x="365" y="526"/>
                </a:cubicBezTo>
                <a:cubicBezTo>
                  <a:pt x="365" y="525"/>
                  <a:pt x="364" y="524"/>
                  <a:pt x="362" y="524"/>
                </a:cubicBezTo>
                <a:cubicBezTo>
                  <a:pt x="362" y="524"/>
                  <a:pt x="362" y="524"/>
                  <a:pt x="362" y="524"/>
                </a:cubicBezTo>
                <a:cubicBezTo>
                  <a:pt x="362" y="521"/>
                  <a:pt x="359" y="518"/>
                  <a:pt x="356" y="518"/>
                </a:cubicBezTo>
                <a:cubicBezTo>
                  <a:pt x="353" y="518"/>
                  <a:pt x="351" y="519"/>
                  <a:pt x="350" y="522"/>
                </a:cubicBezTo>
                <a:cubicBezTo>
                  <a:pt x="350" y="522"/>
                  <a:pt x="350" y="522"/>
                  <a:pt x="350" y="522"/>
                </a:cubicBezTo>
                <a:cubicBezTo>
                  <a:pt x="348" y="522"/>
                  <a:pt x="346" y="523"/>
                  <a:pt x="346" y="525"/>
                </a:cubicBezTo>
                <a:cubicBezTo>
                  <a:pt x="346" y="526"/>
                  <a:pt x="346" y="526"/>
                  <a:pt x="346" y="526"/>
                </a:cubicBezTo>
                <a:cubicBezTo>
                  <a:pt x="345" y="527"/>
                  <a:pt x="344" y="528"/>
                  <a:pt x="343" y="529"/>
                </a:cubicBezTo>
                <a:cubicBezTo>
                  <a:pt x="342" y="529"/>
                  <a:pt x="342" y="529"/>
                  <a:pt x="342" y="529"/>
                </a:cubicBezTo>
                <a:cubicBezTo>
                  <a:pt x="342" y="529"/>
                  <a:pt x="342" y="529"/>
                  <a:pt x="342" y="529"/>
                </a:cubicBezTo>
                <a:cubicBezTo>
                  <a:pt x="340" y="529"/>
                  <a:pt x="338" y="531"/>
                  <a:pt x="338" y="532"/>
                </a:cubicBezTo>
                <a:cubicBezTo>
                  <a:pt x="338" y="533"/>
                  <a:pt x="339" y="533"/>
                  <a:pt x="339" y="533"/>
                </a:cubicBezTo>
                <a:cubicBezTo>
                  <a:pt x="338" y="534"/>
                  <a:pt x="338" y="535"/>
                  <a:pt x="338" y="537"/>
                </a:cubicBezTo>
                <a:cubicBezTo>
                  <a:pt x="338" y="540"/>
                  <a:pt x="340" y="543"/>
                  <a:pt x="344" y="543"/>
                </a:cubicBezTo>
                <a:cubicBezTo>
                  <a:pt x="345" y="543"/>
                  <a:pt x="346" y="542"/>
                  <a:pt x="347" y="542"/>
                </a:cubicBezTo>
                <a:cubicBezTo>
                  <a:pt x="349" y="544"/>
                  <a:pt x="352" y="546"/>
                  <a:pt x="355" y="546"/>
                </a:cubicBezTo>
                <a:cubicBezTo>
                  <a:pt x="357" y="546"/>
                  <a:pt x="359" y="545"/>
                  <a:pt x="361" y="544"/>
                </a:cubicBezTo>
                <a:cubicBezTo>
                  <a:pt x="361" y="545"/>
                  <a:pt x="362" y="545"/>
                  <a:pt x="363" y="545"/>
                </a:cubicBezTo>
                <a:cubicBezTo>
                  <a:pt x="364" y="545"/>
                  <a:pt x="365" y="545"/>
                  <a:pt x="366" y="544"/>
                </a:cubicBezTo>
                <a:cubicBezTo>
                  <a:pt x="373" y="549"/>
                  <a:pt x="382" y="552"/>
                  <a:pt x="386" y="553"/>
                </a:cubicBezTo>
                <a:cubicBezTo>
                  <a:pt x="386" y="553"/>
                  <a:pt x="387" y="553"/>
                  <a:pt x="388" y="553"/>
                </a:cubicBezTo>
                <a:cubicBezTo>
                  <a:pt x="391" y="561"/>
                  <a:pt x="393" y="568"/>
                  <a:pt x="393" y="576"/>
                </a:cubicBezTo>
                <a:cubicBezTo>
                  <a:pt x="393" y="577"/>
                  <a:pt x="393" y="578"/>
                  <a:pt x="393" y="579"/>
                </a:cubicBezTo>
                <a:cubicBezTo>
                  <a:pt x="296" y="535"/>
                  <a:pt x="272" y="510"/>
                  <a:pt x="267" y="504"/>
                </a:cubicBezTo>
                <a:cubicBezTo>
                  <a:pt x="267" y="503"/>
                  <a:pt x="267" y="503"/>
                  <a:pt x="267" y="503"/>
                </a:cubicBezTo>
                <a:cubicBezTo>
                  <a:pt x="267" y="503"/>
                  <a:pt x="267" y="503"/>
                  <a:pt x="267" y="503"/>
                </a:cubicBezTo>
                <a:cubicBezTo>
                  <a:pt x="266" y="503"/>
                  <a:pt x="266" y="503"/>
                  <a:pt x="266" y="503"/>
                </a:cubicBezTo>
                <a:cubicBezTo>
                  <a:pt x="266" y="504"/>
                  <a:pt x="266" y="504"/>
                  <a:pt x="266" y="504"/>
                </a:cubicBezTo>
                <a:cubicBezTo>
                  <a:pt x="264" y="506"/>
                  <a:pt x="260" y="510"/>
                  <a:pt x="252" y="517"/>
                </a:cubicBezTo>
                <a:cubicBezTo>
                  <a:pt x="251" y="505"/>
                  <a:pt x="250" y="493"/>
                  <a:pt x="251" y="481"/>
                </a:cubicBezTo>
                <a:cubicBezTo>
                  <a:pt x="252" y="460"/>
                  <a:pt x="258" y="439"/>
                  <a:pt x="266" y="419"/>
                </a:cubicBezTo>
                <a:cubicBezTo>
                  <a:pt x="268" y="419"/>
                  <a:pt x="269" y="418"/>
                  <a:pt x="271" y="418"/>
                </a:cubicBezTo>
                <a:cubicBezTo>
                  <a:pt x="282" y="416"/>
                  <a:pt x="309" y="406"/>
                  <a:pt x="328" y="394"/>
                </a:cubicBezTo>
                <a:cubicBezTo>
                  <a:pt x="330" y="395"/>
                  <a:pt x="332" y="395"/>
                  <a:pt x="335" y="395"/>
                </a:cubicBezTo>
                <a:cubicBezTo>
                  <a:pt x="337" y="395"/>
                  <a:pt x="340" y="395"/>
                  <a:pt x="342" y="393"/>
                </a:cubicBezTo>
                <a:cubicBezTo>
                  <a:pt x="346" y="396"/>
                  <a:pt x="351" y="397"/>
                  <a:pt x="356" y="397"/>
                </a:cubicBezTo>
                <a:cubicBezTo>
                  <a:pt x="366" y="397"/>
                  <a:pt x="375" y="393"/>
                  <a:pt x="381" y="386"/>
                </a:cubicBezTo>
                <a:cubicBezTo>
                  <a:pt x="383" y="388"/>
                  <a:pt x="386" y="389"/>
                  <a:pt x="390" y="389"/>
                </a:cubicBezTo>
                <a:cubicBezTo>
                  <a:pt x="399" y="389"/>
                  <a:pt x="407" y="381"/>
                  <a:pt x="407" y="372"/>
                </a:cubicBezTo>
                <a:cubicBezTo>
                  <a:pt x="407" y="368"/>
                  <a:pt x="406" y="365"/>
                  <a:pt x="404" y="362"/>
                </a:cubicBezTo>
                <a:cubicBezTo>
                  <a:pt x="404" y="361"/>
                  <a:pt x="404" y="360"/>
                  <a:pt x="404" y="359"/>
                </a:cubicBezTo>
                <a:cubicBezTo>
                  <a:pt x="404" y="355"/>
                  <a:pt x="400" y="351"/>
                  <a:pt x="395" y="351"/>
                </a:cubicBezTo>
                <a:cubicBezTo>
                  <a:pt x="395" y="351"/>
                  <a:pt x="395" y="351"/>
                  <a:pt x="395" y="351"/>
                </a:cubicBezTo>
                <a:cubicBezTo>
                  <a:pt x="394" y="350"/>
                  <a:pt x="393" y="350"/>
                  <a:pt x="392" y="350"/>
                </a:cubicBezTo>
                <a:cubicBezTo>
                  <a:pt x="390" y="346"/>
                  <a:pt x="387" y="344"/>
                  <a:pt x="382" y="343"/>
                </a:cubicBezTo>
                <a:cubicBezTo>
                  <a:pt x="383" y="342"/>
                  <a:pt x="383" y="341"/>
                  <a:pt x="383" y="340"/>
                </a:cubicBezTo>
                <a:cubicBezTo>
                  <a:pt x="383" y="334"/>
                  <a:pt x="378" y="329"/>
                  <a:pt x="372" y="329"/>
                </a:cubicBezTo>
                <a:cubicBezTo>
                  <a:pt x="372" y="329"/>
                  <a:pt x="371" y="329"/>
                  <a:pt x="371" y="329"/>
                </a:cubicBezTo>
                <a:cubicBezTo>
                  <a:pt x="369" y="324"/>
                  <a:pt x="363" y="319"/>
                  <a:pt x="356" y="319"/>
                </a:cubicBezTo>
                <a:cubicBezTo>
                  <a:pt x="347" y="319"/>
                  <a:pt x="339" y="327"/>
                  <a:pt x="339" y="336"/>
                </a:cubicBezTo>
                <a:cubicBezTo>
                  <a:pt x="339" y="336"/>
                  <a:pt x="338" y="336"/>
                  <a:pt x="338" y="336"/>
                </a:cubicBezTo>
                <a:cubicBezTo>
                  <a:pt x="334" y="336"/>
                  <a:pt x="330" y="339"/>
                  <a:pt x="330" y="343"/>
                </a:cubicBezTo>
                <a:cubicBezTo>
                  <a:pt x="329" y="343"/>
                  <a:pt x="329" y="343"/>
                  <a:pt x="329" y="343"/>
                </a:cubicBezTo>
                <a:cubicBezTo>
                  <a:pt x="328" y="343"/>
                  <a:pt x="328" y="343"/>
                  <a:pt x="327" y="343"/>
                </a:cubicBezTo>
                <a:cubicBezTo>
                  <a:pt x="326" y="343"/>
                  <a:pt x="326" y="343"/>
                  <a:pt x="325" y="343"/>
                </a:cubicBezTo>
                <a:cubicBezTo>
                  <a:pt x="319" y="343"/>
                  <a:pt x="314" y="347"/>
                  <a:pt x="313" y="353"/>
                </a:cubicBezTo>
                <a:cubicBezTo>
                  <a:pt x="304" y="354"/>
                  <a:pt x="297" y="361"/>
                  <a:pt x="297" y="370"/>
                </a:cubicBezTo>
                <a:cubicBezTo>
                  <a:pt x="297" y="379"/>
                  <a:pt x="305" y="387"/>
                  <a:pt x="314" y="387"/>
                </a:cubicBezTo>
                <a:cubicBezTo>
                  <a:pt x="317" y="387"/>
                  <a:pt x="319" y="386"/>
                  <a:pt x="321" y="385"/>
                </a:cubicBezTo>
                <a:cubicBezTo>
                  <a:pt x="322" y="387"/>
                  <a:pt x="323" y="389"/>
                  <a:pt x="324" y="391"/>
                </a:cubicBezTo>
                <a:cubicBezTo>
                  <a:pt x="312" y="398"/>
                  <a:pt x="295" y="405"/>
                  <a:pt x="270" y="409"/>
                </a:cubicBezTo>
                <a:cubicBezTo>
                  <a:pt x="286" y="374"/>
                  <a:pt x="306" y="340"/>
                  <a:pt x="318" y="311"/>
                </a:cubicBezTo>
                <a:cubicBezTo>
                  <a:pt x="338" y="303"/>
                  <a:pt x="356" y="291"/>
                  <a:pt x="371" y="276"/>
                </a:cubicBezTo>
                <a:cubicBezTo>
                  <a:pt x="382" y="282"/>
                  <a:pt x="394" y="286"/>
                  <a:pt x="408" y="286"/>
                </a:cubicBezTo>
                <a:cubicBezTo>
                  <a:pt x="447" y="286"/>
                  <a:pt x="478" y="255"/>
                  <a:pt x="478" y="216"/>
                </a:cubicBezTo>
                <a:cubicBezTo>
                  <a:pt x="478" y="202"/>
                  <a:pt x="474" y="188"/>
                  <a:pt x="466" y="177"/>
                </a:cubicBezTo>
                <a:cubicBezTo>
                  <a:pt x="468" y="173"/>
                  <a:pt x="468" y="169"/>
                  <a:pt x="468" y="165"/>
                </a:cubicBezTo>
                <a:cubicBezTo>
                  <a:pt x="468" y="145"/>
                  <a:pt x="452" y="129"/>
                  <a:pt x="432" y="129"/>
                </a:cubicBezTo>
                <a:cubicBezTo>
                  <a:pt x="431" y="129"/>
                  <a:pt x="430" y="129"/>
                  <a:pt x="429" y="129"/>
                </a:cubicBezTo>
                <a:cubicBezTo>
                  <a:pt x="426" y="128"/>
                  <a:pt x="423" y="126"/>
                  <a:pt x="419" y="126"/>
                </a:cubicBezTo>
                <a:cubicBezTo>
                  <a:pt x="410" y="111"/>
                  <a:pt x="395" y="101"/>
                  <a:pt x="378" y="97"/>
                </a:cubicBezTo>
                <a:cubicBezTo>
                  <a:pt x="379" y="93"/>
                  <a:pt x="379" y="90"/>
                  <a:pt x="379" y="86"/>
                </a:cubicBezTo>
                <a:cubicBezTo>
                  <a:pt x="379" y="62"/>
                  <a:pt x="360" y="42"/>
                  <a:pt x="335" y="42"/>
                </a:cubicBezTo>
                <a:cubicBezTo>
                  <a:pt x="334" y="42"/>
                  <a:pt x="333" y="42"/>
                  <a:pt x="332" y="42"/>
                </a:cubicBezTo>
                <a:cubicBezTo>
                  <a:pt x="321" y="18"/>
                  <a:pt x="296" y="0"/>
                  <a:pt x="268" y="0"/>
                </a:cubicBezTo>
                <a:cubicBezTo>
                  <a:pt x="230" y="0"/>
                  <a:pt x="199" y="30"/>
                  <a:pt x="198" y="67"/>
                </a:cubicBezTo>
                <a:cubicBezTo>
                  <a:pt x="197" y="67"/>
                  <a:pt x="196" y="67"/>
                  <a:pt x="196" y="67"/>
                </a:cubicBezTo>
                <a:cubicBezTo>
                  <a:pt x="177" y="67"/>
                  <a:pt x="162" y="81"/>
                  <a:pt x="160" y="98"/>
                </a:cubicBezTo>
                <a:cubicBezTo>
                  <a:pt x="159" y="98"/>
                  <a:pt x="159" y="98"/>
                  <a:pt x="158" y="98"/>
                </a:cubicBezTo>
                <a:cubicBezTo>
                  <a:pt x="155" y="98"/>
                  <a:pt x="152" y="99"/>
                  <a:pt x="149" y="99"/>
                </a:cubicBezTo>
                <a:cubicBezTo>
                  <a:pt x="147" y="99"/>
                  <a:pt x="144" y="99"/>
                  <a:pt x="142" y="99"/>
                </a:cubicBezTo>
                <a:cubicBezTo>
                  <a:pt x="117" y="99"/>
                  <a:pt x="97" y="116"/>
                  <a:pt x="91" y="139"/>
                </a:cubicBezTo>
                <a:cubicBezTo>
                  <a:pt x="55" y="142"/>
                  <a:pt x="27" y="172"/>
                  <a:pt x="27" y="209"/>
                </a:cubicBezTo>
                <a:cubicBezTo>
                  <a:pt x="27" y="247"/>
                  <a:pt x="59" y="279"/>
                  <a:pt x="98" y="279"/>
                </a:cubicBezTo>
                <a:cubicBezTo>
                  <a:pt x="108" y="279"/>
                  <a:pt x="117" y="277"/>
                  <a:pt x="126" y="273"/>
                </a:cubicBezTo>
                <a:cubicBezTo>
                  <a:pt x="133" y="296"/>
                  <a:pt x="155" y="314"/>
                  <a:pt x="181" y="314"/>
                </a:cubicBezTo>
                <a:cubicBezTo>
                  <a:pt x="192" y="314"/>
                  <a:pt x="202" y="311"/>
                  <a:pt x="211" y="305"/>
                </a:cubicBezTo>
                <a:cubicBezTo>
                  <a:pt x="219" y="310"/>
                  <a:pt x="228" y="313"/>
                  <a:pt x="237" y="315"/>
                </a:cubicBezTo>
                <a:cubicBezTo>
                  <a:pt x="239" y="328"/>
                  <a:pt x="238" y="358"/>
                  <a:pt x="222" y="425"/>
                </a:cubicBezTo>
                <a:cubicBezTo>
                  <a:pt x="218" y="447"/>
                  <a:pt x="214" y="467"/>
                  <a:pt x="211" y="486"/>
                </a:cubicBezTo>
                <a:cubicBezTo>
                  <a:pt x="190" y="478"/>
                  <a:pt x="172" y="469"/>
                  <a:pt x="159" y="459"/>
                </a:cubicBezTo>
                <a:cubicBezTo>
                  <a:pt x="153" y="447"/>
                  <a:pt x="150" y="435"/>
                  <a:pt x="148" y="424"/>
                </a:cubicBezTo>
                <a:cubicBezTo>
                  <a:pt x="153" y="421"/>
                  <a:pt x="157" y="418"/>
                  <a:pt x="161" y="414"/>
                </a:cubicBezTo>
                <a:cubicBezTo>
                  <a:pt x="165" y="417"/>
                  <a:pt x="171" y="418"/>
                  <a:pt x="176" y="418"/>
                </a:cubicBezTo>
                <a:cubicBezTo>
                  <a:pt x="191" y="418"/>
                  <a:pt x="204" y="406"/>
                  <a:pt x="204" y="390"/>
                </a:cubicBezTo>
                <a:cubicBezTo>
                  <a:pt x="204" y="384"/>
                  <a:pt x="202" y="379"/>
                  <a:pt x="199" y="375"/>
                </a:cubicBezTo>
                <a:cubicBezTo>
                  <a:pt x="200" y="373"/>
                  <a:pt x="200" y="372"/>
                  <a:pt x="200" y="370"/>
                </a:cubicBezTo>
                <a:cubicBezTo>
                  <a:pt x="200" y="362"/>
                  <a:pt x="193" y="356"/>
                  <a:pt x="185" y="356"/>
                </a:cubicBezTo>
                <a:cubicBezTo>
                  <a:pt x="185" y="356"/>
                  <a:pt x="185" y="356"/>
                  <a:pt x="184" y="356"/>
                </a:cubicBezTo>
                <a:cubicBezTo>
                  <a:pt x="183" y="355"/>
                  <a:pt x="182" y="355"/>
                  <a:pt x="180" y="354"/>
                </a:cubicBezTo>
                <a:cubicBezTo>
                  <a:pt x="177" y="349"/>
                  <a:pt x="171" y="344"/>
                  <a:pt x="164" y="343"/>
                </a:cubicBezTo>
                <a:cubicBezTo>
                  <a:pt x="164" y="341"/>
                  <a:pt x="165" y="340"/>
                  <a:pt x="165" y="338"/>
                </a:cubicBezTo>
                <a:cubicBezTo>
                  <a:pt x="165" y="329"/>
                  <a:pt x="157" y="321"/>
                  <a:pt x="147" y="321"/>
                </a:cubicBezTo>
                <a:cubicBezTo>
                  <a:pt x="147" y="321"/>
                  <a:pt x="146" y="321"/>
                  <a:pt x="146" y="321"/>
                </a:cubicBezTo>
                <a:cubicBezTo>
                  <a:pt x="141" y="311"/>
                  <a:pt x="131" y="304"/>
                  <a:pt x="120" y="304"/>
                </a:cubicBezTo>
                <a:cubicBezTo>
                  <a:pt x="105" y="304"/>
                  <a:pt x="93" y="316"/>
                  <a:pt x="92" y="331"/>
                </a:cubicBezTo>
                <a:cubicBezTo>
                  <a:pt x="92" y="331"/>
                  <a:pt x="92" y="331"/>
                  <a:pt x="91" y="331"/>
                </a:cubicBezTo>
                <a:cubicBezTo>
                  <a:pt x="84" y="331"/>
                  <a:pt x="78" y="336"/>
                  <a:pt x="77" y="343"/>
                </a:cubicBezTo>
                <a:cubicBezTo>
                  <a:pt x="77" y="343"/>
                  <a:pt x="77" y="343"/>
                  <a:pt x="76" y="343"/>
                </a:cubicBezTo>
                <a:cubicBezTo>
                  <a:pt x="75" y="343"/>
                  <a:pt x="74" y="344"/>
                  <a:pt x="73" y="344"/>
                </a:cubicBezTo>
                <a:cubicBezTo>
                  <a:pt x="72" y="344"/>
                  <a:pt x="71" y="343"/>
                  <a:pt x="70" y="343"/>
                </a:cubicBezTo>
                <a:cubicBezTo>
                  <a:pt x="60" y="343"/>
                  <a:pt x="52" y="350"/>
                  <a:pt x="50" y="359"/>
                </a:cubicBezTo>
                <a:cubicBezTo>
                  <a:pt x="36" y="361"/>
                  <a:pt x="24" y="373"/>
                  <a:pt x="24" y="387"/>
                </a:cubicBezTo>
                <a:cubicBezTo>
                  <a:pt x="24" y="403"/>
                  <a:pt x="37" y="415"/>
                  <a:pt x="52" y="415"/>
                </a:cubicBezTo>
                <a:cubicBezTo>
                  <a:pt x="56" y="415"/>
                  <a:pt x="60" y="414"/>
                  <a:pt x="64" y="413"/>
                </a:cubicBezTo>
                <a:cubicBezTo>
                  <a:pt x="67" y="422"/>
                  <a:pt x="75" y="429"/>
                  <a:pt x="86" y="429"/>
                </a:cubicBezTo>
                <a:cubicBezTo>
                  <a:pt x="90" y="429"/>
                  <a:pt x="94" y="428"/>
                  <a:pt x="97" y="426"/>
                </a:cubicBezTo>
                <a:cubicBezTo>
                  <a:pt x="104" y="429"/>
                  <a:pt x="111" y="431"/>
                  <a:pt x="119" y="431"/>
                </a:cubicBezTo>
                <a:cubicBezTo>
                  <a:pt x="133" y="448"/>
                  <a:pt x="153" y="466"/>
                  <a:pt x="168" y="477"/>
                </a:cubicBezTo>
                <a:cubicBezTo>
                  <a:pt x="171" y="482"/>
                  <a:pt x="171" y="481"/>
                  <a:pt x="169" y="477"/>
                </a:cubicBezTo>
                <a:cubicBezTo>
                  <a:pt x="174" y="481"/>
                  <a:pt x="179" y="484"/>
                  <a:pt x="182" y="485"/>
                </a:cubicBezTo>
                <a:cubicBezTo>
                  <a:pt x="193" y="491"/>
                  <a:pt x="203" y="500"/>
                  <a:pt x="209" y="506"/>
                </a:cubicBezTo>
                <a:cubicBezTo>
                  <a:pt x="207" y="521"/>
                  <a:pt x="206" y="534"/>
                  <a:pt x="205" y="547"/>
                </a:cubicBezTo>
                <a:cubicBezTo>
                  <a:pt x="186" y="557"/>
                  <a:pt x="160" y="570"/>
                  <a:pt x="127" y="584"/>
                </a:cubicBezTo>
                <a:cubicBezTo>
                  <a:pt x="3" y="639"/>
                  <a:pt x="0" y="716"/>
                  <a:pt x="0" y="716"/>
                </a:cubicBezTo>
                <a:cubicBezTo>
                  <a:pt x="0" y="716"/>
                  <a:pt x="0" y="1904"/>
                  <a:pt x="0" y="1998"/>
                </a:cubicBezTo>
                <a:moveTo>
                  <a:pt x="432" y="556"/>
                </a:moveTo>
                <a:cubicBezTo>
                  <a:pt x="434" y="557"/>
                  <a:pt x="436" y="558"/>
                  <a:pt x="438" y="558"/>
                </a:cubicBezTo>
                <a:cubicBezTo>
                  <a:pt x="436" y="560"/>
                  <a:pt x="434" y="562"/>
                  <a:pt x="431" y="564"/>
                </a:cubicBezTo>
                <a:cubicBezTo>
                  <a:pt x="432" y="562"/>
                  <a:pt x="432" y="560"/>
                  <a:pt x="432" y="556"/>
                </a:cubicBezTo>
                <a:close/>
                <a:moveTo>
                  <a:pt x="389" y="538"/>
                </a:moveTo>
                <a:cubicBezTo>
                  <a:pt x="389" y="538"/>
                  <a:pt x="389" y="538"/>
                  <a:pt x="389" y="538"/>
                </a:cubicBezTo>
                <a:cubicBezTo>
                  <a:pt x="388" y="537"/>
                  <a:pt x="388" y="536"/>
                  <a:pt x="387" y="536"/>
                </a:cubicBezTo>
                <a:cubicBezTo>
                  <a:pt x="387" y="536"/>
                  <a:pt x="387" y="535"/>
                  <a:pt x="387" y="535"/>
                </a:cubicBezTo>
                <a:cubicBezTo>
                  <a:pt x="384" y="530"/>
                  <a:pt x="381" y="523"/>
                  <a:pt x="378" y="517"/>
                </a:cubicBezTo>
                <a:cubicBezTo>
                  <a:pt x="381" y="518"/>
                  <a:pt x="383" y="518"/>
                  <a:pt x="386" y="518"/>
                </a:cubicBezTo>
                <a:cubicBezTo>
                  <a:pt x="387" y="518"/>
                  <a:pt x="388" y="518"/>
                  <a:pt x="389" y="518"/>
                </a:cubicBezTo>
                <a:cubicBezTo>
                  <a:pt x="389" y="522"/>
                  <a:pt x="389" y="527"/>
                  <a:pt x="389" y="531"/>
                </a:cubicBezTo>
                <a:cubicBezTo>
                  <a:pt x="389" y="531"/>
                  <a:pt x="389" y="531"/>
                  <a:pt x="389" y="531"/>
                </a:cubicBezTo>
                <a:cubicBezTo>
                  <a:pt x="390" y="532"/>
                  <a:pt x="390" y="532"/>
                  <a:pt x="390" y="533"/>
                </a:cubicBezTo>
                <a:cubicBezTo>
                  <a:pt x="390" y="533"/>
                  <a:pt x="390" y="533"/>
                  <a:pt x="390" y="534"/>
                </a:cubicBezTo>
                <a:cubicBezTo>
                  <a:pt x="390" y="534"/>
                  <a:pt x="390" y="534"/>
                  <a:pt x="390" y="535"/>
                </a:cubicBezTo>
                <a:cubicBezTo>
                  <a:pt x="390" y="535"/>
                  <a:pt x="390" y="536"/>
                  <a:pt x="390" y="536"/>
                </a:cubicBezTo>
                <a:cubicBezTo>
                  <a:pt x="390" y="537"/>
                  <a:pt x="390" y="537"/>
                  <a:pt x="390" y="537"/>
                </a:cubicBezTo>
                <a:cubicBezTo>
                  <a:pt x="390" y="537"/>
                  <a:pt x="390" y="538"/>
                  <a:pt x="390" y="538"/>
                </a:cubicBezTo>
                <a:cubicBezTo>
                  <a:pt x="390" y="538"/>
                  <a:pt x="390" y="538"/>
                  <a:pt x="390" y="538"/>
                </a:cubicBezTo>
                <a:cubicBezTo>
                  <a:pt x="390" y="539"/>
                  <a:pt x="390" y="539"/>
                  <a:pt x="390" y="539"/>
                </a:cubicBezTo>
                <a:cubicBezTo>
                  <a:pt x="390" y="539"/>
                  <a:pt x="390" y="539"/>
                  <a:pt x="390" y="539"/>
                </a:cubicBezTo>
                <a:cubicBezTo>
                  <a:pt x="390" y="540"/>
                  <a:pt x="390" y="540"/>
                  <a:pt x="391" y="540"/>
                </a:cubicBezTo>
                <a:cubicBezTo>
                  <a:pt x="391" y="540"/>
                  <a:pt x="391" y="540"/>
                  <a:pt x="391" y="540"/>
                </a:cubicBezTo>
                <a:cubicBezTo>
                  <a:pt x="391" y="540"/>
                  <a:pt x="391" y="540"/>
                  <a:pt x="391" y="540"/>
                </a:cubicBezTo>
                <a:cubicBezTo>
                  <a:pt x="390" y="540"/>
                  <a:pt x="390" y="539"/>
                  <a:pt x="389" y="538"/>
                </a:cubicBezTo>
                <a:close/>
                <a:moveTo>
                  <a:pt x="258" y="382"/>
                </a:moveTo>
                <a:cubicBezTo>
                  <a:pt x="258" y="381"/>
                  <a:pt x="258" y="381"/>
                  <a:pt x="258" y="381"/>
                </a:cubicBezTo>
                <a:cubicBezTo>
                  <a:pt x="258" y="381"/>
                  <a:pt x="258" y="381"/>
                  <a:pt x="258" y="380"/>
                </a:cubicBezTo>
                <a:cubicBezTo>
                  <a:pt x="258" y="380"/>
                  <a:pt x="258" y="380"/>
                  <a:pt x="259" y="379"/>
                </a:cubicBezTo>
                <a:cubicBezTo>
                  <a:pt x="259" y="379"/>
                  <a:pt x="259" y="379"/>
                  <a:pt x="259" y="379"/>
                </a:cubicBezTo>
                <a:cubicBezTo>
                  <a:pt x="259" y="378"/>
                  <a:pt x="259" y="377"/>
                  <a:pt x="259" y="376"/>
                </a:cubicBezTo>
                <a:cubicBezTo>
                  <a:pt x="259" y="376"/>
                  <a:pt x="259" y="376"/>
                  <a:pt x="259" y="376"/>
                </a:cubicBezTo>
                <a:cubicBezTo>
                  <a:pt x="259" y="375"/>
                  <a:pt x="259" y="374"/>
                  <a:pt x="259" y="374"/>
                </a:cubicBezTo>
                <a:cubicBezTo>
                  <a:pt x="259" y="373"/>
                  <a:pt x="259" y="373"/>
                  <a:pt x="259" y="373"/>
                </a:cubicBezTo>
                <a:cubicBezTo>
                  <a:pt x="259" y="372"/>
                  <a:pt x="260" y="370"/>
                  <a:pt x="260" y="369"/>
                </a:cubicBezTo>
                <a:cubicBezTo>
                  <a:pt x="260" y="369"/>
                  <a:pt x="260" y="369"/>
                  <a:pt x="260" y="368"/>
                </a:cubicBezTo>
                <a:cubicBezTo>
                  <a:pt x="260" y="366"/>
                  <a:pt x="260" y="363"/>
                  <a:pt x="261" y="360"/>
                </a:cubicBezTo>
                <a:cubicBezTo>
                  <a:pt x="261" y="360"/>
                  <a:pt x="261" y="359"/>
                  <a:pt x="261" y="359"/>
                </a:cubicBezTo>
                <a:cubicBezTo>
                  <a:pt x="261" y="357"/>
                  <a:pt x="261" y="355"/>
                  <a:pt x="261" y="353"/>
                </a:cubicBezTo>
                <a:cubicBezTo>
                  <a:pt x="261" y="353"/>
                  <a:pt x="261" y="353"/>
                  <a:pt x="261" y="353"/>
                </a:cubicBezTo>
                <a:cubicBezTo>
                  <a:pt x="262" y="349"/>
                  <a:pt x="262" y="346"/>
                  <a:pt x="262" y="342"/>
                </a:cubicBezTo>
                <a:cubicBezTo>
                  <a:pt x="262" y="342"/>
                  <a:pt x="262" y="341"/>
                  <a:pt x="262" y="341"/>
                </a:cubicBezTo>
                <a:cubicBezTo>
                  <a:pt x="263" y="339"/>
                  <a:pt x="263" y="337"/>
                  <a:pt x="263" y="335"/>
                </a:cubicBezTo>
                <a:cubicBezTo>
                  <a:pt x="263" y="334"/>
                  <a:pt x="263" y="334"/>
                  <a:pt x="263" y="334"/>
                </a:cubicBezTo>
                <a:cubicBezTo>
                  <a:pt x="263" y="333"/>
                  <a:pt x="263" y="331"/>
                  <a:pt x="263" y="330"/>
                </a:cubicBezTo>
                <a:cubicBezTo>
                  <a:pt x="263" y="330"/>
                  <a:pt x="263" y="329"/>
                  <a:pt x="263" y="329"/>
                </a:cubicBezTo>
                <a:cubicBezTo>
                  <a:pt x="263" y="327"/>
                  <a:pt x="263" y="325"/>
                  <a:pt x="263" y="323"/>
                </a:cubicBezTo>
                <a:cubicBezTo>
                  <a:pt x="263" y="323"/>
                  <a:pt x="263" y="322"/>
                  <a:pt x="263" y="321"/>
                </a:cubicBezTo>
                <a:cubicBezTo>
                  <a:pt x="263" y="321"/>
                  <a:pt x="263" y="320"/>
                  <a:pt x="263" y="319"/>
                </a:cubicBezTo>
                <a:cubicBezTo>
                  <a:pt x="266" y="319"/>
                  <a:pt x="268" y="319"/>
                  <a:pt x="271" y="319"/>
                </a:cubicBezTo>
                <a:cubicBezTo>
                  <a:pt x="278" y="319"/>
                  <a:pt x="286" y="319"/>
                  <a:pt x="293" y="318"/>
                </a:cubicBezTo>
                <a:cubicBezTo>
                  <a:pt x="292" y="318"/>
                  <a:pt x="292" y="319"/>
                  <a:pt x="292" y="319"/>
                </a:cubicBezTo>
                <a:cubicBezTo>
                  <a:pt x="292" y="319"/>
                  <a:pt x="292" y="319"/>
                  <a:pt x="292" y="319"/>
                </a:cubicBezTo>
                <a:cubicBezTo>
                  <a:pt x="291" y="321"/>
                  <a:pt x="291" y="322"/>
                  <a:pt x="290" y="323"/>
                </a:cubicBezTo>
                <a:cubicBezTo>
                  <a:pt x="290" y="323"/>
                  <a:pt x="290" y="324"/>
                  <a:pt x="290" y="325"/>
                </a:cubicBezTo>
                <a:cubicBezTo>
                  <a:pt x="289" y="326"/>
                  <a:pt x="289" y="327"/>
                  <a:pt x="288" y="328"/>
                </a:cubicBezTo>
                <a:cubicBezTo>
                  <a:pt x="288" y="329"/>
                  <a:pt x="287" y="330"/>
                  <a:pt x="287" y="332"/>
                </a:cubicBezTo>
                <a:cubicBezTo>
                  <a:pt x="286" y="332"/>
                  <a:pt x="286" y="333"/>
                  <a:pt x="286" y="333"/>
                </a:cubicBezTo>
                <a:cubicBezTo>
                  <a:pt x="285" y="335"/>
                  <a:pt x="285" y="336"/>
                  <a:pt x="284" y="337"/>
                </a:cubicBezTo>
                <a:cubicBezTo>
                  <a:pt x="284" y="337"/>
                  <a:pt x="284" y="338"/>
                  <a:pt x="283" y="339"/>
                </a:cubicBezTo>
                <a:cubicBezTo>
                  <a:pt x="283" y="340"/>
                  <a:pt x="282" y="341"/>
                  <a:pt x="282" y="343"/>
                </a:cubicBezTo>
                <a:cubicBezTo>
                  <a:pt x="281" y="343"/>
                  <a:pt x="281" y="343"/>
                  <a:pt x="281" y="343"/>
                </a:cubicBezTo>
                <a:cubicBezTo>
                  <a:pt x="280" y="345"/>
                  <a:pt x="280" y="347"/>
                  <a:pt x="279" y="348"/>
                </a:cubicBezTo>
                <a:cubicBezTo>
                  <a:pt x="279" y="349"/>
                  <a:pt x="278" y="349"/>
                  <a:pt x="278" y="350"/>
                </a:cubicBezTo>
                <a:cubicBezTo>
                  <a:pt x="278" y="351"/>
                  <a:pt x="277" y="352"/>
                  <a:pt x="277" y="353"/>
                </a:cubicBezTo>
                <a:cubicBezTo>
                  <a:pt x="276" y="354"/>
                  <a:pt x="276" y="354"/>
                  <a:pt x="276" y="355"/>
                </a:cubicBezTo>
                <a:cubicBezTo>
                  <a:pt x="275" y="356"/>
                  <a:pt x="274" y="357"/>
                  <a:pt x="274" y="358"/>
                </a:cubicBezTo>
                <a:cubicBezTo>
                  <a:pt x="274" y="359"/>
                  <a:pt x="273" y="359"/>
                  <a:pt x="273" y="359"/>
                </a:cubicBezTo>
                <a:cubicBezTo>
                  <a:pt x="272" y="361"/>
                  <a:pt x="272" y="362"/>
                  <a:pt x="271" y="363"/>
                </a:cubicBezTo>
                <a:cubicBezTo>
                  <a:pt x="271" y="364"/>
                  <a:pt x="270" y="364"/>
                  <a:pt x="270" y="365"/>
                </a:cubicBezTo>
                <a:cubicBezTo>
                  <a:pt x="270" y="366"/>
                  <a:pt x="269" y="367"/>
                  <a:pt x="269" y="367"/>
                </a:cubicBezTo>
                <a:cubicBezTo>
                  <a:pt x="268" y="368"/>
                  <a:pt x="268" y="368"/>
                  <a:pt x="268" y="369"/>
                </a:cubicBezTo>
                <a:cubicBezTo>
                  <a:pt x="267" y="370"/>
                  <a:pt x="267" y="371"/>
                  <a:pt x="266" y="372"/>
                </a:cubicBezTo>
                <a:cubicBezTo>
                  <a:pt x="266" y="372"/>
                  <a:pt x="266" y="372"/>
                  <a:pt x="265" y="373"/>
                </a:cubicBezTo>
                <a:cubicBezTo>
                  <a:pt x="265" y="374"/>
                  <a:pt x="264" y="375"/>
                  <a:pt x="263" y="376"/>
                </a:cubicBezTo>
                <a:cubicBezTo>
                  <a:pt x="263" y="376"/>
                  <a:pt x="263" y="376"/>
                  <a:pt x="263" y="377"/>
                </a:cubicBezTo>
                <a:cubicBezTo>
                  <a:pt x="262" y="377"/>
                  <a:pt x="261" y="378"/>
                  <a:pt x="261" y="379"/>
                </a:cubicBezTo>
                <a:cubicBezTo>
                  <a:pt x="261" y="379"/>
                  <a:pt x="260" y="379"/>
                  <a:pt x="260" y="380"/>
                </a:cubicBezTo>
                <a:cubicBezTo>
                  <a:pt x="260" y="380"/>
                  <a:pt x="259" y="381"/>
                  <a:pt x="258" y="382"/>
                </a:cubicBezTo>
                <a:cubicBezTo>
                  <a:pt x="258" y="382"/>
                  <a:pt x="258" y="382"/>
                  <a:pt x="258" y="382"/>
                </a:cubicBezTo>
                <a:close/>
                <a:moveTo>
                  <a:pt x="126" y="431"/>
                </a:moveTo>
                <a:cubicBezTo>
                  <a:pt x="132" y="431"/>
                  <a:pt x="137" y="429"/>
                  <a:pt x="142" y="427"/>
                </a:cubicBezTo>
                <a:cubicBezTo>
                  <a:pt x="142" y="436"/>
                  <a:pt x="143" y="444"/>
                  <a:pt x="143" y="448"/>
                </a:cubicBezTo>
                <a:cubicBezTo>
                  <a:pt x="137" y="442"/>
                  <a:pt x="131" y="436"/>
                  <a:pt x="126" y="43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79" rIns="68559" bIns="34279"/>
          <a:lstStyle/>
          <a:p>
            <a:pPr>
              <a:defRPr/>
            </a:pPr>
            <a:endParaRPr lang="en-US" sz="1000"/>
          </a:p>
        </p:txBody>
      </p:sp>
      <p:sp>
        <p:nvSpPr>
          <p:cNvPr id="39" name="Freeform 6"/>
          <p:cNvSpPr>
            <a:spLocks noEditPoints="1"/>
          </p:cNvSpPr>
          <p:nvPr/>
        </p:nvSpPr>
        <p:spPr bwMode="auto">
          <a:xfrm>
            <a:off x="6199083" y="1915716"/>
            <a:ext cx="577275" cy="2522934"/>
          </a:xfrm>
          <a:custGeom>
            <a:avLst/>
            <a:gdLst>
              <a:gd name="T0" fmla="*/ 485 w 532"/>
              <a:gd name="T1" fmla="*/ 635 h 2366"/>
              <a:gd name="T2" fmla="*/ 422 w 532"/>
              <a:gd name="T3" fmla="*/ 574 h 2366"/>
              <a:gd name="T4" fmla="*/ 463 w 532"/>
              <a:gd name="T5" fmla="*/ 552 h 2366"/>
              <a:gd name="T6" fmla="*/ 455 w 532"/>
              <a:gd name="T7" fmla="*/ 526 h 2366"/>
              <a:gd name="T8" fmla="*/ 430 w 532"/>
              <a:gd name="T9" fmla="*/ 518 h 2366"/>
              <a:gd name="T10" fmla="*/ 416 w 532"/>
              <a:gd name="T11" fmla="*/ 531 h 2366"/>
              <a:gd name="T12" fmla="*/ 419 w 532"/>
              <a:gd name="T13" fmla="*/ 553 h 2366"/>
              <a:gd name="T14" fmla="*/ 403 w 532"/>
              <a:gd name="T15" fmla="*/ 556 h 2366"/>
              <a:gd name="T16" fmla="*/ 447 w 532"/>
              <a:gd name="T17" fmla="*/ 503 h 2366"/>
              <a:gd name="T18" fmla="*/ 426 w 532"/>
              <a:gd name="T19" fmla="*/ 439 h 2366"/>
              <a:gd name="T20" fmla="*/ 364 w 532"/>
              <a:gd name="T21" fmla="*/ 419 h 2366"/>
              <a:gd name="T22" fmla="*/ 329 w 532"/>
              <a:gd name="T23" fmla="*/ 450 h 2366"/>
              <a:gd name="T24" fmla="*/ 337 w 532"/>
              <a:gd name="T25" fmla="*/ 506 h 2366"/>
              <a:gd name="T26" fmla="*/ 367 w 532"/>
              <a:gd name="T27" fmla="*/ 541 h 2366"/>
              <a:gd name="T28" fmla="*/ 365 w 532"/>
              <a:gd name="T29" fmla="*/ 526 h 2366"/>
              <a:gd name="T30" fmla="*/ 355 w 532"/>
              <a:gd name="T31" fmla="*/ 518 h 2366"/>
              <a:gd name="T32" fmla="*/ 342 w 532"/>
              <a:gd name="T33" fmla="*/ 529 h 2366"/>
              <a:gd name="T34" fmla="*/ 337 w 532"/>
              <a:gd name="T35" fmla="*/ 536 h 2366"/>
              <a:gd name="T36" fmla="*/ 363 w 532"/>
              <a:gd name="T37" fmla="*/ 545 h 2366"/>
              <a:gd name="T38" fmla="*/ 393 w 532"/>
              <a:gd name="T39" fmla="*/ 579 h 2366"/>
              <a:gd name="T40" fmla="*/ 265 w 532"/>
              <a:gd name="T41" fmla="*/ 504 h 2366"/>
              <a:gd name="T42" fmla="*/ 327 w 532"/>
              <a:gd name="T43" fmla="*/ 393 h 2366"/>
              <a:gd name="T44" fmla="*/ 389 w 532"/>
              <a:gd name="T45" fmla="*/ 389 h 2366"/>
              <a:gd name="T46" fmla="*/ 394 w 532"/>
              <a:gd name="T47" fmla="*/ 350 h 2366"/>
              <a:gd name="T48" fmla="*/ 371 w 532"/>
              <a:gd name="T49" fmla="*/ 329 h 2366"/>
              <a:gd name="T50" fmla="*/ 329 w 532"/>
              <a:gd name="T51" fmla="*/ 343 h 2366"/>
              <a:gd name="T52" fmla="*/ 314 w 532"/>
              <a:gd name="T53" fmla="*/ 387 h 2366"/>
              <a:gd name="T54" fmla="*/ 370 w 532"/>
              <a:gd name="T55" fmla="*/ 275 h 2366"/>
              <a:gd name="T56" fmla="*/ 431 w 532"/>
              <a:gd name="T57" fmla="*/ 129 h 2366"/>
              <a:gd name="T58" fmla="*/ 335 w 532"/>
              <a:gd name="T59" fmla="*/ 42 h 2366"/>
              <a:gd name="T60" fmla="*/ 159 w 532"/>
              <a:gd name="T61" fmla="*/ 98 h 2366"/>
              <a:gd name="T62" fmla="*/ 27 w 532"/>
              <a:gd name="T63" fmla="*/ 208 h 2366"/>
              <a:gd name="T64" fmla="*/ 237 w 532"/>
              <a:gd name="T65" fmla="*/ 315 h 2366"/>
              <a:gd name="T66" fmla="*/ 161 w 532"/>
              <a:gd name="T67" fmla="*/ 414 h 2366"/>
              <a:gd name="T68" fmla="*/ 185 w 532"/>
              <a:gd name="T69" fmla="*/ 355 h 2366"/>
              <a:gd name="T70" fmla="*/ 146 w 532"/>
              <a:gd name="T71" fmla="*/ 321 h 2366"/>
              <a:gd name="T72" fmla="*/ 77 w 532"/>
              <a:gd name="T73" fmla="*/ 343 h 2366"/>
              <a:gd name="T74" fmla="*/ 24 w 532"/>
              <a:gd name="T75" fmla="*/ 387 h 2366"/>
              <a:gd name="T76" fmla="*/ 118 w 532"/>
              <a:gd name="T77" fmla="*/ 431 h 2366"/>
              <a:gd name="T78" fmla="*/ 204 w 532"/>
              <a:gd name="T79" fmla="*/ 546 h 2366"/>
              <a:gd name="T80" fmla="*/ 437 w 532"/>
              <a:gd name="T81" fmla="*/ 558 h 2366"/>
              <a:gd name="T82" fmla="*/ 387 w 532"/>
              <a:gd name="T83" fmla="*/ 536 h 2366"/>
              <a:gd name="T84" fmla="*/ 389 w 532"/>
              <a:gd name="T85" fmla="*/ 531 h 2366"/>
              <a:gd name="T86" fmla="*/ 389 w 532"/>
              <a:gd name="T87" fmla="*/ 536 h 2366"/>
              <a:gd name="T88" fmla="*/ 390 w 532"/>
              <a:gd name="T89" fmla="*/ 539 h 2366"/>
              <a:gd name="T90" fmla="*/ 258 w 532"/>
              <a:gd name="T91" fmla="*/ 381 h 2366"/>
              <a:gd name="T92" fmla="*/ 258 w 532"/>
              <a:gd name="T93" fmla="*/ 376 h 2366"/>
              <a:gd name="T94" fmla="*/ 259 w 532"/>
              <a:gd name="T95" fmla="*/ 368 h 2366"/>
              <a:gd name="T96" fmla="*/ 262 w 532"/>
              <a:gd name="T97" fmla="*/ 342 h 2366"/>
              <a:gd name="T98" fmla="*/ 262 w 532"/>
              <a:gd name="T99" fmla="*/ 329 h 2366"/>
              <a:gd name="T100" fmla="*/ 292 w 532"/>
              <a:gd name="T101" fmla="*/ 318 h 2366"/>
              <a:gd name="T102" fmla="*/ 288 w 532"/>
              <a:gd name="T103" fmla="*/ 328 h 2366"/>
              <a:gd name="T104" fmla="*/ 281 w 532"/>
              <a:gd name="T105" fmla="*/ 342 h 2366"/>
              <a:gd name="T106" fmla="*/ 275 w 532"/>
              <a:gd name="T107" fmla="*/ 354 h 2366"/>
              <a:gd name="T108" fmla="*/ 268 w 532"/>
              <a:gd name="T109" fmla="*/ 367 h 2366"/>
              <a:gd name="T110" fmla="*/ 262 w 532"/>
              <a:gd name="T111" fmla="*/ 377 h 2366"/>
              <a:gd name="T112" fmla="*/ 126 w 532"/>
              <a:gd name="T113" fmla="*/ 431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2" h="2366">
                <a:moveTo>
                  <a:pt x="532" y="2366"/>
                </a:moveTo>
                <a:cubicBezTo>
                  <a:pt x="532" y="2272"/>
                  <a:pt x="532" y="716"/>
                  <a:pt x="532" y="716"/>
                </a:cubicBezTo>
                <a:cubicBezTo>
                  <a:pt x="532" y="716"/>
                  <a:pt x="531" y="680"/>
                  <a:pt x="490" y="640"/>
                </a:cubicBezTo>
                <a:cubicBezTo>
                  <a:pt x="502" y="638"/>
                  <a:pt x="504" y="636"/>
                  <a:pt x="488" y="635"/>
                </a:cubicBezTo>
                <a:cubicBezTo>
                  <a:pt x="487" y="635"/>
                  <a:pt x="486" y="635"/>
                  <a:pt x="485" y="635"/>
                </a:cubicBezTo>
                <a:cubicBezTo>
                  <a:pt x="467" y="618"/>
                  <a:pt x="442" y="601"/>
                  <a:pt x="408" y="585"/>
                </a:cubicBezTo>
                <a:cubicBezTo>
                  <a:pt x="408" y="585"/>
                  <a:pt x="408" y="585"/>
                  <a:pt x="408" y="584"/>
                </a:cubicBezTo>
                <a:cubicBezTo>
                  <a:pt x="410" y="582"/>
                  <a:pt x="413" y="579"/>
                  <a:pt x="417" y="577"/>
                </a:cubicBezTo>
                <a:cubicBezTo>
                  <a:pt x="418" y="576"/>
                  <a:pt x="420" y="575"/>
                  <a:pt x="422" y="574"/>
                </a:cubicBezTo>
                <a:cubicBezTo>
                  <a:pt x="421" y="575"/>
                  <a:pt x="421" y="576"/>
                  <a:pt x="422" y="574"/>
                </a:cubicBezTo>
                <a:cubicBezTo>
                  <a:pt x="428" y="570"/>
                  <a:pt x="435" y="564"/>
                  <a:pt x="440" y="558"/>
                </a:cubicBezTo>
                <a:cubicBezTo>
                  <a:pt x="442" y="558"/>
                  <a:pt x="445" y="557"/>
                  <a:pt x="447" y="556"/>
                </a:cubicBezTo>
                <a:cubicBezTo>
                  <a:pt x="448" y="556"/>
                  <a:pt x="450" y="557"/>
                  <a:pt x="451" y="557"/>
                </a:cubicBezTo>
                <a:cubicBezTo>
                  <a:pt x="455" y="557"/>
                  <a:pt x="458" y="554"/>
                  <a:pt x="459" y="551"/>
                </a:cubicBezTo>
                <a:cubicBezTo>
                  <a:pt x="461" y="552"/>
                  <a:pt x="462" y="552"/>
                  <a:pt x="463" y="552"/>
                </a:cubicBezTo>
                <a:cubicBezTo>
                  <a:pt x="469" y="552"/>
                  <a:pt x="473" y="547"/>
                  <a:pt x="473" y="542"/>
                </a:cubicBezTo>
                <a:cubicBezTo>
                  <a:pt x="473" y="537"/>
                  <a:pt x="469" y="533"/>
                  <a:pt x="464" y="532"/>
                </a:cubicBezTo>
                <a:cubicBezTo>
                  <a:pt x="464" y="529"/>
                  <a:pt x="461" y="526"/>
                  <a:pt x="457" y="526"/>
                </a:cubicBezTo>
                <a:cubicBezTo>
                  <a:pt x="457" y="526"/>
                  <a:pt x="456" y="526"/>
                  <a:pt x="456" y="526"/>
                </a:cubicBezTo>
                <a:cubicBezTo>
                  <a:pt x="455" y="526"/>
                  <a:pt x="455" y="526"/>
                  <a:pt x="455" y="526"/>
                </a:cubicBezTo>
                <a:cubicBezTo>
                  <a:pt x="455" y="526"/>
                  <a:pt x="455" y="526"/>
                  <a:pt x="454" y="526"/>
                </a:cubicBezTo>
                <a:cubicBezTo>
                  <a:pt x="454" y="524"/>
                  <a:pt x="452" y="522"/>
                  <a:pt x="449" y="522"/>
                </a:cubicBezTo>
                <a:cubicBezTo>
                  <a:pt x="449" y="522"/>
                  <a:pt x="449" y="522"/>
                  <a:pt x="449" y="522"/>
                </a:cubicBezTo>
                <a:cubicBezTo>
                  <a:pt x="449" y="517"/>
                  <a:pt x="445" y="512"/>
                  <a:pt x="439" y="512"/>
                </a:cubicBezTo>
                <a:cubicBezTo>
                  <a:pt x="435" y="512"/>
                  <a:pt x="432" y="515"/>
                  <a:pt x="430" y="518"/>
                </a:cubicBezTo>
                <a:cubicBezTo>
                  <a:pt x="430" y="518"/>
                  <a:pt x="430" y="518"/>
                  <a:pt x="430" y="518"/>
                </a:cubicBezTo>
                <a:cubicBezTo>
                  <a:pt x="426" y="518"/>
                  <a:pt x="423" y="521"/>
                  <a:pt x="423" y="525"/>
                </a:cubicBezTo>
                <a:cubicBezTo>
                  <a:pt x="423" y="525"/>
                  <a:pt x="423" y="526"/>
                  <a:pt x="424" y="526"/>
                </a:cubicBezTo>
                <a:cubicBezTo>
                  <a:pt x="421" y="527"/>
                  <a:pt x="419" y="528"/>
                  <a:pt x="418" y="530"/>
                </a:cubicBezTo>
                <a:cubicBezTo>
                  <a:pt x="417" y="530"/>
                  <a:pt x="417" y="531"/>
                  <a:pt x="416" y="531"/>
                </a:cubicBezTo>
                <a:cubicBezTo>
                  <a:pt x="416" y="531"/>
                  <a:pt x="416" y="531"/>
                  <a:pt x="416" y="531"/>
                </a:cubicBezTo>
                <a:cubicBezTo>
                  <a:pt x="413" y="531"/>
                  <a:pt x="411" y="533"/>
                  <a:pt x="411" y="536"/>
                </a:cubicBezTo>
                <a:cubicBezTo>
                  <a:pt x="411" y="536"/>
                  <a:pt x="411" y="537"/>
                  <a:pt x="411" y="537"/>
                </a:cubicBezTo>
                <a:cubicBezTo>
                  <a:pt x="410" y="539"/>
                  <a:pt x="409" y="541"/>
                  <a:pt x="409" y="543"/>
                </a:cubicBezTo>
                <a:cubicBezTo>
                  <a:pt x="409" y="549"/>
                  <a:pt x="414" y="553"/>
                  <a:pt x="419" y="553"/>
                </a:cubicBezTo>
                <a:cubicBezTo>
                  <a:pt x="421" y="553"/>
                  <a:pt x="423" y="552"/>
                  <a:pt x="425" y="551"/>
                </a:cubicBezTo>
                <a:cubicBezTo>
                  <a:pt x="426" y="553"/>
                  <a:pt x="427" y="554"/>
                  <a:pt x="429" y="555"/>
                </a:cubicBezTo>
                <a:cubicBezTo>
                  <a:pt x="429" y="559"/>
                  <a:pt x="428" y="563"/>
                  <a:pt x="426" y="567"/>
                </a:cubicBezTo>
                <a:cubicBezTo>
                  <a:pt x="421" y="571"/>
                  <a:pt x="414" y="574"/>
                  <a:pt x="407" y="577"/>
                </a:cubicBezTo>
                <a:cubicBezTo>
                  <a:pt x="406" y="570"/>
                  <a:pt x="404" y="563"/>
                  <a:pt x="403" y="556"/>
                </a:cubicBezTo>
                <a:cubicBezTo>
                  <a:pt x="397" y="531"/>
                  <a:pt x="397" y="521"/>
                  <a:pt x="397" y="516"/>
                </a:cubicBezTo>
                <a:cubicBezTo>
                  <a:pt x="401" y="515"/>
                  <a:pt x="404" y="514"/>
                  <a:pt x="407" y="513"/>
                </a:cubicBezTo>
                <a:cubicBezTo>
                  <a:pt x="410" y="515"/>
                  <a:pt x="414" y="516"/>
                  <a:pt x="417" y="516"/>
                </a:cubicBezTo>
                <a:cubicBezTo>
                  <a:pt x="427" y="516"/>
                  <a:pt x="435" y="510"/>
                  <a:pt x="437" y="501"/>
                </a:cubicBezTo>
                <a:cubicBezTo>
                  <a:pt x="440" y="503"/>
                  <a:pt x="444" y="503"/>
                  <a:pt x="447" y="503"/>
                </a:cubicBezTo>
                <a:cubicBezTo>
                  <a:pt x="461" y="503"/>
                  <a:pt x="472" y="492"/>
                  <a:pt x="472" y="478"/>
                </a:cubicBezTo>
                <a:cubicBezTo>
                  <a:pt x="472" y="465"/>
                  <a:pt x="462" y="454"/>
                  <a:pt x="449" y="453"/>
                </a:cubicBezTo>
                <a:cubicBezTo>
                  <a:pt x="448" y="445"/>
                  <a:pt x="440" y="439"/>
                  <a:pt x="432" y="439"/>
                </a:cubicBezTo>
                <a:cubicBezTo>
                  <a:pt x="431" y="439"/>
                  <a:pt x="430" y="439"/>
                  <a:pt x="429" y="439"/>
                </a:cubicBezTo>
                <a:cubicBezTo>
                  <a:pt x="428" y="439"/>
                  <a:pt x="427" y="439"/>
                  <a:pt x="426" y="439"/>
                </a:cubicBezTo>
                <a:cubicBezTo>
                  <a:pt x="425" y="439"/>
                  <a:pt x="425" y="439"/>
                  <a:pt x="425" y="439"/>
                </a:cubicBezTo>
                <a:cubicBezTo>
                  <a:pt x="424" y="433"/>
                  <a:pt x="419" y="428"/>
                  <a:pt x="412" y="428"/>
                </a:cubicBezTo>
                <a:cubicBezTo>
                  <a:pt x="412" y="428"/>
                  <a:pt x="412" y="428"/>
                  <a:pt x="412" y="428"/>
                </a:cubicBezTo>
                <a:cubicBezTo>
                  <a:pt x="411" y="415"/>
                  <a:pt x="400" y="404"/>
                  <a:pt x="387" y="404"/>
                </a:cubicBezTo>
                <a:cubicBezTo>
                  <a:pt x="376" y="404"/>
                  <a:pt x="368" y="410"/>
                  <a:pt x="364" y="419"/>
                </a:cubicBezTo>
                <a:cubicBezTo>
                  <a:pt x="363" y="419"/>
                  <a:pt x="363" y="419"/>
                  <a:pt x="362" y="419"/>
                </a:cubicBezTo>
                <a:cubicBezTo>
                  <a:pt x="354" y="419"/>
                  <a:pt x="347" y="426"/>
                  <a:pt x="347" y="435"/>
                </a:cubicBezTo>
                <a:cubicBezTo>
                  <a:pt x="347" y="436"/>
                  <a:pt x="347" y="437"/>
                  <a:pt x="347" y="438"/>
                </a:cubicBezTo>
                <a:cubicBezTo>
                  <a:pt x="341" y="440"/>
                  <a:pt x="336" y="444"/>
                  <a:pt x="333" y="449"/>
                </a:cubicBezTo>
                <a:cubicBezTo>
                  <a:pt x="331" y="449"/>
                  <a:pt x="330" y="449"/>
                  <a:pt x="329" y="450"/>
                </a:cubicBezTo>
                <a:cubicBezTo>
                  <a:pt x="329" y="450"/>
                  <a:pt x="328" y="450"/>
                  <a:pt x="328" y="450"/>
                </a:cubicBezTo>
                <a:cubicBezTo>
                  <a:pt x="321" y="450"/>
                  <a:pt x="315" y="456"/>
                  <a:pt x="315" y="463"/>
                </a:cubicBezTo>
                <a:cubicBezTo>
                  <a:pt x="315" y="464"/>
                  <a:pt x="315" y="466"/>
                  <a:pt x="316" y="467"/>
                </a:cubicBezTo>
                <a:cubicBezTo>
                  <a:pt x="313" y="471"/>
                  <a:pt x="311" y="476"/>
                  <a:pt x="311" y="481"/>
                </a:cubicBezTo>
                <a:cubicBezTo>
                  <a:pt x="311" y="495"/>
                  <a:pt x="323" y="506"/>
                  <a:pt x="337" y="506"/>
                </a:cubicBezTo>
                <a:cubicBezTo>
                  <a:pt x="341" y="506"/>
                  <a:pt x="346" y="505"/>
                  <a:pt x="350" y="502"/>
                </a:cubicBezTo>
                <a:cubicBezTo>
                  <a:pt x="355" y="508"/>
                  <a:pt x="361" y="512"/>
                  <a:pt x="368" y="515"/>
                </a:cubicBezTo>
                <a:cubicBezTo>
                  <a:pt x="373" y="525"/>
                  <a:pt x="380" y="537"/>
                  <a:pt x="386" y="550"/>
                </a:cubicBezTo>
                <a:cubicBezTo>
                  <a:pt x="377" y="548"/>
                  <a:pt x="371" y="546"/>
                  <a:pt x="366" y="543"/>
                </a:cubicBezTo>
                <a:cubicBezTo>
                  <a:pt x="367" y="543"/>
                  <a:pt x="367" y="542"/>
                  <a:pt x="367" y="541"/>
                </a:cubicBezTo>
                <a:cubicBezTo>
                  <a:pt x="368" y="542"/>
                  <a:pt x="369" y="542"/>
                  <a:pt x="370" y="542"/>
                </a:cubicBezTo>
                <a:cubicBezTo>
                  <a:pt x="373" y="542"/>
                  <a:pt x="376" y="539"/>
                  <a:pt x="376" y="536"/>
                </a:cubicBezTo>
                <a:cubicBezTo>
                  <a:pt x="376" y="533"/>
                  <a:pt x="374" y="530"/>
                  <a:pt x="370" y="530"/>
                </a:cubicBezTo>
                <a:cubicBezTo>
                  <a:pt x="370" y="528"/>
                  <a:pt x="368" y="526"/>
                  <a:pt x="366" y="526"/>
                </a:cubicBezTo>
                <a:cubicBezTo>
                  <a:pt x="366" y="526"/>
                  <a:pt x="366" y="526"/>
                  <a:pt x="365" y="526"/>
                </a:cubicBezTo>
                <a:cubicBezTo>
                  <a:pt x="365" y="526"/>
                  <a:pt x="365" y="526"/>
                  <a:pt x="365" y="526"/>
                </a:cubicBezTo>
                <a:cubicBezTo>
                  <a:pt x="365" y="526"/>
                  <a:pt x="365" y="526"/>
                  <a:pt x="364" y="526"/>
                </a:cubicBezTo>
                <a:cubicBezTo>
                  <a:pt x="364" y="525"/>
                  <a:pt x="363" y="524"/>
                  <a:pt x="361" y="524"/>
                </a:cubicBezTo>
                <a:cubicBezTo>
                  <a:pt x="361" y="524"/>
                  <a:pt x="361" y="524"/>
                  <a:pt x="361" y="524"/>
                </a:cubicBezTo>
                <a:cubicBezTo>
                  <a:pt x="361" y="520"/>
                  <a:pt x="358" y="518"/>
                  <a:pt x="355" y="518"/>
                </a:cubicBezTo>
                <a:cubicBezTo>
                  <a:pt x="353" y="518"/>
                  <a:pt x="351" y="519"/>
                  <a:pt x="350" y="521"/>
                </a:cubicBezTo>
                <a:cubicBezTo>
                  <a:pt x="350" y="521"/>
                  <a:pt x="349" y="521"/>
                  <a:pt x="349" y="521"/>
                </a:cubicBezTo>
                <a:cubicBezTo>
                  <a:pt x="347" y="521"/>
                  <a:pt x="346" y="523"/>
                  <a:pt x="346" y="525"/>
                </a:cubicBezTo>
                <a:cubicBezTo>
                  <a:pt x="346" y="525"/>
                  <a:pt x="346" y="526"/>
                  <a:pt x="346" y="526"/>
                </a:cubicBezTo>
                <a:cubicBezTo>
                  <a:pt x="344" y="526"/>
                  <a:pt x="343" y="527"/>
                  <a:pt x="342" y="529"/>
                </a:cubicBezTo>
                <a:cubicBezTo>
                  <a:pt x="342" y="529"/>
                  <a:pt x="342" y="529"/>
                  <a:pt x="341" y="529"/>
                </a:cubicBezTo>
                <a:cubicBezTo>
                  <a:pt x="341" y="529"/>
                  <a:pt x="341" y="529"/>
                  <a:pt x="341" y="529"/>
                </a:cubicBezTo>
                <a:cubicBezTo>
                  <a:pt x="339" y="529"/>
                  <a:pt x="338" y="530"/>
                  <a:pt x="338" y="532"/>
                </a:cubicBezTo>
                <a:cubicBezTo>
                  <a:pt x="338" y="532"/>
                  <a:pt x="338" y="533"/>
                  <a:pt x="338" y="533"/>
                </a:cubicBezTo>
                <a:cubicBezTo>
                  <a:pt x="337" y="534"/>
                  <a:pt x="337" y="535"/>
                  <a:pt x="337" y="536"/>
                </a:cubicBezTo>
                <a:cubicBezTo>
                  <a:pt x="337" y="540"/>
                  <a:pt x="340" y="543"/>
                  <a:pt x="343" y="543"/>
                </a:cubicBezTo>
                <a:cubicBezTo>
                  <a:pt x="344" y="543"/>
                  <a:pt x="345" y="542"/>
                  <a:pt x="346" y="542"/>
                </a:cubicBezTo>
                <a:cubicBezTo>
                  <a:pt x="348" y="544"/>
                  <a:pt x="352" y="545"/>
                  <a:pt x="355" y="545"/>
                </a:cubicBezTo>
                <a:cubicBezTo>
                  <a:pt x="357" y="545"/>
                  <a:pt x="359" y="545"/>
                  <a:pt x="360" y="544"/>
                </a:cubicBezTo>
                <a:cubicBezTo>
                  <a:pt x="361" y="545"/>
                  <a:pt x="362" y="545"/>
                  <a:pt x="363" y="545"/>
                </a:cubicBezTo>
                <a:cubicBezTo>
                  <a:pt x="364" y="545"/>
                  <a:pt x="364" y="545"/>
                  <a:pt x="365" y="544"/>
                </a:cubicBezTo>
                <a:cubicBezTo>
                  <a:pt x="372" y="549"/>
                  <a:pt x="381" y="552"/>
                  <a:pt x="385" y="553"/>
                </a:cubicBezTo>
                <a:cubicBezTo>
                  <a:pt x="386" y="553"/>
                  <a:pt x="386" y="553"/>
                  <a:pt x="387" y="553"/>
                </a:cubicBezTo>
                <a:cubicBezTo>
                  <a:pt x="390" y="561"/>
                  <a:pt x="392" y="568"/>
                  <a:pt x="393" y="575"/>
                </a:cubicBezTo>
                <a:cubicBezTo>
                  <a:pt x="393" y="576"/>
                  <a:pt x="393" y="578"/>
                  <a:pt x="393" y="579"/>
                </a:cubicBezTo>
                <a:cubicBezTo>
                  <a:pt x="295" y="534"/>
                  <a:pt x="271" y="510"/>
                  <a:pt x="267" y="504"/>
                </a:cubicBezTo>
                <a:cubicBezTo>
                  <a:pt x="267" y="503"/>
                  <a:pt x="267" y="503"/>
                  <a:pt x="267" y="503"/>
                </a:cubicBezTo>
                <a:cubicBezTo>
                  <a:pt x="267" y="503"/>
                  <a:pt x="266" y="503"/>
                  <a:pt x="266" y="503"/>
                </a:cubicBezTo>
                <a:cubicBezTo>
                  <a:pt x="266" y="503"/>
                  <a:pt x="265" y="503"/>
                  <a:pt x="265" y="503"/>
                </a:cubicBezTo>
                <a:cubicBezTo>
                  <a:pt x="265" y="504"/>
                  <a:pt x="265" y="504"/>
                  <a:pt x="265" y="504"/>
                </a:cubicBezTo>
                <a:cubicBezTo>
                  <a:pt x="264" y="506"/>
                  <a:pt x="260" y="510"/>
                  <a:pt x="251" y="517"/>
                </a:cubicBezTo>
                <a:cubicBezTo>
                  <a:pt x="250" y="505"/>
                  <a:pt x="250" y="493"/>
                  <a:pt x="250" y="481"/>
                </a:cubicBezTo>
                <a:cubicBezTo>
                  <a:pt x="252" y="460"/>
                  <a:pt x="258" y="439"/>
                  <a:pt x="266" y="419"/>
                </a:cubicBezTo>
                <a:cubicBezTo>
                  <a:pt x="267" y="418"/>
                  <a:pt x="269" y="418"/>
                  <a:pt x="271" y="418"/>
                </a:cubicBezTo>
                <a:cubicBezTo>
                  <a:pt x="282" y="416"/>
                  <a:pt x="308" y="406"/>
                  <a:pt x="327" y="393"/>
                </a:cubicBezTo>
                <a:cubicBezTo>
                  <a:pt x="329" y="394"/>
                  <a:pt x="332" y="395"/>
                  <a:pt x="334" y="395"/>
                </a:cubicBezTo>
                <a:cubicBezTo>
                  <a:pt x="337" y="395"/>
                  <a:pt x="339" y="394"/>
                  <a:pt x="341" y="393"/>
                </a:cubicBezTo>
                <a:cubicBezTo>
                  <a:pt x="346" y="395"/>
                  <a:pt x="351" y="397"/>
                  <a:pt x="356" y="397"/>
                </a:cubicBezTo>
                <a:cubicBezTo>
                  <a:pt x="365" y="397"/>
                  <a:pt x="374" y="392"/>
                  <a:pt x="380" y="386"/>
                </a:cubicBezTo>
                <a:cubicBezTo>
                  <a:pt x="383" y="388"/>
                  <a:pt x="386" y="389"/>
                  <a:pt x="389" y="389"/>
                </a:cubicBezTo>
                <a:cubicBezTo>
                  <a:pt x="398" y="389"/>
                  <a:pt x="406" y="381"/>
                  <a:pt x="406" y="371"/>
                </a:cubicBezTo>
                <a:cubicBezTo>
                  <a:pt x="406" y="368"/>
                  <a:pt x="405" y="365"/>
                  <a:pt x="403" y="362"/>
                </a:cubicBezTo>
                <a:cubicBezTo>
                  <a:pt x="403" y="361"/>
                  <a:pt x="404" y="360"/>
                  <a:pt x="404" y="359"/>
                </a:cubicBezTo>
                <a:cubicBezTo>
                  <a:pt x="404" y="354"/>
                  <a:pt x="400" y="350"/>
                  <a:pt x="395" y="350"/>
                </a:cubicBezTo>
                <a:cubicBezTo>
                  <a:pt x="395" y="350"/>
                  <a:pt x="394" y="350"/>
                  <a:pt x="394" y="350"/>
                </a:cubicBezTo>
                <a:cubicBezTo>
                  <a:pt x="393" y="350"/>
                  <a:pt x="393" y="350"/>
                  <a:pt x="392" y="350"/>
                </a:cubicBezTo>
                <a:cubicBezTo>
                  <a:pt x="389" y="346"/>
                  <a:pt x="386" y="344"/>
                  <a:pt x="382" y="343"/>
                </a:cubicBezTo>
                <a:cubicBezTo>
                  <a:pt x="382" y="342"/>
                  <a:pt x="382" y="341"/>
                  <a:pt x="382" y="340"/>
                </a:cubicBezTo>
                <a:cubicBezTo>
                  <a:pt x="382" y="334"/>
                  <a:pt x="377" y="329"/>
                  <a:pt x="371" y="329"/>
                </a:cubicBezTo>
                <a:cubicBezTo>
                  <a:pt x="371" y="329"/>
                  <a:pt x="371" y="329"/>
                  <a:pt x="371" y="329"/>
                </a:cubicBezTo>
                <a:cubicBezTo>
                  <a:pt x="368" y="323"/>
                  <a:pt x="362" y="319"/>
                  <a:pt x="355" y="319"/>
                </a:cubicBezTo>
                <a:cubicBezTo>
                  <a:pt x="346" y="319"/>
                  <a:pt x="339" y="326"/>
                  <a:pt x="338" y="335"/>
                </a:cubicBezTo>
                <a:cubicBezTo>
                  <a:pt x="338" y="335"/>
                  <a:pt x="338" y="335"/>
                  <a:pt x="338" y="335"/>
                </a:cubicBezTo>
                <a:cubicBezTo>
                  <a:pt x="333" y="335"/>
                  <a:pt x="330" y="339"/>
                  <a:pt x="329" y="343"/>
                </a:cubicBezTo>
                <a:cubicBezTo>
                  <a:pt x="329" y="343"/>
                  <a:pt x="329" y="343"/>
                  <a:pt x="329" y="343"/>
                </a:cubicBezTo>
                <a:cubicBezTo>
                  <a:pt x="328" y="343"/>
                  <a:pt x="327" y="343"/>
                  <a:pt x="326" y="343"/>
                </a:cubicBezTo>
                <a:cubicBezTo>
                  <a:pt x="326" y="343"/>
                  <a:pt x="325" y="343"/>
                  <a:pt x="325" y="343"/>
                </a:cubicBezTo>
                <a:cubicBezTo>
                  <a:pt x="319" y="343"/>
                  <a:pt x="314" y="347"/>
                  <a:pt x="312" y="353"/>
                </a:cubicBezTo>
                <a:cubicBezTo>
                  <a:pt x="304" y="354"/>
                  <a:pt x="297" y="361"/>
                  <a:pt x="297" y="370"/>
                </a:cubicBezTo>
                <a:cubicBezTo>
                  <a:pt x="297" y="379"/>
                  <a:pt x="304" y="387"/>
                  <a:pt x="314" y="387"/>
                </a:cubicBezTo>
                <a:cubicBezTo>
                  <a:pt x="316" y="387"/>
                  <a:pt x="319" y="386"/>
                  <a:pt x="321" y="385"/>
                </a:cubicBezTo>
                <a:cubicBezTo>
                  <a:pt x="321" y="387"/>
                  <a:pt x="322" y="389"/>
                  <a:pt x="324" y="390"/>
                </a:cubicBezTo>
                <a:cubicBezTo>
                  <a:pt x="312" y="398"/>
                  <a:pt x="294" y="405"/>
                  <a:pt x="270" y="409"/>
                </a:cubicBezTo>
                <a:cubicBezTo>
                  <a:pt x="285" y="373"/>
                  <a:pt x="306" y="340"/>
                  <a:pt x="318" y="311"/>
                </a:cubicBezTo>
                <a:cubicBezTo>
                  <a:pt x="338" y="303"/>
                  <a:pt x="356" y="291"/>
                  <a:pt x="370" y="275"/>
                </a:cubicBezTo>
                <a:cubicBezTo>
                  <a:pt x="381" y="282"/>
                  <a:pt x="394" y="286"/>
                  <a:pt x="407" y="286"/>
                </a:cubicBezTo>
                <a:cubicBezTo>
                  <a:pt x="446" y="286"/>
                  <a:pt x="478" y="255"/>
                  <a:pt x="478" y="216"/>
                </a:cubicBezTo>
                <a:cubicBezTo>
                  <a:pt x="478" y="201"/>
                  <a:pt x="473" y="188"/>
                  <a:pt x="466" y="177"/>
                </a:cubicBezTo>
                <a:cubicBezTo>
                  <a:pt x="467" y="173"/>
                  <a:pt x="468" y="169"/>
                  <a:pt x="468" y="165"/>
                </a:cubicBezTo>
                <a:cubicBezTo>
                  <a:pt x="468" y="145"/>
                  <a:pt x="451" y="129"/>
                  <a:pt x="431" y="129"/>
                </a:cubicBezTo>
                <a:cubicBezTo>
                  <a:pt x="430" y="129"/>
                  <a:pt x="429" y="129"/>
                  <a:pt x="428" y="129"/>
                </a:cubicBezTo>
                <a:cubicBezTo>
                  <a:pt x="425" y="127"/>
                  <a:pt x="422" y="126"/>
                  <a:pt x="418" y="125"/>
                </a:cubicBezTo>
                <a:cubicBezTo>
                  <a:pt x="409" y="111"/>
                  <a:pt x="394" y="101"/>
                  <a:pt x="377" y="96"/>
                </a:cubicBezTo>
                <a:cubicBezTo>
                  <a:pt x="378" y="93"/>
                  <a:pt x="379" y="89"/>
                  <a:pt x="379" y="86"/>
                </a:cubicBezTo>
                <a:cubicBezTo>
                  <a:pt x="379" y="61"/>
                  <a:pt x="359" y="42"/>
                  <a:pt x="335" y="42"/>
                </a:cubicBezTo>
                <a:cubicBezTo>
                  <a:pt x="334" y="42"/>
                  <a:pt x="332" y="42"/>
                  <a:pt x="331" y="42"/>
                </a:cubicBezTo>
                <a:cubicBezTo>
                  <a:pt x="320" y="17"/>
                  <a:pt x="296" y="0"/>
                  <a:pt x="267" y="0"/>
                </a:cubicBezTo>
                <a:cubicBezTo>
                  <a:pt x="229" y="0"/>
                  <a:pt x="199" y="30"/>
                  <a:pt x="197" y="67"/>
                </a:cubicBezTo>
                <a:cubicBezTo>
                  <a:pt x="196" y="67"/>
                  <a:pt x="196" y="67"/>
                  <a:pt x="195" y="67"/>
                </a:cubicBezTo>
                <a:cubicBezTo>
                  <a:pt x="177" y="67"/>
                  <a:pt x="162" y="81"/>
                  <a:pt x="159" y="98"/>
                </a:cubicBezTo>
                <a:cubicBezTo>
                  <a:pt x="159" y="98"/>
                  <a:pt x="158" y="98"/>
                  <a:pt x="158" y="98"/>
                </a:cubicBezTo>
                <a:cubicBezTo>
                  <a:pt x="155" y="98"/>
                  <a:pt x="152" y="99"/>
                  <a:pt x="149" y="99"/>
                </a:cubicBezTo>
                <a:cubicBezTo>
                  <a:pt x="146" y="99"/>
                  <a:pt x="144" y="98"/>
                  <a:pt x="141" y="98"/>
                </a:cubicBezTo>
                <a:cubicBezTo>
                  <a:pt x="116" y="98"/>
                  <a:pt x="96" y="116"/>
                  <a:pt x="91" y="139"/>
                </a:cubicBezTo>
                <a:cubicBezTo>
                  <a:pt x="55" y="142"/>
                  <a:pt x="27" y="172"/>
                  <a:pt x="27" y="208"/>
                </a:cubicBezTo>
                <a:cubicBezTo>
                  <a:pt x="27" y="247"/>
                  <a:pt x="58" y="279"/>
                  <a:pt x="97" y="279"/>
                </a:cubicBezTo>
                <a:cubicBezTo>
                  <a:pt x="107" y="279"/>
                  <a:pt x="116" y="277"/>
                  <a:pt x="125" y="273"/>
                </a:cubicBezTo>
                <a:cubicBezTo>
                  <a:pt x="133" y="296"/>
                  <a:pt x="155" y="313"/>
                  <a:pt x="181" y="313"/>
                </a:cubicBezTo>
                <a:cubicBezTo>
                  <a:pt x="192" y="313"/>
                  <a:pt x="202" y="310"/>
                  <a:pt x="210" y="305"/>
                </a:cubicBezTo>
                <a:cubicBezTo>
                  <a:pt x="219" y="309"/>
                  <a:pt x="228" y="313"/>
                  <a:pt x="237" y="315"/>
                </a:cubicBezTo>
                <a:cubicBezTo>
                  <a:pt x="238" y="328"/>
                  <a:pt x="237" y="357"/>
                  <a:pt x="222" y="425"/>
                </a:cubicBezTo>
                <a:cubicBezTo>
                  <a:pt x="217" y="447"/>
                  <a:pt x="213" y="467"/>
                  <a:pt x="211" y="486"/>
                </a:cubicBezTo>
                <a:cubicBezTo>
                  <a:pt x="189" y="478"/>
                  <a:pt x="172" y="468"/>
                  <a:pt x="158" y="459"/>
                </a:cubicBezTo>
                <a:cubicBezTo>
                  <a:pt x="152" y="447"/>
                  <a:pt x="149" y="435"/>
                  <a:pt x="148" y="424"/>
                </a:cubicBezTo>
                <a:cubicBezTo>
                  <a:pt x="152" y="421"/>
                  <a:pt x="157" y="418"/>
                  <a:pt x="161" y="414"/>
                </a:cubicBezTo>
                <a:cubicBezTo>
                  <a:pt x="165" y="416"/>
                  <a:pt x="170" y="418"/>
                  <a:pt x="175" y="418"/>
                </a:cubicBezTo>
                <a:cubicBezTo>
                  <a:pt x="191" y="418"/>
                  <a:pt x="203" y="406"/>
                  <a:pt x="203" y="390"/>
                </a:cubicBezTo>
                <a:cubicBezTo>
                  <a:pt x="203" y="384"/>
                  <a:pt x="202" y="379"/>
                  <a:pt x="199" y="375"/>
                </a:cubicBezTo>
                <a:cubicBezTo>
                  <a:pt x="199" y="373"/>
                  <a:pt x="199" y="371"/>
                  <a:pt x="199" y="370"/>
                </a:cubicBezTo>
                <a:cubicBezTo>
                  <a:pt x="199" y="362"/>
                  <a:pt x="193" y="355"/>
                  <a:pt x="185" y="355"/>
                </a:cubicBezTo>
                <a:cubicBezTo>
                  <a:pt x="184" y="355"/>
                  <a:pt x="184" y="355"/>
                  <a:pt x="184" y="355"/>
                </a:cubicBezTo>
                <a:cubicBezTo>
                  <a:pt x="182" y="355"/>
                  <a:pt x="181" y="354"/>
                  <a:pt x="180" y="354"/>
                </a:cubicBezTo>
                <a:cubicBezTo>
                  <a:pt x="176" y="348"/>
                  <a:pt x="170" y="344"/>
                  <a:pt x="163" y="342"/>
                </a:cubicBezTo>
                <a:cubicBezTo>
                  <a:pt x="164" y="341"/>
                  <a:pt x="164" y="340"/>
                  <a:pt x="164" y="338"/>
                </a:cubicBezTo>
                <a:cubicBezTo>
                  <a:pt x="164" y="329"/>
                  <a:pt x="156" y="321"/>
                  <a:pt x="146" y="321"/>
                </a:cubicBezTo>
                <a:cubicBezTo>
                  <a:pt x="146" y="321"/>
                  <a:pt x="146" y="321"/>
                  <a:pt x="145" y="321"/>
                </a:cubicBezTo>
                <a:cubicBezTo>
                  <a:pt x="141" y="311"/>
                  <a:pt x="131" y="304"/>
                  <a:pt x="119" y="304"/>
                </a:cubicBezTo>
                <a:cubicBezTo>
                  <a:pt x="104" y="304"/>
                  <a:pt x="92" y="316"/>
                  <a:pt x="92" y="331"/>
                </a:cubicBezTo>
                <a:cubicBezTo>
                  <a:pt x="91" y="331"/>
                  <a:pt x="91" y="331"/>
                  <a:pt x="91" y="331"/>
                </a:cubicBezTo>
                <a:cubicBezTo>
                  <a:pt x="83" y="331"/>
                  <a:pt x="78" y="336"/>
                  <a:pt x="77" y="343"/>
                </a:cubicBezTo>
                <a:cubicBezTo>
                  <a:pt x="76" y="343"/>
                  <a:pt x="76" y="343"/>
                  <a:pt x="76" y="343"/>
                </a:cubicBezTo>
                <a:cubicBezTo>
                  <a:pt x="75" y="343"/>
                  <a:pt x="74" y="343"/>
                  <a:pt x="73" y="344"/>
                </a:cubicBezTo>
                <a:cubicBezTo>
                  <a:pt x="71" y="343"/>
                  <a:pt x="70" y="343"/>
                  <a:pt x="69" y="343"/>
                </a:cubicBezTo>
                <a:cubicBezTo>
                  <a:pt x="60" y="343"/>
                  <a:pt x="51" y="350"/>
                  <a:pt x="49" y="359"/>
                </a:cubicBezTo>
                <a:cubicBezTo>
                  <a:pt x="35" y="361"/>
                  <a:pt x="24" y="372"/>
                  <a:pt x="24" y="387"/>
                </a:cubicBezTo>
                <a:cubicBezTo>
                  <a:pt x="24" y="403"/>
                  <a:pt x="36" y="415"/>
                  <a:pt x="52" y="415"/>
                </a:cubicBezTo>
                <a:cubicBezTo>
                  <a:pt x="56" y="415"/>
                  <a:pt x="60" y="414"/>
                  <a:pt x="63" y="413"/>
                </a:cubicBezTo>
                <a:cubicBezTo>
                  <a:pt x="66" y="422"/>
                  <a:pt x="75" y="429"/>
                  <a:pt x="85" y="429"/>
                </a:cubicBezTo>
                <a:cubicBezTo>
                  <a:pt x="89" y="429"/>
                  <a:pt x="93" y="428"/>
                  <a:pt x="97" y="426"/>
                </a:cubicBezTo>
                <a:cubicBezTo>
                  <a:pt x="103" y="429"/>
                  <a:pt x="111" y="431"/>
                  <a:pt x="118" y="431"/>
                </a:cubicBezTo>
                <a:cubicBezTo>
                  <a:pt x="132" y="448"/>
                  <a:pt x="152" y="466"/>
                  <a:pt x="168" y="476"/>
                </a:cubicBezTo>
                <a:cubicBezTo>
                  <a:pt x="171" y="482"/>
                  <a:pt x="170" y="480"/>
                  <a:pt x="168" y="477"/>
                </a:cubicBezTo>
                <a:cubicBezTo>
                  <a:pt x="174" y="481"/>
                  <a:pt x="178" y="483"/>
                  <a:pt x="182" y="485"/>
                </a:cubicBezTo>
                <a:cubicBezTo>
                  <a:pt x="193" y="491"/>
                  <a:pt x="202" y="499"/>
                  <a:pt x="208" y="506"/>
                </a:cubicBezTo>
                <a:cubicBezTo>
                  <a:pt x="206" y="520"/>
                  <a:pt x="205" y="534"/>
                  <a:pt x="204" y="546"/>
                </a:cubicBezTo>
                <a:cubicBezTo>
                  <a:pt x="185" y="557"/>
                  <a:pt x="160" y="570"/>
                  <a:pt x="127" y="584"/>
                </a:cubicBezTo>
                <a:cubicBezTo>
                  <a:pt x="3" y="639"/>
                  <a:pt x="0" y="716"/>
                  <a:pt x="0" y="716"/>
                </a:cubicBezTo>
                <a:cubicBezTo>
                  <a:pt x="0" y="716"/>
                  <a:pt x="0" y="2272"/>
                  <a:pt x="0" y="2366"/>
                </a:cubicBezTo>
                <a:moveTo>
                  <a:pt x="431" y="556"/>
                </a:moveTo>
                <a:cubicBezTo>
                  <a:pt x="433" y="557"/>
                  <a:pt x="435" y="557"/>
                  <a:pt x="437" y="558"/>
                </a:cubicBezTo>
                <a:cubicBezTo>
                  <a:pt x="435" y="559"/>
                  <a:pt x="433" y="561"/>
                  <a:pt x="431" y="563"/>
                </a:cubicBezTo>
                <a:cubicBezTo>
                  <a:pt x="431" y="562"/>
                  <a:pt x="431" y="559"/>
                  <a:pt x="431" y="556"/>
                </a:cubicBezTo>
                <a:close/>
                <a:moveTo>
                  <a:pt x="388" y="538"/>
                </a:moveTo>
                <a:cubicBezTo>
                  <a:pt x="388" y="538"/>
                  <a:pt x="388" y="538"/>
                  <a:pt x="388" y="538"/>
                </a:cubicBezTo>
                <a:cubicBezTo>
                  <a:pt x="388" y="537"/>
                  <a:pt x="387" y="536"/>
                  <a:pt x="387" y="536"/>
                </a:cubicBezTo>
                <a:cubicBezTo>
                  <a:pt x="387" y="535"/>
                  <a:pt x="386" y="535"/>
                  <a:pt x="386" y="535"/>
                </a:cubicBezTo>
                <a:cubicBezTo>
                  <a:pt x="383" y="530"/>
                  <a:pt x="380" y="523"/>
                  <a:pt x="378" y="517"/>
                </a:cubicBezTo>
                <a:cubicBezTo>
                  <a:pt x="380" y="518"/>
                  <a:pt x="383" y="518"/>
                  <a:pt x="385" y="518"/>
                </a:cubicBezTo>
                <a:cubicBezTo>
                  <a:pt x="386" y="518"/>
                  <a:pt x="387" y="518"/>
                  <a:pt x="388" y="518"/>
                </a:cubicBezTo>
                <a:cubicBezTo>
                  <a:pt x="388" y="522"/>
                  <a:pt x="389" y="527"/>
                  <a:pt x="389" y="531"/>
                </a:cubicBezTo>
                <a:cubicBezTo>
                  <a:pt x="389" y="531"/>
                  <a:pt x="389" y="531"/>
                  <a:pt x="389" y="531"/>
                </a:cubicBezTo>
                <a:cubicBezTo>
                  <a:pt x="389" y="532"/>
                  <a:pt x="389" y="532"/>
                  <a:pt x="389" y="533"/>
                </a:cubicBezTo>
                <a:cubicBezTo>
                  <a:pt x="389" y="533"/>
                  <a:pt x="389" y="533"/>
                  <a:pt x="389" y="533"/>
                </a:cubicBezTo>
                <a:cubicBezTo>
                  <a:pt x="389" y="534"/>
                  <a:pt x="389" y="534"/>
                  <a:pt x="389" y="535"/>
                </a:cubicBezTo>
                <a:cubicBezTo>
                  <a:pt x="389" y="535"/>
                  <a:pt x="389" y="536"/>
                  <a:pt x="389" y="536"/>
                </a:cubicBezTo>
                <a:cubicBezTo>
                  <a:pt x="389" y="536"/>
                  <a:pt x="389" y="537"/>
                  <a:pt x="390" y="537"/>
                </a:cubicBezTo>
                <a:cubicBezTo>
                  <a:pt x="390" y="537"/>
                  <a:pt x="390" y="537"/>
                  <a:pt x="390" y="538"/>
                </a:cubicBezTo>
                <a:cubicBezTo>
                  <a:pt x="390" y="538"/>
                  <a:pt x="390" y="538"/>
                  <a:pt x="390" y="538"/>
                </a:cubicBezTo>
                <a:cubicBezTo>
                  <a:pt x="390" y="538"/>
                  <a:pt x="390" y="539"/>
                  <a:pt x="390" y="539"/>
                </a:cubicBezTo>
                <a:cubicBezTo>
                  <a:pt x="390" y="539"/>
                  <a:pt x="390" y="539"/>
                  <a:pt x="390" y="539"/>
                </a:cubicBezTo>
                <a:cubicBezTo>
                  <a:pt x="390" y="539"/>
                  <a:pt x="390" y="540"/>
                  <a:pt x="390" y="540"/>
                </a:cubicBezTo>
                <a:cubicBezTo>
                  <a:pt x="390" y="540"/>
                  <a:pt x="390" y="540"/>
                  <a:pt x="390" y="540"/>
                </a:cubicBezTo>
                <a:cubicBezTo>
                  <a:pt x="390" y="540"/>
                  <a:pt x="390" y="540"/>
                  <a:pt x="390" y="540"/>
                </a:cubicBezTo>
                <a:cubicBezTo>
                  <a:pt x="389" y="540"/>
                  <a:pt x="389" y="539"/>
                  <a:pt x="388" y="538"/>
                </a:cubicBezTo>
                <a:close/>
                <a:moveTo>
                  <a:pt x="258" y="381"/>
                </a:moveTo>
                <a:cubicBezTo>
                  <a:pt x="258" y="381"/>
                  <a:pt x="258" y="381"/>
                  <a:pt x="258" y="381"/>
                </a:cubicBezTo>
                <a:cubicBezTo>
                  <a:pt x="258" y="381"/>
                  <a:pt x="258" y="380"/>
                  <a:pt x="258" y="380"/>
                </a:cubicBezTo>
                <a:cubicBezTo>
                  <a:pt x="258" y="380"/>
                  <a:pt x="258" y="380"/>
                  <a:pt x="258" y="379"/>
                </a:cubicBezTo>
                <a:cubicBezTo>
                  <a:pt x="258" y="379"/>
                  <a:pt x="258" y="379"/>
                  <a:pt x="258" y="378"/>
                </a:cubicBezTo>
                <a:cubicBezTo>
                  <a:pt x="258" y="378"/>
                  <a:pt x="258" y="377"/>
                  <a:pt x="258" y="376"/>
                </a:cubicBezTo>
                <a:cubicBezTo>
                  <a:pt x="258" y="376"/>
                  <a:pt x="258" y="376"/>
                  <a:pt x="258" y="375"/>
                </a:cubicBezTo>
                <a:cubicBezTo>
                  <a:pt x="259" y="375"/>
                  <a:pt x="259" y="374"/>
                  <a:pt x="259" y="374"/>
                </a:cubicBezTo>
                <a:cubicBezTo>
                  <a:pt x="259" y="373"/>
                  <a:pt x="259" y="373"/>
                  <a:pt x="259" y="373"/>
                </a:cubicBezTo>
                <a:cubicBezTo>
                  <a:pt x="259" y="372"/>
                  <a:pt x="259" y="370"/>
                  <a:pt x="259" y="369"/>
                </a:cubicBezTo>
                <a:cubicBezTo>
                  <a:pt x="259" y="369"/>
                  <a:pt x="259" y="368"/>
                  <a:pt x="259" y="368"/>
                </a:cubicBezTo>
                <a:cubicBezTo>
                  <a:pt x="260" y="366"/>
                  <a:pt x="260" y="363"/>
                  <a:pt x="260" y="360"/>
                </a:cubicBezTo>
                <a:cubicBezTo>
                  <a:pt x="260" y="359"/>
                  <a:pt x="260" y="359"/>
                  <a:pt x="260" y="359"/>
                </a:cubicBezTo>
                <a:cubicBezTo>
                  <a:pt x="261" y="357"/>
                  <a:pt x="261" y="355"/>
                  <a:pt x="261" y="353"/>
                </a:cubicBezTo>
                <a:cubicBezTo>
                  <a:pt x="261" y="353"/>
                  <a:pt x="261" y="353"/>
                  <a:pt x="261" y="353"/>
                </a:cubicBezTo>
                <a:cubicBezTo>
                  <a:pt x="261" y="349"/>
                  <a:pt x="261" y="346"/>
                  <a:pt x="262" y="342"/>
                </a:cubicBezTo>
                <a:cubicBezTo>
                  <a:pt x="262" y="342"/>
                  <a:pt x="262" y="341"/>
                  <a:pt x="262" y="341"/>
                </a:cubicBezTo>
                <a:cubicBezTo>
                  <a:pt x="262" y="339"/>
                  <a:pt x="262" y="337"/>
                  <a:pt x="262" y="335"/>
                </a:cubicBezTo>
                <a:cubicBezTo>
                  <a:pt x="262" y="334"/>
                  <a:pt x="262" y="334"/>
                  <a:pt x="262" y="334"/>
                </a:cubicBezTo>
                <a:cubicBezTo>
                  <a:pt x="262" y="332"/>
                  <a:pt x="262" y="331"/>
                  <a:pt x="262" y="330"/>
                </a:cubicBezTo>
                <a:cubicBezTo>
                  <a:pt x="262" y="330"/>
                  <a:pt x="262" y="329"/>
                  <a:pt x="262" y="329"/>
                </a:cubicBezTo>
                <a:cubicBezTo>
                  <a:pt x="262" y="327"/>
                  <a:pt x="263" y="325"/>
                  <a:pt x="263" y="323"/>
                </a:cubicBezTo>
                <a:cubicBezTo>
                  <a:pt x="263" y="322"/>
                  <a:pt x="263" y="322"/>
                  <a:pt x="263" y="321"/>
                </a:cubicBezTo>
                <a:cubicBezTo>
                  <a:pt x="263" y="320"/>
                  <a:pt x="263" y="320"/>
                  <a:pt x="263" y="319"/>
                </a:cubicBezTo>
                <a:cubicBezTo>
                  <a:pt x="265" y="319"/>
                  <a:pt x="268" y="319"/>
                  <a:pt x="270" y="319"/>
                </a:cubicBezTo>
                <a:cubicBezTo>
                  <a:pt x="278" y="319"/>
                  <a:pt x="285" y="319"/>
                  <a:pt x="292" y="318"/>
                </a:cubicBezTo>
                <a:cubicBezTo>
                  <a:pt x="292" y="318"/>
                  <a:pt x="292" y="319"/>
                  <a:pt x="291" y="319"/>
                </a:cubicBezTo>
                <a:cubicBezTo>
                  <a:pt x="291" y="319"/>
                  <a:pt x="291" y="319"/>
                  <a:pt x="291" y="319"/>
                </a:cubicBezTo>
                <a:cubicBezTo>
                  <a:pt x="291" y="320"/>
                  <a:pt x="290" y="322"/>
                  <a:pt x="290" y="323"/>
                </a:cubicBezTo>
                <a:cubicBezTo>
                  <a:pt x="290" y="323"/>
                  <a:pt x="289" y="324"/>
                  <a:pt x="289" y="325"/>
                </a:cubicBezTo>
                <a:cubicBezTo>
                  <a:pt x="289" y="326"/>
                  <a:pt x="288" y="327"/>
                  <a:pt x="288" y="328"/>
                </a:cubicBezTo>
                <a:cubicBezTo>
                  <a:pt x="287" y="329"/>
                  <a:pt x="287" y="330"/>
                  <a:pt x="286" y="332"/>
                </a:cubicBezTo>
                <a:cubicBezTo>
                  <a:pt x="286" y="332"/>
                  <a:pt x="285" y="333"/>
                  <a:pt x="285" y="333"/>
                </a:cubicBezTo>
                <a:cubicBezTo>
                  <a:pt x="285" y="334"/>
                  <a:pt x="284" y="336"/>
                  <a:pt x="284" y="337"/>
                </a:cubicBezTo>
                <a:cubicBezTo>
                  <a:pt x="283" y="337"/>
                  <a:pt x="283" y="338"/>
                  <a:pt x="283" y="338"/>
                </a:cubicBezTo>
                <a:cubicBezTo>
                  <a:pt x="282" y="340"/>
                  <a:pt x="282" y="341"/>
                  <a:pt x="281" y="342"/>
                </a:cubicBezTo>
                <a:cubicBezTo>
                  <a:pt x="281" y="343"/>
                  <a:pt x="281" y="343"/>
                  <a:pt x="281" y="343"/>
                </a:cubicBezTo>
                <a:cubicBezTo>
                  <a:pt x="280" y="345"/>
                  <a:pt x="279" y="346"/>
                  <a:pt x="278" y="348"/>
                </a:cubicBezTo>
                <a:cubicBezTo>
                  <a:pt x="278" y="349"/>
                  <a:pt x="278" y="349"/>
                  <a:pt x="278" y="350"/>
                </a:cubicBezTo>
                <a:cubicBezTo>
                  <a:pt x="277" y="351"/>
                  <a:pt x="276" y="352"/>
                  <a:pt x="276" y="353"/>
                </a:cubicBezTo>
                <a:cubicBezTo>
                  <a:pt x="276" y="353"/>
                  <a:pt x="275" y="354"/>
                  <a:pt x="275" y="354"/>
                </a:cubicBezTo>
                <a:cubicBezTo>
                  <a:pt x="274" y="356"/>
                  <a:pt x="274" y="357"/>
                  <a:pt x="273" y="358"/>
                </a:cubicBezTo>
                <a:cubicBezTo>
                  <a:pt x="273" y="358"/>
                  <a:pt x="273" y="359"/>
                  <a:pt x="273" y="359"/>
                </a:cubicBezTo>
                <a:cubicBezTo>
                  <a:pt x="272" y="360"/>
                  <a:pt x="271" y="362"/>
                  <a:pt x="270" y="363"/>
                </a:cubicBezTo>
                <a:cubicBezTo>
                  <a:pt x="270" y="364"/>
                  <a:pt x="270" y="364"/>
                  <a:pt x="270" y="365"/>
                </a:cubicBezTo>
                <a:cubicBezTo>
                  <a:pt x="269" y="365"/>
                  <a:pt x="269" y="366"/>
                  <a:pt x="268" y="367"/>
                </a:cubicBezTo>
                <a:cubicBezTo>
                  <a:pt x="268" y="368"/>
                  <a:pt x="267" y="368"/>
                  <a:pt x="267" y="369"/>
                </a:cubicBezTo>
                <a:cubicBezTo>
                  <a:pt x="267" y="370"/>
                  <a:pt x="266" y="371"/>
                  <a:pt x="265" y="372"/>
                </a:cubicBezTo>
                <a:cubicBezTo>
                  <a:pt x="265" y="372"/>
                  <a:pt x="265" y="372"/>
                  <a:pt x="265" y="373"/>
                </a:cubicBezTo>
                <a:cubicBezTo>
                  <a:pt x="264" y="374"/>
                  <a:pt x="263" y="375"/>
                  <a:pt x="263" y="375"/>
                </a:cubicBezTo>
                <a:cubicBezTo>
                  <a:pt x="262" y="376"/>
                  <a:pt x="262" y="376"/>
                  <a:pt x="262" y="377"/>
                </a:cubicBezTo>
                <a:cubicBezTo>
                  <a:pt x="261" y="377"/>
                  <a:pt x="261" y="378"/>
                  <a:pt x="260" y="378"/>
                </a:cubicBezTo>
                <a:cubicBezTo>
                  <a:pt x="260" y="379"/>
                  <a:pt x="260" y="379"/>
                  <a:pt x="260" y="379"/>
                </a:cubicBezTo>
                <a:cubicBezTo>
                  <a:pt x="259" y="380"/>
                  <a:pt x="258" y="381"/>
                  <a:pt x="258" y="382"/>
                </a:cubicBezTo>
                <a:cubicBezTo>
                  <a:pt x="258" y="382"/>
                  <a:pt x="258" y="382"/>
                  <a:pt x="258" y="381"/>
                </a:cubicBezTo>
                <a:close/>
                <a:moveTo>
                  <a:pt x="126" y="431"/>
                </a:moveTo>
                <a:cubicBezTo>
                  <a:pt x="131" y="430"/>
                  <a:pt x="136" y="429"/>
                  <a:pt x="141" y="427"/>
                </a:cubicBezTo>
                <a:cubicBezTo>
                  <a:pt x="141" y="436"/>
                  <a:pt x="142" y="444"/>
                  <a:pt x="143" y="447"/>
                </a:cubicBezTo>
                <a:cubicBezTo>
                  <a:pt x="136" y="442"/>
                  <a:pt x="130" y="436"/>
                  <a:pt x="126" y="43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79" rIns="68559" bIns="34279"/>
          <a:lstStyle/>
          <a:p>
            <a:pPr>
              <a:defRPr/>
            </a:pPr>
            <a:endParaRPr lang="en-US" sz="1000"/>
          </a:p>
        </p:txBody>
      </p:sp>
      <p:sp>
        <p:nvSpPr>
          <p:cNvPr id="40" name="Freeform 5"/>
          <p:cNvSpPr>
            <a:spLocks noEditPoints="1"/>
          </p:cNvSpPr>
          <p:nvPr/>
        </p:nvSpPr>
        <p:spPr bwMode="auto">
          <a:xfrm>
            <a:off x="7113201" y="1793082"/>
            <a:ext cx="580846" cy="2634854"/>
          </a:xfrm>
          <a:custGeom>
            <a:avLst/>
            <a:gdLst>
              <a:gd name="T0" fmla="*/ 485 w 533"/>
              <a:gd name="T1" fmla="*/ 635 h 2656"/>
              <a:gd name="T2" fmla="*/ 423 w 533"/>
              <a:gd name="T3" fmla="*/ 574 h 2656"/>
              <a:gd name="T4" fmla="*/ 464 w 533"/>
              <a:gd name="T5" fmla="*/ 552 h 2656"/>
              <a:gd name="T6" fmla="*/ 455 w 533"/>
              <a:gd name="T7" fmla="*/ 526 h 2656"/>
              <a:gd name="T8" fmla="*/ 431 w 533"/>
              <a:gd name="T9" fmla="*/ 518 h 2656"/>
              <a:gd name="T10" fmla="*/ 417 w 533"/>
              <a:gd name="T11" fmla="*/ 531 h 2656"/>
              <a:gd name="T12" fmla="*/ 420 w 533"/>
              <a:gd name="T13" fmla="*/ 553 h 2656"/>
              <a:gd name="T14" fmla="*/ 403 w 533"/>
              <a:gd name="T15" fmla="*/ 556 h 2656"/>
              <a:gd name="T16" fmla="*/ 448 w 533"/>
              <a:gd name="T17" fmla="*/ 503 h 2656"/>
              <a:gd name="T18" fmla="*/ 426 w 533"/>
              <a:gd name="T19" fmla="*/ 439 h 2656"/>
              <a:gd name="T20" fmla="*/ 364 w 533"/>
              <a:gd name="T21" fmla="*/ 419 h 2656"/>
              <a:gd name="T22" fmla="*/ 330 w 533"/>
              <a:gd name="T23" fmla="*/ 450 h 2656"/>
              <a:gd name="T24" fmla="*/ 337 w 533"/>
              <a:gd name="T25" fmla="*/ 506 h 2656"/>
              <a:gd name="T26" fmla="*/ 368 w 533"/>
              <a:gd name="T27" fmla="*/ 541 h 2656"/>
              <a:gd name="T28" fmla="*/ 366 w 533"/>
              <a:gd name="T29" fmla="*/ 526 h 2656"/>
              <a:gd name="T30" fmla="*/ 356 w 533"/>
              <a:gd name="T31" fmla="*/ 518 h 2656"/>
              <a:gd name="T32" fmla="*/ 343 w 533"/>
              <a:gd name="T33" fmla="*/ 529 h 2656"/>
              <a:gd name="T34" fmla="*/ 337 w 533"/>
              <a:gd name="T35" fmla="*/ 536 h 2656"/>
              <a:gd name="T36" fmla="*/ 363 w 533"/>
              <a:gd name="T37" fmla="*/ 545 h 2656"/>
              <a:gd name="T38" fmla="*/ 393 w 533"/>
              <a:gd name="T39" fmla="*/ 579 h 2656"/>
              <a:gd name="T40" fmla="*/ 266 w 533"/>
              <a:gd name="T41" fmla="*/ 504 h 2656"/>
              <a:gd name="T42" fmla="*/ 328 w 533"/>
              <a:gd name="T43" fmla="*/ 393 h 2656"/>
              <a:gd name="T44" fmla="*/ 390 w 533"/>
              <a:gd name="T45" fmla="*/ 389 h 2656"/>
              <a:gd name="T46" fmla="*/ 395 w 533"/>
              <a:gd name="T47" fmla="*/ 350 h 2656"/>
              <a:gd name="T48" fmla="*/ 371 w 533"/>
              <a:gd name="T49" fmla="*/ 329 h 2656"/>
              <a:gd name="T50" fmla="*/ 329 w 533"/>
              <a:gd name="T51" fmla="*/ 343 h 2656"/>
              <a:gd name="T52" fmla="*/ 314 w 533"/>
              <a:gd name="T53" fmla="*/ 387 h 2656"/>
              <a:gd name="T54" fmla="*/ 371 w 533"/>
              <a:gd name="T55" fmla="*/ 275 h 2656"/>
              <a:gd name="T56" fmla="*/ 432 w 533"/>
              <a:gd name="T57" fmla="*/ 129 h 2656"/>
              <a:gd name="T58" fmla="*/ 335 w 533"/>
              <a:gd name="T59" fmla="*/ 42 h 2656"/>
              <a:gd name="T60" fmla="*/ 160 w 533"/>
              <a:gd name="T61" fmla="*/ 98 h 2656"/>
              <a:gd name="T62" fmla="*/ 27 w 533"/>
              <a:gd name="T63" fmla="*/ 208 h 2656"/>
              <a:gd name="T64" fmla="*/ 237 w 533"/>
              <a:gd name="T65" fmla="*/ 315 h 2656"/>
              <a:gd name="T66" fmla="*/ 161 w 533"/>
              <a:gd name="T67" fmla="*/ 414 h 2656"/>
              <a:gd name="T68" fmla="*/ 185 w 533"/>
              <a:gd name="T69" fmla="*/ 355 h 2656"/>
              <a:gd name="T70" fmla="*/ 147 w 533"/>
              <a:gd name="T71" fmla="*/ 321 h 2656"/>
              <a:gd name="T72" fmla="*/ 77 w 533"/>
              <a:gd name="T73" fmla="*/ 343 h 2656"/>
              <a:gd name="T74" fmla="*/ 24 w 533"/>
              <a:gd name="T75" fmla="*/ 387 h 2656"/>
              <a:gd name="T76" fmla="*/ 119 w 533"/>
              <a:gd name="T77" fmla="*/ 431 h 2656"/>
              <a:gd name="T78" fmla="*/ 205 w 533"/>
              <a:gd name="T79" fmla="*/ 546 h 2656"/>
              <a:gd name="T80" fmla="*/ 437 w 533"/>
              <a:gd name="T81" fmla="*/ 558 h 2656"/>
              <a:gd name="T82" fmla="*/ 387 w 533"/>
              <a:gd name="T83" fmla="*/ 536 h 2656"/>
              <a:gd name="T84" fmla="*/ 389 w 533"/>
              <a:gd name="T85" fmla="*/ 531 h 2656"/>
              <a:gd name="T86" fmla="*/ 390 w 533"/>
              <a:gd name="T87" fmla="*/ 536 h 2656"/>
              <a:gd name="T88" fmla="*/ 390 w 533"/>
              <a:gd name="T89" fmla="*/ 539 h 2656"/>
              <a:gd name="T90" fmla="*/ 258 w 533"/>
              <a:gd name="T91" fmla="*/ 381 h 2656"/>
              <a:gd name="T92" fmla="*/ 259 w 533"/>
              <a:gd name="T93" fmla="*/ 376 h 2656"/>
              <a:gd name="T94" fmla="*/ 260 w 533"/>
              <a:gd name="T95" fmla="*/ 368 h 2656"/>
              <a:gd name="T96" fmla="*/ 262 w 533"/>
              <a:gd name="T97" fmla="*/ 342 h 2656"/>
              <a:gd name="T98" fmla="*/ 263 w 533"/>
              <a:gd name="T99" fmla="*/ 329 h 2656"/>
              <a:gd name="T100" fmla="*/ 292 w 533"/>
              <a:gd name="T101" fmla="*/ 318 h 2656"/>
              <a:gd name="T102" fmla="*/ 288 w 533"/>
              <a:gd name="T103" fmla="*/ 328 h 2656"/>
              <a:gd name="T104" fmla="*/ 281 w 533"/>
              <a:gd name="T105" fmla="*/ 342 h 2656"/>
              <a:gd name="T106" fmla="*/ 275 w 533"/>
              <a:gd name="T107" fmla="*/ 354 h 2656"/>
              <a:gd name="T108" fmla="*/ 268 w 533"/>
              <a:gd name="T109" fmla="*/ 367 h 2656"/>
              <a:gd name="T110" fmla="*/ 262 w 533"/>
              <a:gd name="T111" fmla="*/ 377 h 2656"/>
              <a:gd name="T112" fmla="*/ 126 w 533"/>
              <a:gd name="T113" fmla="*/ 431 h 2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2656">
                <a:moveTo>
                  <a:pt x="533" y="2656"/>
                </a:moveTo>
                <a:cubicBezTo>
                  <a:pt x="533" y="2562"/>
                  <a:pt x="533" y="716"/>
                  <a:pt x="533" y="716"/>
                </a:cubicBezTo>
                <a:cubicBezTo>
                  <a:pt x="533" y="716"/>
                  <a:pt x="531" y="680"/>
                  <a:pt x="490" y="640"/>
                </a:cubicBezTo>
                <a:cubicBezTo>
                  <a:pt x="502" y="638"/>
                  <a:pt x="504" y="636"/>
                  <a:pt x="489" y="635"/>
                </a:cubicBezTo>
                <a:cubicBezTo>
                  <a:pt x="488" y="635"/>
                  <a:pt x="486" y="635"/>
                  <a:pt x="485" y="635"/>
                </a:cubicBezTo>
                <a:cubicBezTo>
                  <a:pt x="467" y="618"/>
                  <a:pt x="442" y="601"/>
                  <a:pt x="408" y="585"/>
                </a:cubicBezTo>
                <a:cubicBezTo>
                  <a:pt x="408" y="585"/>
                  <a:pt x="408" y="585"/>
                  <a:pt x="408" y="584"/>
                </a:cubicBezTo>
                <a:cubicBezTo>
                  <a:pt x="410" y="582"/>
                  <a:pt x="413" y="579"/>
                  <a:pt x="417" y="577"/>
                </a:cubicBezTo>
                <a:cubicBezTo>
                  <a:pt x="419" y="576"/>
                  <a:pt x="420" y="575"/>
                  <a:pt x="422" y="574"/>
                </a:cubicBezTo>
                <a:cubicBezTo>
                  <a:pt x="422" y="575"/>
                  <a:pt x="421" y="576"/>
                  <a:pt x="423" y="574"/>
                </a:cubicBezTo>
                <a:cubicBezTo>
                  <a:pt x="428" y="570"/>
                  <a:pt x="435" y="564"/>
                  <a:pt x="440" y="558"/>
                </a:cubicBezTo>
                <a:cubicBezTo>
                  <a:pt x="443" y="558"/>
                  <a:pt x="445" y="557"/>
                  <a:pt x="448" y="556"/>
                </a:cubicBezTo>
                <a:cubicBezTo>
                  <a:pt x="449" y="556"/>
                  <a:pt x="450" y="557"/>
                  <a:pt x="452" y="557"/>
                </a:cubicBezTo>
                <a:cubicBezTo>
                  <a:pt x="456" y="557"/>
                  <a:pt x="459" y="554"/>
                  <a:pt x="460" y="551"/>
                </a:cubicBezTo>
                <a:cubicBezTo>
                  <a:pt x="461" y="552"/>
                  <a:pt x="462" y="552"/>
                  <a:pt x="464" y="552"/>
                </a:cubicBezTo>
                <a:cubicBezTo>
                  <a:pt x="469" y="552"/>
                  <a:pt x="474" y="547"/>
                  <a:pt x="474" y="542"/>
                </a:cubicBezTo>
                <a:cubicBezTo>
                  <a:pt x="474" y="537"/>
                  <a:pt x="470" y="533"/>
                  <a:pt x="465" y="532"/>
                </a:cubicBezTo>
                <a:cubicBezTo>
                  <a:pt x="464" y="529"/>
                  <a:pt x="461" y="526"/>
                  <a:pt x="458" y="526"/>
                </a:cubicBezTo>
                <a:cubicBezTo>
                  <a:pt x="457" y="526"/>
                  <a:pt x="457" y="526"/>
                  <a:pt x="456" y="527"/>
                </a:cubicBezTo>
                <a:cubicBezTo>
                  <a:pt x="456" y="526"/>
                  <a:pt x="456" y="526"/>
                  <a:pt x="455" y="526"/>
                </a:cubicBezTo>
                <a:cubicBezTo>
                  <a:pt x="455" y="526"/>
                  <a:pt x="455" y="526"/>
                  <a:pt x="455" y="526"/>
                </a:cubicBezTo>
                <a:cubicBezTo>
                  <a:pt x="454" y="524"/>
                  <a:pt x="452" y="522"/>
                  <a:pt x="450" y="522"/>
                </a:cubicBezTo>
                <a:cubicBezTo>
                  <a:pt x="450" y="522"/>
                  <a:pt x="450" y="522"/>
                  <a:pt x="450" y="522"/>
                </a:cubicBezTo>
                <a:cubicBezTo>
                  <a:pt x="449" y="517"/>
                  <a:pt x="445" y="512"/>
                  <a:pt x="440" y="512"/>
                </a:cubicBezTo>
                <a:cubicBezTo>
                  <a:pt x="436" y="512"/>
                  <a:pt x="432" y="515"/>
                  <a:pt x="431" y="518"/>
                </a:cubicBezTo>
                <a:cubicBezTo>
                  <a:pt x="430" y="518"/>
                  <a:pt x="430" y="518"/>
                  <a:pt x="430" y="518"/>
                </a:cubicBezTo>
                <a:cubicBezTo>
                  <a:pt x="427" y="518"/>
                  <a:pt x="424" y="521"/>
                  <a:pt x="424" y="525"/>
                </a:cubicBezTo>
                <a:cubicBezTo>
                  <a:pt x="424" y="525"/>
                  <a:pt x="424" y="526"/>
                  <a:pt x="424" y="526"/>
                </a:cubicBezTo>
                <a:cubicBezTo>
                  <a:pt x="422" y="527"/>
                  <a:pt x="420" y="528"/>
                  <a:pt x="418" y="530"/>
                </a:cubicBezTo>
                <a:cubicBezTo>
                  <a:pt x="418" y="530"/>
                  <a:pt x="417" y="531"/>
                  <a:pt x="417" y="531"/>
                </a:cubicBezTo>
                <a:cubicBezTo>
                  <a:pt x="417" y="531"/>
                  <a:pt x="416" y="531"/>
                  <a:pt x="416" y="531"/>
                </a:cubicBezTo>
                <a:cubicBezTo>
                  <a:pt x="413" y="531"/>
                  <a:pt x="411" y="533"/>
                  <a:pt x="411" y="536"/>
                </a:cubicBezTo>
                <a:cubicBezTo>
                  <a:pt x="411" y="536"/>
                  <a:pt x="411" y="537"/>
                  <a:pt x="411" y="537"/>
                </a:cubicBezTo>
                <a:cubicBezTo>
                  <a:pt x="410" y="539"/>
                  <a:pt x="410" y="541"/>
                  <a:pt x="410" y="543"/>
                </a:cubicBezTo>
                <a:cubicBezTo>
                  <a:pt x="410" y="549"/>
                  <a:pt x="414" y="553"/>
                  <a:pt x="420" y="553"/>
                </a:cubicBezTo>
                <a:cubicBezTo>
                  <a:pt x="422" y="553"/>
                  <a:pt x="423" y="552"/>
                  <a:pt x="425" y="551"/>
                </a:cubicBezTo>
                <a:cubicBezTo>
                  <a:pt x="426" y="553"/>
                  <a:pt x="428" y="554"/>
                  <a:pt x="430" y="555"/>
                </a:cubicBezTo>
                <a:cubicBezTo>
                  <a:pt x="429" y="559"/>
                  <a:pt x="428" y="563"/>
                  <a:pt x="426" y="567"/>
                </a:cubicBezTo>
                <a:cubicBezTo>
                  <a:pt x="421" y="571"/>
                  <a:pt x="415" y="574"/>
                  <a:pt x="407" y="577"/>
                </a:cubicBezTo>
                <a:cubicBezTo>
                  <a:pt x="406" y="570"/>
                  <a:pt x="405" y="563"/>
                  <a:pt x="403" y="556"/>
                </a:cubicBezTo>
                <a:cubicBezTo>
                  <a:pt x="398" y="531"/>
                  <a:pt x="397" y="521"/>
                  <a:pt x="398" y="516"/>
                </a:cubicBezTo>
                <a:cubicBezTo>
                  <a:pt x="401" y="515"/>
                  <a:pt x="404" y="514"/>
                  <a:pt x="407" y="513"/>
                </a:cubicBezTo>
                <a:cubicBezTo>
                  <a:pt x="410" y="515"/>
                  <a:pt x="414" y="516"/>
                  <a:pt x="418" y="516"/>
                </a:cubicBezTo>
                <a:cubicBezTo>
                  <a:pt x="427" y="516"/>
                  <a:pt x="435" y="510"/>
                  <a:pt x="438" y="501"/>
                </a:cubicBezTo>
                <a:cubicBezTo>
                  <a:pt x="441" y="503"/>
                  <a:pt x="444" y="503"/>
                  <a:pt x="448" y="503"/>
                </a:cubicBezTo>
                <a:cubicBezTo>
                  <a:pt x="461" y="503"/>
                  <a:pt x="473" y="492"/>
                  <a:pt x="473" y="478"/>
                </a:cubicBezTo>
                <a:cubicBezTo>
                  <a:pt x="473" y="465"/>
                  <a:pt x="463" y="454"/>
                  <a:pt x="450" y="453"/>
                </a:cubicBezTo>
                <a:cubicBezTo>
                  <a:pt x="448" y="445"/>
                  <a:pt x="441" y="439"/>
                  <a:pt x="432" y="439"/>
                </a:cubicBezTo>
                <a:cubicBezTo>
                  <a:pt x="431" y="439"/>
                  <a:pt x="430" y="439"/>
                  <a:pt x="429" y="439"/>
                </a:cubicBezTo>
                <a:cubicBezTo>
                  <a:pt x="428" y="439"/>
                  <a:pt x="427" y="439"/>
                  <a:pt x="426" y="439"/>
                </a:cubicBezTo>
                <a:cubicBezTo>
                  <a:pt x="426" y="439"/>
                  <a:pt x="426" y="439"/>
                  <a:pt x="425" y="439"/>
                </a:cubicBezTo>
                <a:cubicBezTo>
                  <a:pt x="425" y="433"/>
                  <a:pt x="419" y="428"/>
                  <a:pt x="413" y="428"/>
                </a:cubicBezTo>
                <a:cubicBezTo>
                  <a:pt x="412" y="428"/>
                  <a:pt x="412" y="428"/>
                  <a:pt x="412" y="428"/>
                </a:cubicBezTo>
                <a:cubicBezTo>
                  <a:pt x="411" y="415"/>
                  <a:pt x="400" y="404"/>
                  <a:pt x="387" y="404"/>
                </a:cubicBezTo>
                <a:cubicBezTo>
                  <a:pt x="377" y="404"/>
                  <a:pt x="368" y="410"/>
                  <a:pt x="364" y="419"/>
                </a:cubicBezTo>
                <a:cubicBezTo>
                  <a:pt x="364" y="419"/>
                  <a:pt x="363" y="419"/>
                  <a:pt x="363" y="419"/>
                </a:cubicBezTo>
                <a:cubicBezTo>
                  <a:pt x="354" y="419"/>
                  <a:pt x="347" y="426"/>
                  <a:pt x="347" y="435"/>
                </a:cubicBezTo>
                <a:cubicBezTo>
                  <a:pt x="347" y="436"/>
                  <a:pt x="347" y="437"/>
                  <a:pt x="348" y="438"/>
                </a:cubicBezTo>
                <a:cubicBezTo>
                  <a:pt x="342" y="440"/>
                  <a:pt x="337" y="444"/>
                  <a:pt x="333" y="449"/>
                </a:cubicBezTo>
                <a:cubicBezTo>
                  <a:pt x="332" y="449"/>
                  <a:pt x="331" y="449"/>
                  <a:pt x="330" y="450"/>
                </a:cubicBezTo>
                <a:cubicBezTo>
                  <a:pt x="329" y="450"/>
                  <a:pt x="329" y="450"/>
                  <a:pt x="328" y="450"/>
                </a:cubicBezTo>
                <a:cubicBezTo>
                  <a:pt x="321" y="450"/>
                  <a:pt x="315" y="456"/>
                  <a:pt x="315" y="463"/>
                </a:cubicBezTo>
                <a:cubicBezTo>
                  <a:pt x="315" y="464"/>
                  <a:pt x="316" y="466"/>
                  <a:pt x="316" y="467"/>
                </a:cubicBezTo>
                <a:cubicBezTo>
                  <a:pt x="313" y="471"/>
                  <a:pt x="312" y="476"/>
                  <a:pt x="312" y="481"/>
                </a:cubicBezTo>
                <a:cubicBezTo>
                  <a:pt x="312" y="495"/>
                  <a:pt x="323" y="506"/>
                  <a:pt x="337" y="506"/>
                </a:cubicBezTo>
                <a:cubicBezTo>
                  <a:pt x="342" y="506"/>
                  <a:pt x="346" y="505"/>
                  <a:pt x="350" y="502"/>
                </a:cubicBezTo>
                <a:cubicBezTo>
                  <a:pt x="355" y="508"/>
                  <a:pt x="362" y="512"/>
                  <a:pt x="369" y="515"/>
                </a:cubicBezTo>
                <a:cubicBezTo>
                  <a:pt x="373" y="525"/>
                  <a:pt x="381" y="537"/>
                  <a:pt x="386" y="550"/>
                </a:cubicBezTo>
                <a:cubicBezTo>
                  <a:pt x="377" y="548"/>
                  <a:pt x="371" y="546"/>
                  <a:pt x="367" y="543"/>
                </a:cubicBezTo>
                <a:cubicBezTo>
                  <a:pt x="367" y="543"/>
                  <a:pt x="368" y="542"/>
                  <a:pt x="368" y="541"/>
                </a:cubicBezTo>
                <a:cubicBezTo>
                  <a:pt x="369" y="542"/>
                  <a:pt x="369" y="542"/>
                  <a:pt x="370" y="542"/>
                </a:cubicBezTo>
                <a:cubicBezTo>
                  <a:pt x="374" y="542"/>
                  <a:pt x="376" y="539"/>
                  <a:pt x="376" y="536"/>
                </a:cubicBezTo>
                <a:cubicBezTo>
                  <a:pt x="376" y="533"/>
                  <a:pt x="374" y="530"/>
                  <a:pt x="371" y="530"/>
                </a:cubicBezTo>
                <a:cubicBezTo>
                  <a:pt x="370" y="528"/>
                  <a:pt x="369" y="526"/>
                  <a:pt x="367" y="526"/>
                </a:cubicBezTo>
                <a:cubicBezTo>
                  <a:pt x="366" y="526"/>
                  <a:pt x="366" y="526"/>
                  <a:pt x="366" y="526"/>
                </a:cubicBezTo>
                <a:cubicBezTo>
                  <a:pt x="366" y="526"/>
                  <a:pt x="365" y="526"/>
                  <a:pt x="365" y="526"/>
                </a:cubicBezTo>
                <a:cubicBezTo>
                  <a:pt x="365" y="526"/>
                  <a:pt x="365" y="526"/>
                  <a:pt x="365" y="526"/>
                </a:cubicBezTo>
                <a:cubicBezTo>
                  <a:pt x="365" y="525"/>
                  <a:pt x="363" y="524"/>
                  <a:pt x="362" y="524"/>
                </a:cubicBezTo>
                <a:cubicBezTo>
                  <a:pt x="362" y="524"/>
                  <a:pt x="362" y="524"/>
                  <a:pt x="362" y="524"/>
                </a:cubicBezTo>
                <a:cubicBezTo>
                  <a:pt x="362" y="520"/>
                  <a:pt x="359" y="518"/>
                  <a:pt x="356" y="518"/>
                </a:cubicBezTo>
                <a:cubicBezTo>
                  <a:pt x="353" y="518"/>
                  <a:pt x="351" y="519"/>
                  <a:pt x="350" y="521"/>
                </a:cubicBezTo>
                <a:cubicBezTo>
                  <a:pt x="350" y="521"/>
                  <a:pt x="350" y="521"/>
                  <a:pt x="350" y="521"/>
                </a:cubicBezTo>
                <a:cubicBezTo>
                  <a:pt x="348" y="521"/>
                  <a:pt x="346" y="523"/>
                  <a:pt x="346" y="525"/>
                </a:cubicBezTo>
                <a:cubicBezTo>
                  <a:pt x="346" y="525"/>
                  <a:pt x="346" y="526"/>
                  <a:pt x="346" y="526"/>
                </a:cubicBezTo>
                <a:cubicBezTo>
                  <a:pt x="345" y="526"/>
                  <a:pt x="343" y="527"/>
                  <a:pt x="343" y="529"/>
                </a:cubicBezTo>
                <a:cubicBezTo>
                  <a:pt x="342" y="529"/>
                  <a:pt x="342" y="529"/>
                  <a:pt x="342" y="529"/>
                </a:cubicBezTo>
                <a:cubicBezTo>
                  <a:pt x="342" y="529"/>
                  <a:pt x="342" y="529"/>
                  <a:pt x="341" y="529"/>
                </a:cubicBezTo>
                <a:cubicBezTo>
                  <a:pt x="340" y="529"/>
                  <a:pt x="338" y="530"/>
                  <a:pt x="338" y="532"/>
                </a:cubicBezTo>
                <a:cubicBezTo>
                  <a:pt x="338" y="532"/>
                  <a:pt x="338" y="533"/>
                  <a:pt x="338" y="533"/>
                </a:cubicBezTo>
                <a:cubicBezTo>
                  <a:pt x="338" y="534"/>
                  <a:pt x="337" y="535"/>
                  <a:pt x="337" y="536"/>
                </a:cubicBezTo>
                <a:cubicBezTo>
                  <a:pt x="337" y="540"/>
                  <a:pt x="340" y="543"/>
                  <a:pt x="344" y="543"/>
                </a:cubicBezTo>
                <a:cubicBezTo>
                  <a:pt x="345" y="543"/>
                  <a:pt x="346" y="542"/>
                  <a:pt x="347" y="542"/>
                </a:cubicBezTo>
                <a:cubicBezTo>
                  <a:pt x="349" y="544"/>
                  <a:pt x="352" y="545"/>
                  <a:pt x="355" y="545"/>
                </a:cubicBezTo>
                <a:cubicBezTo>
                  <a:pt x="357" y="545"/>
                  <a:pt x="359" y="545"/>
                  <a:pt x="360" y="544"/>
                </a:cubicBezTo>
                <a:cubicBezTo>
                  <a:pt x="361" y="545"/>
                  <a:pt x="362" y="545"/>
                  <a:pt x="363" y="545"/>
                </a:cubicBezTo>
                <a:cubicBezTo>
                  <a:pt x="364" y="545"/>
                  <a:pt x="365" y="545"/>
                  <a:pt x="365" y="544"/>
                </a:cubicBezTo>
                <a:cubicBezTo>
                  <a:pt x="372" y="549"/>
                  <a:pt x="382" y="552"/>
                  <a:pt x="386" y="553"/>
                </a:cubicBezTo>
                <a:cubicBezTo>
                  <a:pt x="386" y="553"/>
                  <a:pt x="387" y="553"/>
                  <a:pt x="387" y="553"/>
                </a:cubicBezTo>
                <a:cubicBezTo>
                  <a:pt x="390" y="561"/>
                  <a:pt x="392" y="568"/>
                  <a:pt x="393" y="575"/>
                </a:cubicBezTo>
                <a:cubicBezTo>
                  <a:pt x="393" y="576"/>
                  <a:pt x="393" y="578"/>
                  <a:pt x="393" y="579"/>
                </a:cubicBezTo>
                <a:cubicBezTo>
                  <a:pt x="296" y="534"/>
                  <a:pt x="272" y="510"/>
                  <a:pt x="267" y="504"/>
                </a:cubicBezTo>
                <a:cubicBezTo>
                  <a:pt x="267" y="503"/>
                  <a:pt x="267" y="503"/>
                  <a:pt x="267" y="503"/>
                </a:cubicBezTo>
                <a:cubicBezTo>
                  <a:pt x="267" y="503"/>
                  <a:pt x="267" y="503"/>
                  <a:pt x="266" y="503"/>
                </a:cubicBezTo>
                <a:cubicBezTo>
                  <a:pt x="266" y="503"/>
                  <a:pt x="266" y="503"/>
                  <a:pt x="266" y="503"/>
                </a:cubicBezTo>
                <a:cubicBezTo>
                  <a:pt x="266" y="504"/>
                  <a:pt x="266" y="504"/>
                  <a:pt x="266" y="504"/>
                </a:cubicBezTo>
                <a:cubicBezTo>
                  <a:pt x="264" y="506"/>
                  <a:pt x="260" y="510"/>
                  <a:pt x="252" y="517"/>
                </a:cubicBezTo>
                <a:cubicBezTo>
                  <a:pt x="251" y="505"/>
                  <a:pt x="250" y="493"/>
                  <a:pt x="251" y="481"/>
                </a:cubicBezTo>
                <a:cubicBezTo>
                  <a:pt x="252" y="460"/>
                  <a:pt x="258" y="439"/>
                  <a:pt x="266" y="419"/>
                </a:cubicBezTo>
                <a:cubicBezTo>
                  <a:pt x="268" y="418"/>
                  <a:pt x="269" y="418"/>
                  <a:pt x="271" y="418"/>
                </a:cubicBezTo>
                <a:cubicBezTo>
                  <a:pt x="282" y="416"/>
                  <a:pt x="308" y="406"/>
                  <a:pt x="328" y="393"/>
                </a:cubicBezTo>
                <a:cubicBezTo>
                  <a:pt x="330" y="394"/>
                  <a:pt x="332" y="395"/>
                  <a:pt x="335" y="395"/>
                </a:cubicBezTo>
                <a:cubicBezTo>
                  <a:pt x="337" y="395"/>
                  <a:pt x="340" y="394"/>
                  <a:pt x="342" y="393"/>
                </a:cubicBezTo>
                <a:cubicBezTo>
                  <a:pt x="346" y="395"/>
                  <a:pt x="351" y="397"/>
                  <a:pt x="356" y="397"/>
                </a:cubicBezTo>
                <a:cubicBezTo>
                  <a:pt x="366" y="397"/>
                  <a:pt x="374" y="392"/>
                  <a:pt x="381" y="386"/>
                </a:cubicBezTo>
                <a:cubicBezTo>
                  <a:pt x="383" y="388"/>
                  <a:pt x="386" y="389"/>
                  <a:pt x="390" y="389"/>
                </a:cubicBezTo>
                <a:cubicBezTo>
                  <a:pt x="399" y="389"/>
                  <a:pt x="407" y="381"/>
                  <a:pt x="407" y="371"/>
                </a:cubicBezTo>
                <a:cubicBezTo>
                  <a:pt x="407" y="368"/>
                  <a:pt x="406" y="365"/>
                  <a:pt x="404" y="362"/>
                </a:cubicBezTo>
                <a:cubicBezTo>
                  <a:pt x="404" y="361"/>
                  <a:pt x="404" y="360"/>
                  <a:pt x="404" y="359"/>
                </a:cubicBezTo>
                <a:cubicBezTo>
                  <a:pt x="404" y="354"/>
                  <a:pt x="400" y="350"/>
                  <a:pt x="395" y="350"/>
                </a:cubicBezTo>
                <a:cubicBezTo>
                  <a:pt x="395" y="350"/>
                  <a:pt x="395" y="350"/>
                  <a:pt x="395" y="350"/>
                </a:cubicBezTo>
                <a:cubicBezTo>
                  <a:pt x="394" y="350"/>
                  <a:pt x="393" y="350"/>
                  <a:pt x="392" y="350"/>
                </a:cubicBezTo>
                <a:cubicBezTo>
                  <a:pt x="390" y="346"/>
                  <a:pt x="386" y="344"/>
                  <a:pt x="382" y="343"/>
                </a:cubicBezTo>
                <a:cubicBezTo>
                  <a:pt x="382" y="342"/>
                  <a:pt x="383" y="341"/>
                  <a:pt x="383" y="340"/>
                </a:cubicBezTo>
                <a:cubicBezTo>
                  <a:pt x="383" y="334"/>
                  <a:pt x="378" y="329"/>
                  <a:pt x="372" y="329"/>
                </a:cubicBezTo>
                <a:cubicBezTo>
                  <a:pt x="372" y="329"/>
                  <a:pt x="371" y="329"/>
                  <a:pt x="371" y="329"/>
                </a:cubicBezTo>
                <a:cubicBezTo>
                  <a:pt x="368" y="323"/>
                  <a:pt x="362" y="319"/>
                  <a:pt x="356" y="319"/>
                </a:cubicBezTo>
                <a:cubicBezTo>
                  <a:pt x="346" y="319"/>
                  <a:pt x="339" y="326"/>
                  <a:pt x="339" y="335"/>
                </a:cubicBezTo>
                <a:cubicBezTo>
                  <a:pt x="338" y="335"/>
                  <a:pt x="338" y="335"/>
                  <a:pt x="338" y="335"/>
                </a:cubicBezTo>
                <a:cubicBezTo>
                  <a:pt x="334" y="335"/>
                  <a:pt x="330" y="339"/>
                  <a:pt x="329" y="343"/>
                </a:cubicBezTo>
                <a:cubicBezTo>
                  <a:pt x="329" y="343"/>
                  <a:pt x="329" y="343"/>
                  <a:pt x="329" y="343"/>
                </a:cubicBezTo>
                <a:cubicBezTo>
                  <a:pt x="328" y="343"/>
                  <a:pt x="328" y="343"/>
                  <a:pt x="327" y="343"/>
                </a:cubicBezTo>
                <a:cubicBezTo>
                  <a:pt x="326" y="343"/>
                  <a:pt x="326" y="343"/>
                  <a:pt x="325" y="343"/>
                </a:cubicBezTo>
                <a:cubicBezTo>
                  <a:pt x="319" y="343"/>
                  <a:pt x="314" y="347"/>
                  <a:pt x="313" y="353"/>
                </a:cubicBezTo>
                <a:cubicBezTo>
                  <a:pt x="304" y="354"/>
                  <a:pt x="297" y="361"/>
                  <a:pt x="297" y="370"/>
                </a:cubicBezTo>
                <a:cubicBezTo>
                  <a:pt x="297" y="379"/>
                  <a:pt x="305" y="387"/>
                  <a:pt x="314" y="387"/>
                </a:cubicBezTo>
                <a:cubicBezTo>
                  <a:pt x="317" y="387"/>
                  <a:pt x="319" y="386"/>
                  <a:pt x="321" y="385"/>
                </a:cubicBezTo>
                <a:cubicBezTo>
                  <a:pt x="322" y="387"/>
                  <a:pt x="323" y="389"/>
                  <a:pt x="324" y="390"/>
                </a:cubicBezTo>
                <a:cubicBezTo>
                  <a:pt x="312" y="398"/>
                  <a:pt x="294" y="405"/>
                  <a:pt x="270" y="409"/>
                </a:cubicBezTo>
                <a:cubicBezTo>
                  <a:pt x="285" y="373"/>
                  <a:pt x="306" y="340"/>
                  <a:pt x="318" y="311"/>
                </a:cubicBezTo>
                <a:cubicBezTo>
                  <a:pt x="338" y="303"/>
                  <a:pt x="356" y="291"/>
                  <a:pt x="371" y="275"/>
                </a:cubicBezTo>
                <a:cubicBezTo>
                  <a:pt x="381" y="282"/>
                  <a:pt x="394" y="286"/>
                  <a:pt x="408" y="286"/>
                </a:cubicBezTo>
                <a:cubicBezTo>
                  <a:pt x="447" y="286"/>
                  <a:pt x="478" y="255"/>
                  <a:pt x="478" y="216"/>
                </a:cubicBezTo>
                <a:cubicBezTo>
                  <a:pt x="478" y="201"/>
                  <a:pt x="474" y="188"/>
                  <a:pt x="466" y="177"/>
                </a:cubicBezTo>
                <a:cubicBezTo>
                  <a:pt x="467" y="173"/>
                  <a:pt x="468" y="169"/>
                  <a:pt x="468" y="165"/>
                </a:cubicBezTo>
                <a:cubicBezTo>
                  <a:pt x="468" y="145"/>
                  <a:pt x="452" y="129"/>
                  <a:pt x="432" y="129"/>
                </a:cubicBezTo>
                <a:cubicBezTo>
                  <a:pt x="431" y="129"/>
                  <a:pt x="430" y="129"/>
                  <a:pt x="429" y="129"/>
                </a:cubicBezTo>
                <a:cubicBezTo>
                  <a:pt x="426" y="127"/>
                  <a:pt x="422" y="126"/>
                  <a:pt x="419" y="125"/>
                </a:cubicBezTo>
                <a:cubicBezTo>
                  <a:pt x="409" y="111"/>
                  <a:pt x="395" y="101"/>
                  <a:pt x="378" y="96"/>
                </a:cubicBezTo>
                <a:cubicBezTo>
                  <a:pt x="379" y="93"/>
                  <a:pt x="379" y="89"/>
                  <a:pt x="379" y="86"/>
                </a:cubicBezTo>
                <a:cubicBezTo>
                  <a:pt x="379" y="61"/>
                  <a:pt x="359" y="42"/>
                  <a:pt x="335" y="42"/>
                </a:cubicBezTo>
                <a:cubicBezTo>
                  <a:pt x="334" y="42"/>
                  <a:pt x="333" y="42"/>
                  <a:pt x="332" y="42"/>
                </a:cubicBezTo>
                <a:cubicBezTo>
                  <a:pt x="321" y="17"/>
                  <a:pt x="296" y="0"/>
                  <a:pt x="267" y="0"/>
                </a:cubicBezTo>
                <a:cubicBezTo>
                  <a:pt x="230" y="0"/>
                  <a:pt x="199" y="30"/>
                  <a:pt x="197" y="67"/>
                </a:cubicBezTo>
                <a:cubicBezTo>
                  <a:pt x="197" y="67"/>
                  <a:pt x="196" y="67"/>
                  <a:pt x="195" y="67"/>
                </a:cubicBezTo>
                <a:cubicBezTo>
                  <a:pt x="177" y="67"/>
                  <a:pt x="162" y="81"/>
                  <a:pt x="160" y="98"/>
                </a:cubicBezTo>
                <a:cubicBezTo>
                  <a:pt x="159" y="98"/>
                  <a:pt x="159" y="98"/>
                  <a:pt x="158" y="98"/>
                </a:cubicBezTo>
                <a:cubicBezTo>
                  <a:pt x="155" y="98"/>
                  <a:pt x="152" y="99"/>
                  <a:pt x="149" y="99"/>
                </a:cubicBezTo>
                <a:cubicBezTo>
                  <a:pt x="147" y="99"/>
                  <a:pt x="144" y="98"/>
                  <a:pt x="141" y="98"/>
                </a:cubicBezTo>
                <a:cubicBezTo>
                  <a:pt x="117" y="98"/>
                  <a:pt x="96" y="116"/>
                  <a:pt x="91" y="139"/>
                </a:cubicBezTo>
                <a:cubicBezTo>
                  <a:pt x="55" y="142"/>
                  <a:pt x="27" y="172"/>
                  <a:pt x="27" y="208"/>
                </a:cubicBezTo>
                <a:cubicBezTo>
                  <a:pt x="27" y="247"/>
                  <a:pt x="59" y="279"/>
                  <a:pt x="97" y="279"/>
                </a:cubicBezTo>
                <a:cubicBezTo>
                  <a:pt x="107" y="279"/>
                  <a:pt x="117" y="277"/>
                  <a:pt x="126" y="273"/>
                </a:cubicBezTo>
                <a:cubicBezTo>
                  <a:pt x="133" y="296"/>
                  <a:pt x="155" y="313"/>
                  <a:pt x="181" y="313"/>
                </a:cubicBezTo>
                <a:cubicBezTo>
                  <a:pt x="192" y="313"/>
                  <a:pt x="202" y="310"/>
                  <a:pt x="211" y="305"/>
                </a:cubicBezTo>
                <a:cubicBezTo>
                  <a:pt x="219" y="309"/>
                  <a:pt x="228" y="313"/>
                  <a:pt x="237" y="315"/>
                </a:cubicBezTo>
                <a:cubicBezTo>
                  <a:pt x="239" y="328"/>
                  <a:pt x="238" y="357"/>
                  <a:pt x="222" y="425"/>
                </a:cubicBezTo>
                <a:cubicBezTo>
                  <a:pt x="217" y="447"/>
                  <a:pt x="214" y="467"/>
                  <a:pt x="211" y="486"/>
                </a:cubicBezTo>
                <a:cubicBezTo>
                  <a:pt x="190" y="478"/>
                  <a:pt x="172" y="468"/>
                  <a:pt x="158" y="459"/>
                </a:cubicBezTo>
                <a:cubicBezTo>
                  <a:pt x="153" y="447"/>
                  <a:pt x="149" y="435"/>
                  <a:pt x="148" y="424"/>
                </a:cubicBezTo>
                <a:cubicBezTo>
                  <a:pt x="153" y="421"/>
                  <a:pt x="157" y="418"/>
                  <a:pt x="161" y="414"/>
                </a:cubicBezTo>
                <a:cubicBezTo>
                  <a:pt x="165" y="416"/>
                  <a:pt x="170" y="418"/>
                  <a:pt x="176" y="418"/>
                </a:cubicBezTo>
                <a:cubicBezTo>
                  <a:pt x="191" y="418"/>
                  <a:pt x="204" y="406"/>
                  <a:pt x="204" y="390"/>
                </a:cubicBezTo>
                <a:cubicBezTo>
                  <a:pt x="204" y="384"/>
                  <a:pt x="202" y="379"/>
                  <a:pt x="199" y="375"/>
                </a:cubicBezTo>
                <a:cubicBezTo>
                  <a:pt x="199" y="373"/>
                  <a:pt x="200" y="371"/>
                  <a:pt x="200" y="370"/>
                </a:cubicBezTo>
                <a:cubicBezTo>
                  <a:pt x="200" y="362"/>
                  <a:pt x="193" y="355"/>
                  <a:pt x="185" y="355"/>
                </a:cubicBezTo>
                <a:cubicBezTo>
                  <a:pt x="185" y="355"/>
                  <a:pt x="184" y="355"/>
                  <a:pt x="184" y="355"/>
                </a:cubicBezTo>
                <a:cubicBezTo>
                  <a:pt x="183" y="355"/>
                  <a:pt x="182" y="354"/>
                  <a:pt x="180" y="354"/>
                </a:cubicBezTo>
                <a:cubicBezTo>
                  <a:pt x="176" y="348"/>
                  <a:pt x="171" y="344"/>
                  <a:pt x="164" y="342"/>
                </a:cubicBezTo>
                <a:cubicBezTo>
                  <a:pt x="164" y="341"/>
                  <a:pt x="164" y="340"/>
                  <a:pt x="164" y="338"/>
                </a:cubicBezTo>
                <a:cubicBezTo>
                  <a:pt x="164" y="329"/>
                  <a:pt x="157" y="321"/>
                  <a:pt x="147" y="321"/>
                </a:cubicBezTo>
                <a:cubicBezTo>
                  <a:pt x="146" y="321"/>
                  <a:pt x="146" y="321"/>
                  <a:pt x="145" y="321"/>
                </a:cubicBezTo>
                <a:cubicBezTo>
                  <a:pt x="141" y="311"/>
                  <a:pt x="131" y="304"/>
                  <a:pt x="120" y="304"/>
                </a:cubicBezTo>
                <a:cubicBezTo>
                  <a:pt x="105" y="304"/>
                  <a:pt x="93" y="316"/>
                  <a:pt x="92" y="331"/>
                </a:cubicBezTo>
                <a:cubicBezTo>
                  <a:pt x="92" y="331"/>
                  <a:pt x="92" y="331"/>
                  <a:pt x="91" y="331"/>
                </a:cubicBezTo>
                <a:cubicBezTo>
                  <a:pt x="84" y="331"/>
                  <a:pt x="78" y="336"/>
                  <a:pt x="77" y="343"/>
                </a:cubicBezTo>
                <a:cubicBezTo>
                  <a:pt x="77" y="343"/>
                  <a:pt x="77" y="343"/>
                  <a:pt x="76" y="343"/>
                </a:cubicBezTo>
                <a:cubicBezTo>
                  <a:pt x="75" y="343"/>
                  <a:pt x="74" y="343"/>
                  <a:pt x="73" y="344"/>
                </a:cubicBezTo>
                <a:cubicBezTo>
                  <a:pt x="72" y="343"/>
                  <a:pt x="71" y="343"/>
                  <a:pt x="70" y="343"/>
                </a:cubicBezTo>
                <a:cubicBezTo>
                  <a:pt x="60" y="343"/>
                  <a:pt x="52" y="350"/>
                  <a:pt x="50" y="359"/>
                </a:cubicBezTo>
                <a:cubicBezTo>
                  <a:pt x="35" y="361"/>
                  <a:pt x="24" y="372"/>
                  <a:pt x="24" y="387"/>
                </a:cubicBezTo>
                <a:cubicBezTo>
                  <a:pt x="24" y="403"/>
                  <a:pt x="37" y="415"/>
                  <a:pt x="52" y="415"/>
                </a:cubicBezTo>
                <a:cubicBezTo>
                  <a:pt x="56" y="415"/>
                  <a:pt x="60" y="414"/>
                  <a:pt x="63" y="413"/>
                </a:cubicBezTo>
                <a:cubicBezTo>
                  <a:pt x="66" y="422"/>
                  <a:pt x="75" y="429"/>
                  <a:pt x="86" y="429"/>
                </a:cubicBezTo>
                <a:cubicBezTo>
                  <a:pt x="90" y="429"/>
                  <a:pt x="94" y="428"/>
                  <a:pt x="97" y="426"/>
                </a:cubicBezTo>
                <a:cubicBezTo>
                  <a:pt x="104" y="429"/>
                  <a:pt x="111" y="431"/>
                  <a:pt x="119" y="431"/>
                </a:cubicBezTo>
                <a:cubicBezTo>
                  <a:pt x="133" y="448"/>
                  <a:pt x="153" y="466"/>
                  <a:pt x="168" y="476"/>
                </a:cubicBezTo>
                <a:cubicBezTo>
                  <a:pt x="171" y="482"/>
                  <a:pt x="170" y="480"/>
                  <a:pt x="169" y="477"/>
                </a:cubicBezTo>
                <a:cubicBezTo>
                  <a:pt x="174" y="481"/>
                  <a:pt x="179" y="483"/>
                  <a:pt x="182" y="485"/>
                </a:cubicBezTo>
                <a:cubicBezTo>
                  <a:pt x="193" y="491"/>
                  <a:pt x="203" y="499"/>
                  <a:pt x="209" y="506"/>
                </a:cubicBezTo>
                <a:cubicBezTo>
                  <a:pt x="207" y="520"/>
                  <a:pt x="206" y="534"/>
                  <a:pt x="205" y="546"/>
                </a:cubicBezTo>
                <a:cubicBezTo>
                  <a:pt x="186" y="557"/>
                  <a:pt x="160" y="570"/>
                  <a:pt x="127" y="584"/>
                </a:cubicBezTo>
                <a:cubicBezTo>
                  <a:pt x="3" y="639"/>
                  <a:pt x="0" y="716"/>
                  <a:pt x="0" y="716"/>
                </a:cubicBezTo>
                <a:cubicBezTo>
                  <a:pt x="0" y="716"/>
                  <a:pt x="0" y="2562"/>
                  <a:pt x="0" y="2656"/>
                </a:cubicBezTo>
                <a:moveTo>
                  <a:pt x="432" y="556"/>
                </a:moveTo>
                <a:cubicBezTo>
                  <a:pt x="434" y="557"/>
                  <a:pt x="435" y="557"/>
                  <a:pt x="437" y="558"/>
                </a:cubicBezTo>
                <a:cubicBezTo>
                  <a:pt x="436" y="559"/>
                  <a:pt x="434" y="561"/>
                  <a:pt x="431" y="563"/>
                </a:cubicBezTo>
                <a:cubicBezTo>
                  <a:pt x="431" y="562"/>
                  <a:pt x="432" y="559"/>
                  <a:pt x="432" y="556"/>
                </a:cubicBezTo>
                <a:close/>
                <a:moveTo>
                  <a:pt x="389" y="538"/>
                </a:moveTo>
                <a:cubicBezTo>
                  <a:pt x="389" y="538"/>
                  <a:pt x="389" y="538"/>
                  <a:pt x="388" y="538"/>
                </a:cubicBezTo>
                <a:cubicBezTo>
                  <a:pt x="388" y="537"/>
                  <a:pt x="387" y="536"/>
                  <a:pt x="387" y="536"/>
                </a:cubicBezTo>
                <a:cubicBezTo>
                  <a:pt x="387" y="535"/>
                  <a:pt x="387" y="535"/>
                  <a:pt x="387" y="535"/>
                </a:cubicBezTo>
                <a:cubicBezTo>
                  <a:pt x="384" y="530"/>
                  <a:pt x="381" y="523"/>
                  <a:pt x="378" y="517"/>
                </a:cubicBezTo>
                <a:cubicBezTo>
                  <a:pt x="381" y="518"/>
                  <a:pt x="383" y="518"/>
                  <a:pt x="386" y="518"/>
                </a:cubicBezTo>
                <a:cubicBezTo>
                  <a:pt x="387" y="518"/>
                  <a:pt x="388" y="518"/>
                  <a:pt x="389" y="518"/>
                </a:cubicBezTo>
                <a:cubicBezTo>
                  <a:pt x="389" y="522"/>
                  <a:pt x="389" y="527"/>
                  <a:pt x="389" y="531"/>
                </a:cubicBezTo>
                <a:cubicBezTo>
                  <a:pt x="389" y="531"/>
                  <a:pt x="389" y="531"/>
                  <a:pt x="389" y="531"/>
                </a:cubicBezTo>
                <a:cubicBezTo>
                  <a:pt x="389" y="532"/>
                  <a:pt x="389" y="532"/>
                  <a:pt x="389" y="533"/>
                </a:cubicBezTo>
                <a:cubicBezTo>
                  <a:pt x="390" y="533"/>
                  <a:pt x="390" y="533"/>
                  <a:pt x="390" y="533"/>
                </a:cubicBezTo>
                <a:cubicBezTo>
                  <a:pt x="390" y="534"/>
                  <a:pt x="390" y="534"/>
                  <a:pt x="390" y="535"/>
                </a:cubicBezTo>
                <a:cubicBezTo>
                  <a:pt x="390" y="535"/>
                  <a:pt x="390" y="536"/>
                  <a:pt x="390" y="536"/>
                </a:cubicBezTo>
                <a:cubicBezTo>
                  <a:pt x="390" y="536"/>
                  <a:pt x="390" y="537"/>
                  <a:pt x="390" y="537"/>
                </a:cubicBezTo>
                <a:cubicBezTo>
                  <a:pt x="390" y="537"/>
                  <a:pt x="390" y="537"/>
                  <a:pt x="390" y="538"/>
                </a:cubicBezTo>
                <a:cubicBezTo>
                  <a:pt x="390" y="538"/>
                  <a:pt x="390" y="538"/>
                  <a:pt x="390" y="538"/>
                </a:cubicBezTo>
                <a:cubicBezTo>
                  <a:pt x="390" y="538"/>
                  <a:pt x="390" y="539"/>
                  <a:pt x="390" y="539"/>
                </a:cubicBezTo>
                <a:cubicBezTo>
                  <a:pt x="390" y="539"/>
                  <a:pt x="390" y="539"/>
                  <a:pt x="390" y="539"/>
                </a:cubicBezTo>
                <a:cubicBezTo>
                  <a:pt x="390" y="539"/>
                  <a:pt x="390" y="540"/>
                  <a:pt x="390" y="540"/>
                </a:cubicBezTo>
                <a:cubicBezTo>
                  <a:pt x="390" y="540"/>
                  <a:pt x="390" y="540"/>
                  <a:pt x="390" y="540"/>
                </a:cubicBezTo>
                <a:cubicBezTo>
                  <a:pt x="390" y="540"/>
                  <a:pt x="390" y="540"/>
                  <a:pt x="390" y="540"/>
                </a:cubicBezTo>
                <a:cubicBezTo>
                  <a:pt x="390" y="540"/>
                  <a:pt x="389" y="539"/>
                  <a:pt x="389" y="538"/>
                </a:cubicBezTo>
                <a:close/>
                <a:moveTo>
                  <a:pt x="258" y="381"/>
                </a:moveTo>
                <a:cubicBezTo>
                  <a:pt x="258" y="381"/>
                  <a:pt x="258" y="381"/>
                  <a:pt x="258" y="381"/>
                </a:cubicBezTo>
                <a:cubicBezTo>
                  <a:pt x="258" y="381"/>
                  <a:pt x="258" y="380"/>
                  <a:pt x="258" y="380"/>
                </a:cubicBezTo>
                <a:cubicBezTo>
                  <a:pt x="258" y="380"/>
                  <a:pt x="258" y="380"/>
                  <a:pt x="258" y="379"/>
                </a:cubicBezTo>
                <a:cubicBezTo>
                  <a:pt x="258" y="379"/>
                  <a:pt x="258" y="379"/>
                  <a:pt x="258" y="378"/>
                </a:cubicBezTo>
                <a:cubicBezTo>
                  <a:pt x="259" y="378"/>
                  <a:pt x="259" y="377"/>
                  <a:pt x="259" y="376"/>
                </a:cubicBezTo>
                <a:cubicBezTo>
                  <a:pt x="259" y="376"/>
                  <a:pt x="259" y="376"/>
                  <a:pt x="259" y="375"/>
                </a:cubicBezTo>
                <a:cubicBezTo>
                  <a:pt x="259" y="375"/>
                  <a:pt x="259" y="374"/>
                  <a:pt x="259" y="374"/>
                </a:cubicBezTo>
                <a:cubicBezTo>
                  <a:pt x="259" y="373"/>
                  <a:pt x="259" y="373"/>
                  <a:pt x="259" y="373"/>
                </a:cubicBezTo>
                <a:cubicBezTo>
                  <a:pt x="259" y="372"/>
                  <a:pt x="259" y="370"/>
                  <a:pt x="260" y="369"/>
                </a:cubicBezTo>
                <a:cubicBezTo>
                  <a:pt x="260" y="369"/>
                  <a:pt x="260" y="368"/>
                  <a:pt x="260" y="368"/>
                </a:cubicBezTo>
                <a:cubicBezTo>
                  <a:pt x="260" y="366"/>
                  <a:pt x="260" y="363"/>
                  <a:pt x="261" y="360"/>
                </a:cubicBezTo>
                <a:cubicBezTo>
                  <a:pt x="261" y="359"/>
                  <a:pt x="261" y="359"/>
                  <a:pt x="261" y="359"/>
                </a:cubicBezTo>
                <a:cubicBezTo>
                  <a:pt x="261" y="357"/>
                  <a:pt x="261" y="355"/>
                  <a:pt x="261" y="353"/>
                </a:cubicBezTo>
                <a:cubicBezTo>
                  <a:pt x="261" y="353"/>
                  <a:pt x="261" y="353"/>
                  <a:pt x="261" y="353"/>
                </a:cubicBezTo>
                <a:cubicBezTo>
                  <a:pt x="262" y="349"/>
                  <a:pt x="262" y="346"/>
                  <a:pt x="262" y="342"/>
                </a:cubicBezTo>
                <a:cubicBezTo>
                  <a:pt x="262" y="342"/>
                  <a:pt x="262" y="341"/>
                  <a:pt x="262" y="341"/>
                </a:cubicBezTo>
                <a:cubicBezTo>
                  <a:pt x="262" y="339"/>
                  <a:pt x="262" y="337"/>
                  <a:pt x="263" y="335"/>
                </a:cubicBezTo>
                <a:cubicBezTo>
                  <a:pt x="263" y="334"/>
                  <a:pt x="263" y="334"/>
                  <a:pt x="263" y="334"/>
                </a:cubicBezTo>
                <a:cubicBezTo>
                  <a:pt x="263" y="332"/>
                  <a:pt x="263" y="331"/>
                  <a:pt x="263" y="330"/>
                </a:cubicBezTo>
                <a:cubicBezTo>
                  <a:pt x="263" y="330"/>
                  <a:pt x="263" y="329"/>
                  <a:pt x="263" y="329"/>
                </a:cubicBezTo>
                <a:cubicBezTo>
                  <a:pt x="263" y="327"/>
                  <a:pt x="263" y="325"/>
                  <a:pt x="263" y="323"/>
                </a:cubicBezTo>
                <a:cubicBezTo>
                  <a:pt x="263" y="322"/>
                  <a:pt x="263" y="322"/>
                  <a:pt x="263" y="321"/>
                </a:cubicBezTo>
                <a:cubicBezTo>
                  <a:pt x="263" y="320"/>
                  <a:pt x="263" y="320"/>
                  <a:pt x="263" y="319"/>
                </a:cubicBezTo>
                <a:cubicBezTo>
                  <a:pt x="266" y="319"/>
                  <a:pt x="268" y="319"/>
                  <a:pt x="271" y="319"/>
                </a:cubicBezTo>
                <a:cubicBezTo>
                  <a:pt x="278" y="319"/>
                  <a:pt x="285" y="319"/>
                  <a:pt x="292" y="318"/>
                </a:cubicBezTo>
                <a:cubicBezTo>
                  <a:pt x="292" y="318"/>
                  <a:pt x="292" y="319"/>
                  <a:pt x="292" y="319"/>
                </a:cubicBezTo>
                <a:cubicBezTo>
                  <a:pt x="292" y="319"/>
                  <a:pt x="292" y="319"/>
                  <a:pt x="292" y="319"/>
                </a:cubicBezTo>
                <a:cubicBezTo>
                  <a:pt x="291" y="320"/>
                  <a:pt x="291" y="322"/>
                  <a:pt x="290" y="323"/>
                </a:cubicBezTo>
                <a:cubicBezTo>
                  <a:pt x="290" y="323"/>
                  <a:pt x="290" y="324"/>
                  <a:pt x="289" y="325"/>
                </a:cubicBezTo>
                <a:cubicBezTo>
                  <a:pt x="289" y="326"/>
                  <a:pt x="289" y="327"/>
                  <a:pt x="288" y="328"/>
                </a:cubicBezTo>
                <a:cubicBezTo>
                  <a:pt x="288" y="329"/>
                  <a:pt x="287" y="330"/>
                  <a:pt x="286" y="332"/>
                </a:cubicBezTo>
                <a:cubicBezTo>
                  <a:pt x="286" y="332"/>
                  <a:pt x="286" y="333"/>
                  <a:pt x="286" y="333"/>
                </a:cubicBezTo>
                <a:cubicBezTo>
                  <a:pt x="285" y="334"/>
                  <a:pt x="285" y="336"/>
                  <a:pt x="284" y="337"/>
                </a:cubicBezTo>
                <a:cubicBezTo>
                  <a:pt x="284" y="337"/>
                  <a:pt x="284" y="338"/>
                  <a:pt x="283" y="338"/>
                </a:cubicBezTo>
                <a:cubicBezTo>
                  <a:pt x="283" y="340"/>
                  <a:pt x="282" y="341"/>
                  <a:pt x="281" y="342"/>
                </a:cubicBezTo>
                <a:cubicBezTo>
                  <a:pt x="281" y="343"/>
                  <a:pt x="281" y="343"/>
                  <a:pt x="281" y="343"/>
                </a:cubicBezTo>
                <a:cubicBezTo>
                  <a:pt x="280" y="345"/>
                  <a:pt x="279" y="346"/>
                  <a:pt x="279" y="348"/>
                </a:cubicBezTo>
                <a:cubicBezTo>
                  <a:pt x="278" y="349"/>
                  <a:pt x="278" y="349"/>
                  <a:pt x="278" y="350"/>
                </a:cubicBezTo>
                <a:cubicBezTo>
                  <a:pt x="277" y="351"/>
                  <a:pt x="277" y="352"/>
                  <a:pt x="276" y="353"/>
                </a:cubicBezTo>
                <a:cubicBezTo>
                  <a:pt x="276" y="353"/>
                  <a:pt x="276" y="354"/>
                  <a:pt x="275" y="354"/>
                </a:cubicBezTo>
                <a:cubicBezTo>
                  <a:pt x="275" y="356"/>
                  <a:pt x="274" y="357"/>
                  <a:pt x="274" y="358"/>
                </a:cubicBezTo>
                <a:cubicBezTo>
                  <a:pt x="273" y="358"/>
                  <a:pt x="273" y="359"/>
                  <a:pt x="273" y="359"/>
                </a:cubicBezTo>
                <a:cubicBezTo>
                  <a:pt x="272" y="360"/>
                  <a:pt x="272" y="362"/>
                  <a:pt x="271" y="363"/>
                </a:cubicBezTo>
                <a:cubicBezTo>
                  <a:pt x="271" y="364"/>
                  <a:pt x="270" y="364"/>
                  <a:pt x="270" y="365"/>
                </a:cubicBezTo>
                <a:cubicBezTo>
                  <a:pt x="269" y="365"/>
                  <a:pt x="269" y="366"/>
                  <a:pt x="268" y="367"/>
                </a:cubicBezTo>
                <a:cubicBezTo>
                  <a:pt x="268" y="368"/>
                  <a:pt x="268" y="368"/>
                  <a:pt x="268" y="369"/>
                </a:cubicBezTo>
                <a:cubicBezTo>
                  <a:pt x="267" y="370"/>
                  <a:pt x="266" y="371"/>
                  <a:pt x="266" y="372"/>
                </a:cubicBezTo>
                <a:cubicBezTo>
                  <a:pt x="266" y="372"/>
                  <a:pt x="265" y="372"/>
                  <a:pt x="265" y="373"/>
                </a:cubicBezTo>
                <a:cubicBezTo>
                  <a:pt x="264" y="374"/>
                  <a:pt x="264" y="375"/>
                  <a:pt x="263" y="375"/>
                </a:cubicBezTo>
                <a:cubicBezTo>
                  <a:pt x="263" y="376"/>
                  <a:pt x="263" y="376"/>
                  <a:pt x="262" y="377"/>
                </a:cubicBezTo>
                <a:cubicBezTo>
                  <a:pt x="262" y="377"/>
                  <a:pt x="261" y="378"/>
                  <a:pt x="261" y="378"/>
                </a:cubicBezTo>
                <a:cubicBezTo>
                  <a:pt x="261" y="379"/>
                  <a:pt x="260" y="379"/>
                  <a:pt x="260" y="379"/>
                </a:cubicBezTo>
                <a:cubicBezTo>
                  <a:pt x="259" y="380"/>
                  <a:pt x="259" y="381"/>
                  <a:pt x="258" y="382"/>
                </a:cubicBezTo>
                <a:cubicBezTo>
                  <a:pt x="258" y="382"/>
                  <a:pt x="258" y="382"/>
                  <a:pt x="258" y="381"/>
                </a:cubicBezTo>
                <a:close/>
                <a:moveTo>
                  <a:pt x="126" y="431"/>
                </a:moveTo>
                <a:cubicBezTo>
                  <a:pt x="132" y="430"/>
                  <a:pt x="137" y="429"/>
                  <a:pt x="142" y="427"/>
                </a:cubicBezTo>
                <a:cubicBezTo>
                  <a:pt x="142" y="436"/>
                  <a:pt x="143" y="444"/>
                  <a:pt x="143" y="447"/>
                </a:cubicBezTo>
                <a:cubicBezTo>
                  <a:pt x="136" y="442"/>
                  <a:pt x="131" y="436"/>
                  <a:pt x="126" y="431"/>
                </a:cubicBezTo>
                <a:close/>
              </a:path>
            </a:pathLst>
          </a:custGeom>
          <a:solidFill>
            <a:schemeClr val="accent1"/>
          </a:solidFill>
          <a:ln>
            <a:noFill/>
          </a:ln>
          <a:extLst/>
        </p:spPr>
        <p:txBody>
          <a:bodyPr lIns="68559" tIns="34279" rIns="68559" bIns="34279"/>
          <a:lstStyle/>
          <a:p>
            <a:pPr>
              <a:defRPr/>
            </a:pPr>
            <a:endParaRPr lang="en-US" sz="1000"/>
          </a:p>
        </p:txBody>
      </p:sp>
      <p:sp>
        <p:nvSpPr>
          <p:cNvPr id="72724" name="Rectangle 40"/>
          <p:cNvSpPr>
            <a:spLocks noChangeArrowheads="1"/>
          </p:cNvSpPr>
          <p:nvPr/>
        </p:nvSpPr>
        <p:spPr bwMode="auto">
          <a:xfrm>
            <a:off x="3747153" y="4494611"/>
            <a:ext cx="484598"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59" tIns="34279" rIns="68559" bIns="34279">
            <a:spAutoFit/>
          </a:bodyPr>
          <a:lstStyle/>
          <a:p>
            <a:pPr eaLnBrk="1" hangingPunct="1"/>
            <a:r>
              <a:rPr lang="id-ID" b="1" dirty="0">
                <a:solidFill>
                  <a:schemeClr val="tx2"/>
                </a:solidFill>
                <a:latin typeface="Raleway" pitchFamily="34" charset="0"/>
              </a:rPr>
              <a:t>45%</a:t>
            </a:r>
            <a:endParaRPr lang="en-US" altLang="zh-CN" b="1" dirty="0">
              <a:solidFill>
                <a:schemeClr val="tx2"/>
              </a:solidFill>
              <a:latin typeface="Raleway" pitchFamily="34" charset="0"/>
            </a:endParaRPr>
          </a:p>
        </p:txBody>
      </p:sp>
      <p:sp>
        <p:nvSpPr>
          <p:cNvPr id="72725" name="Rectangle 41"/>
          <p:cNvSpPr>
            <a:spLocks noChangeArrowheads="1"/>
          </p:cNvSpPr>
          <p:nvPr/>
        </p:nvSpPr>
        <p:spPr bwMode="auto">
          <a:xfrm>
            <a:off x="4441072" y="4494611"/>
            <a:ext cx="484598"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59" tIns="34279" rIns="68559" bIns="34279">
            <a:spAutoFit/>
          </a:bodyPr>
          <a:lstStyle/>
          <a:p>
            <a:pPr eaLnBrk="1" hangingPunct="1"/>
            <a:r>
              <a:rPr lang="id-ID" b="1" dirty="0">
                <a:solidFill>
                  <a:schemeClr val="tx2"/>
                </a:solidFill>
                <a:latin typeface="Raleway" pitchFamily="34" charset="0"/>
              </a:rPr>
              <a:t>50%</a:t>
            </a:r>
            <a:endParaRPr lang="en-US" altLang="zh-CN" b="1" dirty="0">
              <a:solidFill>
                <a:schemeClr val="tx2"/>
              </a:solidFill>
              <a:latin typeface="Raleway" pitchFamily="34" charset="0"/>
            </a:endParaRPr>
          </a:p>
        </p:txBody>
      </p:sp>
      <p:sp>
        <p:nvSpPr>
          <p:cNvPr id="72726" name="Rectangle 42"/>
          <p:cNvSpPr>
            <a:spLocks noChangeArrowheads="1"/>
          </p:cNvSpPr>
          <p:nvPr/>
        </p:nvSpPr>
        <p:spPr bwMode="auto">
          <a:xfrm>
            <a:off x="5329005" y="4505325"/>
            <a:ext cx="484598"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59" tIns="34279" rIns="68559" bIns="34279">
            <a:spAutoFit/>
          </a:bodyPr>
          <a:lstStyle/>
          <a:p>
            <a:pPr eaLnBrk="1" hangingPunct="1"/>
            <a:r>
              <a:rPr lang="id-ID" b="1" dirty="0">
                <a:solidFill>
                  <a:schemeClr val="tx2"/>
                </a:solidFill>
                <a:latin typeface="Raleway" pitchFamily="34" charset="0"/>
              </a:rPr>
              <a:t>65%</a:t>
            </a:r>
            <a:endParaRPr lang="en-US" altLang="zh-CN" b="1" dirty="0">
              <a:solidFill>
                <a:schemeClr val="tx2"/>
              </a:solidFill>
              <a:latin typeface="Raleway" pitchFamily="34" charset="0"/>
            </a:endParaRPr>
          </a:p>
        </p:txBody>
      </p:sp>
      <p:sp>
        <p:nvSpPr>
          <p:cNvPr id="72727" name="Rectangle 43"/>
          <p:cNvSpPr>
            <a:spLocks noChangeArrowheads="1"/>
          </p:cNvSpPr>
          <p:nvPr/>
        </p:nvSpPr>
        <p:spPr bwMode="auto">
          <a:xfrm>
            <a:off x="6263357" y="4502944"/>
            <a:ext cx="484598"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59" tIns="34279" rIns="68559" bIns="34279">
            <a:spAutoFit/>
          </a:bodyPr>
          <a:lstStyle/>
          <a:p>
            <a:pPr eaLnBrk="1" hangingPunct="1"/>
            <a:r>
              <a:rPr lang="id-ID" b="1" dirty="0">
                <a:solidFill>
                  <a:schemeClr val="tx2"/>
                </a:solidFill>
                <a:latin typeface="Raleway" pitchFamily="34" charset="0"/>
              </a:rPr>
              <a:t>90%</a:t>
            </a:r>
            <a:endParaRPr lang="en-US" altLang="zh-CN" b="1" dirty="0">
              <a:solidFill>
                <a:schemeClr val="tx2"/>
              </a:solidFill>
              <a:latin typeface="Raleway" pitchFamily="34" charset="0"/>
            </a:endParaRPr>
          </a:p>
        </p:txBody>
      </p:sp>
      <p:sp>
        <p:nvSpPr>
          <p:cNvPr id="72728" name="Rectangle 44"/>
          <p:cNvSpPr>
            <a:spLocks noChangeArrowheads="1"/>
          </p:cNvSpPr>
          <p:nvPr/>
        </p:nvSpPr>
        <p:spPr bwMode="auto">
          <a:xfrm>
            <a:off x="7150098" y="4499373"/>
            <a:ext cx="580749"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59" tIns="34279" rIns="68559" bIns="34279">
            <a:spAutoFit/>
          </a:bodyPr>
          <a:lstStyle/>
          <a:p>
            <a:pPr eaLnBrk="1" hangingPunct="1"/>
            <a:r>
              <a:rPr lang="id-ID" b="1" dirty="0">
                <a:solidFill>
                  <a:schemeClr val="tx2"/>
                </a:solidFill>
                <a:latin typeface="Raleway" pitchFamily="34" charset="0"/>
              </a:rPr>
              <a:t>100%</a:t>
            </a:r>
            <a:endParaRPr lang="en-US" altLang="zh-CN" b="1" dirty="0">
              <a:solidFill>
                <a:schemeClr val="tx2"/>
              </a:solidFill>
              <a:latin typeface="Raleway" pitchFamily="34" charset="0"/>
            </a:endParaRPr>
          </a:p>
        </p:txBody>
      </p:sp>
      <p:grpSp>
        <p:nvGrpSpPr>
          <p:cNvPr id="21" name="Group 45"/>
          <p:cNvGrpSpPr>
            <a:grpSpLocks noChangeAspect="1"/>
          </p:cNvGrpSpPr>
          <p:nvPr/>
        </p:nvGrpSpPr>
        <p:grpSpPr>
          <a:xfrm>
            <a:off x="5454583" y="4045791"/>
            <a:ext cx="216388" cy="217170"/>
            <a:chOff x="4198938" y="2905126"/>
            <a:chExt cx="481012" cy="482600"/>
          </a:xfrm>
          <a:solidFill>
            <a:schemeClr val="bg1"/>
          </a:solidFill>
        </p:grpSpPr>
        <p:sp>
          <p:nvSpPr>
            <p:cNvPr id="47"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48"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49"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grpSp>
      <p:sp>
        <p:nvSpPr>
          <p:cNvPr id="50" name="Freeform 29"/>
          <p:cNvSpPr>
            <a:spLocks noChangeAspect="1" noEditPoints="1"/>
          </p:cNvSpPr>
          <p:nvPr/>
        </p:nvSpPr>
        <p:spPr bwMode="auto">
          <a:xfrm>
            <a:off x="3811426" y="4052888"/>
            <a:ext cx="216627" cy="216694"/>
          </a:xfrm>
          <a:custGeom>
            <a:avLst/>
            <a:gdLst>
              <a:gd name="T0" fmla="*/ 257041 w 128"/>
              <a:gd name="T1" fmla="*/ 65388 h 128"/>
              <a:gd name="T2" fmla="*/ 252531 w 128"/>
              <a:gd name="T3" fmla="*/ 18038 h 128"/>
              <a:gd name="T4" fmla="*/ 54114 w 128"/>
              <a:gd name="T5" fmla="*/ 0 h 128"/>
              <a:gd name="T6" fmla="*/ 36076 w 128"/>
              <a:gd name="T7" fmla="*/ 60878 h 128"/>
              <a:gd name="T8" fmla="*/ 4509 w 128"/>
              <a:gd name="T9" fmla="*/ 101464 h 128"/>
              <a:gd name="T10" fmla="*/ 0 w 128"/>
              <a:gd name="T11" fmla="*/ 126266 h 128"/>
              <a:gd name="T12" fmla="*/ 27057 w 128"/>
              <a:gd name="T13" fmla="*/ 153323 h 128"/>
              <a:gd name="T14" fmla="*/ 45095 w 128"/>
              <a:gd name="T15" fmla="*/ 288608 h 128"/>
              <a:gd name="T16" fmla="*/ 261550 w 128"/>
              <a:gd name="T17" fmla="*/ 270570 h 128"/>
              <a:gd name="T18" fmla="*/ 261550 w 128"/>
              <a:gd name="T19" fmla="*/ 153323 h 128"/>
              <a:gd name="T20" fmla="*/ 288607 w 128"/>
              <a:gd name="T21" fmla="*/ 117247 h 128"/>
              <a:gd name="T22" fmla="*/ 234493 w 128"/>
              <a:gd name="T23" fmla="*/ 18038 h 128"/>
              <a:gd name="T24" fmla="*/ 54114 w 128"/>
              <a:gd name="T25" fmla="*/ 54114 h 128"/>
              <a:gd name="T26" fmla="*/ 54114 w 128"/>
              <a:gd name="T27" fmla="*/ 18038 h 128"/>
              <a:gd name="T28" fmla="*/ 92444 w 128"/>
              <a:gd name="T29" fmla="*/ 135285 h 128"/>
              <a:gd name="T30" fmla="*/ 90190 w 128"/>
              <a:gd name="T31" fmla="*/ 72152 h 128"/>
              <a:gd name="T32" fmla="*/ 92444 w 128"/>
              <a:gd name="T33" fmla="*/ 135285 h 128"/>
              <a:gd name="T34" fmla="*/ 139794 w 128"/>
              <a:gd name="T35" fmla="*/ 72152 h 128"/>
              <a:gd name="T36" fmla="*/ 101463 w 128"/>
              <a:gd name="T37" fmla="*/ 135285 h 128"/>
              <a:gd name="T38" fmla="*/ 148813 w 128"/>
              <a:gd name="T39" fmla="*/ 72152 h 128"/>
              <a:gd name="T40" fmla="*/ 187144 w 128"/>
              <a:gd name="T41" fmla="*/ 135285 h 128"/>
              <a:gd name="T42" fmla="*/ 148813 w 128"/>
              <a:gd name="T43" fmla="*/ 72152 h 128"/>
              <a:gd name="T44" fmla="*/ 198417 w 128"/>
              <a:gd name="T45" fmla="*/ 72152 h 128"/>
              <a:gd name="T46" fmla="*/ 196163 w 128"/>
              <a:gd name="T47" fmla="*/ 135285 h 128"/>
              <a:gd name="T48" fmla="*/ 18038 w 128"/>
              <a:gd name="T49" fmla="*/ 126266 h 128"/>
              <a:gd name="T50" fmla="*/ 20293 w 128"/>
              <a:gd name="T51" fmla="*/ 112738 h 128"/>
              <a:gd name="T52" fmla="*/ 54114 w 128"/>
              <a:gd name="T53" fmla="*/ 72152 h 128"/>
              <a:gd name="T54" fmla="*/ 42840 w 128"/>
              <a:gd name="T55" fmla="*/ 135285 h 128"/>
              <a:gd name="T56" fmla="*/ 18038 w 128"/>
              <a:gd name="T57" fmla="*/ 126266 h 128"/>
              <a:gd name="T58" fmla="*/ 112737 w 128"/>
              <a:gd name="T59" fmla="*/ 270570 h 128"/>
              <a:gd name="T60" fmla="*/ 180379 w 128"/>
              <a:gd name="T61" fmla="*/ 180380 h 128"/>
              <a:gd name="T62" fmla="*/ 243512 w 128"/>
              <a:gd name="T63" fmla="*/ 270570 h 128"/>
              <a:gd name="T64" fmla="*/ 189398 w 128"/>
              <a:gd name="T65" fmla="*/ 180380 h 128"/>
              <a:gd name="T66" fmla="*/ 112737 w 128"/>
              <a:gd name="T67" fmla="*/ 171361 h 128"/>
              <a:gd name="T68" fmla="*/ 103718 w 128"/>
              <a:gd name="T69" fmla="*/ 270570 h 128"/>
              <a:gd name="T70" fmla="*/ 45095 w 128"/>
              <a:gd name="T71" fmla="*/ 153323 h 128"/>
              <a:gd name="T72" fmla="*/ 243512 w 128"/>
              <a:gd name="T73" fmla="*/ 270570 h 128"/>
              <a:gd name="T74" fmla="*/ 261550 w 128"/>
              <a:gd name="T75" fmla="*/ 135285 h 128"/>
              <a:gd name="T76" fmla="*/ 209691 w 128"/>
              <a:gd name="T77" fmla="*/ 72152 h 128"/>
              <a:gd name="T78" fmla="*/ 234493 w 128"/>
              <a:gd name="T79" fmla="*/ 72152 h 128"/>
              <a:gd name="T80" fmla="*/ 268314 w 128"/>
              <a:gd name="T81" fmla="*/ 112738 h 128"/>
              <a:gd name="T82" fmla="*/ 270569 w 128"/>
              <a:gd name="T83" fmla="*/ 126266 h 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59" tIns="34279" rIns="68559" bIns="34279"/>
          <a:lstStyle/>
          <a:p>
            <a:endParaRPr lang="zh-CN" altLang="en-US"/>
          </a:p>
        </p:txBody>
      </p:sp>
      <p:grpSp>
        <p:nvGrpSpPr>
          <p:cNvPr id="25" name="Group 50"/>
          <p:cNvGrpSpPr>
            <a:grpSpLocks noChangeAspect="1"/>
          </p:cNvGrpSpPr>
          <p:nvPr/>
        </p:nvGrpSpPr>
        <p:grpSpPr>
          <a:xfrm>
            <a:off x="4625788" y="4049715"/>
            <a:ext cx="223530" cy="210026"/>
            <a:chOff x="5160963" y="4846638"/>
            <a:chExt cx="496887" cy="466725"/>
          </a:xfrm>
          <a:solidFill>
            <a:schemeClr val="bg1"/>
          </a:solidFill>
        </p:grpSpPr>
        <p:sp>
          <p:nvSpPr>
            <p:cNvPr id="52" name="Oval 17"/>
            <p:cNvSpPr>
              <a:spLocks noChangeArrowheads="1"/>
            </p:cNvSpPr>
            <p:nvPr/>
          </p:nvSpPr>
          <p:spPr bwMode="auto">
            <a:xfrm>
              <a:off x="5402263" y="5102226"/>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53"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grpSp>
      <p:grpSp>
        <p:nvGrpSpPr>
          <p:cNvPr id="27" name="Group 53"/>
          <p:cNvGrpSpPr>
            <a:grpSpLocks noChangeAspect="1"/>
          </p:cNvGrpSpPr>
          <p:nvPr/>
        </p:nvGrpSpPr>
        <p:grpSpPr>
          <a:xfrm>
            <a:off x="7321146" y="4028553"/>
            <a:ext cx="148544" cy="251645"/>
            <a:chOff x="6258454" y="3849160"/>
            <a:chExt cx="330200" cy="482600"/>
          </a:xfrm>
          <a:solidFill>
            <a:schemeClr val="bg1"/>
          </a:solidFill>
        </p:grpSpPr>
        <p:sp>
          <p:nvSpPr>
            <p:cNvPr id="55"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sp>
          <p:nvSpPr>
            <p:cNvPr id="56" name="Freeform 36"/>
            <p:cNvSpPr>
              <a:spLocks/>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a:p>
          </p:txBody>
        </p:sp>
      </p:grpSp>
      <p:grpSp>
        <p:nvGrpSpPr>
          <p:cNvPr id="31" name="Group 56"/>
          <p:cNvGrpSpPr>
            <a:grpSpLocks noChangeAspect="1"/>
          </p:cNvGrpSpPr>
          <p:nvPr/>
        </p:nvGrpSpPr>
        <p:grpSpPr>
          <a:xfrm>
            <a:off x="6394582" y="4020585"/>
            <a:ext cx="219960" cy="216456"/>
            <a:chOff x="7141104" y="1923522"/>
            <a:chExt cx="488950" cy="481013"/>
          </a:xfrm>
          <a:solidFill>
            <a:schemeClr val="bg1"/>
          </a:solidFill>
        </p:grpSpPr>
        <p:sp>
          <p:nvSpPr>
            <p:cNvPr id="58" name="Freeform 58"/>
            <p:cNvSpPr>
              <a:spLocks/>
            </p:cNvSpPr>
            <p:nvPr/>
          </p:nvSpPr>
          <p:spPr bwMode="auto">
            <a:xfrm>
              <a:off x="7407804" y="1983847"/>
              <a:ext cx="157162" cy="1571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p:spPr>
          <p:txBody>
            <a:bodyPr/>
            <a:lstStyle/>
            <a:p>
              <a:pPr>
                <a:defRPr/>
              </a:pPr>
              <a:endParaRPr lang="id-ID"/>
            </a:p>
          </p:txBody>
        </p:sp>
        <p:sp>
          <p:nvSpPr>
            <p:cNvPr id="59" name="Freeform 59"/>
            <p:cNvSpPr>
              <a:spLocks noEditPoints="1"/>
            </p:cNvSpPr>
            <p:nvPr/>
          </p:nvSpPr>
          <p:spPr bwMode="auto">
            <a:xfrm>
              <a:off x="7141104" y="1923522"/>
              <a:ext cx="488950" cy="481013"/>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p:spPr>
          <p:txBody>
            <a:bodyPr/>
            <a:lstStyle/>
            <a:p>
              <a:pPr>
                <a:defRPr/>
              </a:pPr>
              <a:endParaRPr lang="id-ID"/>
            </a:p>
          </p:txBody>
        </p:sp>
        <p:sp>
          <p:nvSpPr>
            <p:cNvPr id="60" name="Freeform 60"/>
            <p:cNvSpPr>
              <a:spLocks/>
            </p:cNvSpPr>
            <p:nvPr/>
          </p:nvSpPr>
          <p:spPr bwMode="auto">
            <a:xfrm>
              <a:off x="7399866" y="1923522"/>
              <a:ext cx="225425" cy="225425"/>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p:spPr>
          <p:txBody>
            <a:bodyPr/>
            <a:lstStyle/>
            <a:p>
              <a:pPr>
                <a:defRPr/>
              </a:pPr>
              <a:endParaRPr lang="id-ID"/>
            </a:p>
          </p:txBody>
        </p:sp>
      </p:grpSp>
      <p:grpSp>
        <p:nvGrpSpPr>
          <p:cNvPr id="33" name="Group 60"/>
          <p:cNvGrpSpPr>
            <a:grpSpLocks/>
          </p:cNvGrpSpPr>
          <p:nvPr/>
        </p:nvGrpSpPr>
        <p:grpSpPr bwMode="auto">
          <a:xfrm>
            <a:off x="848874" y="1728788"/>
            <a:ext cx="1993682" cy="2836069"/>
            <a:chOff x="8375770" y="2401463"/>
            <a:chExt cx="2659477" cy="3780430"/>
          </a:xfrm>
        </p:grpSpPr>
        <p:sp>
          <p:nvSpPr>
            <p:cNvPr id="62" name="Freeform 61"/>
            <p:cNvSpPr>
              <a:spLocks noEditPoints="1"/>
            </p:cNvSpPr>
            <p:nvPr/>
          </p:nvSpPr>
          <p:spPr bwMode="auto">
            <a:xfrm>
              <a:off x="8375770" y="2476056"/>
              <a:ext cx="558887" cy="536434"/>
            </a:xfrm>
            <a:custGeom>
              <a:avLst/>
              <a:gdLst>
                <a:gd name="T0" fmla="*/ 175 w 296"/>
                <a:gd name="T1" fmla="*/ 126 h 284"/>
                <a:gd name="T2" fmla="*/ 263 w 296"/>
                <a:gd name="T3" fmla="*/ 42 h 284"/>
                <a:gd name="T4" fmla="*/ 268 w 296"/>
                <a:gd name="T5" fmla="*/ 15 h 284"/>
                <a:gd name="T6" fmla="*/ 241 w 296"/>
                <a:gd name="T7" fmla="*/ 22 h 284"/>
                <a:gd name="T8" fmla="*/ 164 w 296"/>
                <a:gd name="T9" fmla="*/ 116 h 284"/>
                <a:gd name="T10" fmla="*/ 141 w 296"/>
                <a:gd name="T11" fmla="*/ 95 h 284"/>
                <a:gd name="T12" fmla="*/ 91 w 296"/>
                <a:gd name="T13" fmla="*/ 12 h 284"/>
                <a:gd name="T14" fmla="*/ 42 w 296"/>
                <a:gd name="T15" fmla="*/ 4 h 284"/>
                <a:gd name="T16" fmla="*/ 42 w 296"/>
                <a:gd name="T17" fmla="*/ 14 h 284"/>
                <a:gd name="T18" fmla="*/ 76 w 296"/>
                <a:gd name="T19" fmla="*/ 45 h 284"/>
                <a:gd name="T20" fmla="*/ 62 w 296"/>
                <a:gd name="T21" fmla="*/ 78 h 284"/>
                <a:gd name="T22" fmla="*/ 22 w 296"/>
                <a:gd name="T23" fmla="*/ 46 h 284"/>
                <a:gd name="T24" fmla="*/ 12 w 296"/>
                <a:gd name="T25" fmla="*/ 36 h 284"/>
                <a:gd name="T26" fmla="*/ 7 w 296"/>
                <a:gd name="T27" fmla="*/ 39 h 284"/>
                <a:gd name="T28" fmla="*/ 56 w 296"/>
                <a:gd name="T29" fmla="*/ 126 h 284"/>
                <a:gd name="T30" fmla="*/ 100 w 296"/>
                <a:gd name="T31" fmla="*/ 136 h 284"/>
                <a:gd name="T32" fmla="*/ 33 w 296"/>
                <a:gd name="T33" fmla="*/ 224 h 284"/>
                <a:gd name="T34" fmla="*/ 29 w 296"/>
                <a:gd name="T35" fmla="*/ 272 h 284"/>
                <a:gd name="T36" fmla="*/ 149 w 296"/>
                <a:gd name="T37" fmla="*/ 186 h 284"/>
                <a:gd name="T38" fmla="*/ 266 w 296"/>
                <a:gd name="T39" fmla="*/ 284 h 284"/>
                <a:gd name="T40" fmla="*/ 284 w 296"/>
                <a:gd name="T41" fmla="*/ 277 h 284"/>
                <a:gd name="T42" fmla="*/ 103 w 296"/>
                <a:gd name="T43" fmla="*/ 123 h 284"/>
                <a:gd name="T44" fmla="*/ 86 w 296"/>
                <a:gd name="T45" fmla="*/ 127 h 284"/>
                <a:gd name="T46" fmla="*/ 25 w 296"/>
                <a:gd name="T47" fmla="*/ 80 h 284"/>
                <a:gd name="T48" fmla="*/ 41 w 296"/>
                <a:gd name="T49" fmla="*/ 80 h 284"/>
                <a:gd name="T50" fmla="*/ 84 w 296"/>
                <a:gd name="T51" fmla="*/ 80 h 284"/>
                <a:gd name="T52" fmla="*/ 58 w 296"/>
                <a:gd name="T53" fmla="*/ 11 h 284"/>
                <a:gd name="T54" fmla="*/ 122 w 296"/>
                <a:gd name="T55" fmla="*/ 59 h 284"/>
                <a:gd name="T56" fmla="*/ 128 w 296"/>
                <a:gd name="T57" fmla="*/ 100 h 284"/>
                <a:gd name="T58" fmla="*/ 144 w 296"/>
                <a:gd name="T59" fmla="*/ 112 h 284"/>
                <a:gd name="T60" fmla="*/ 152 w 296"/>
                <a:gd name="T61" fmla="*/ 129 h 284"/>
                <a:gd name="T62" fmla="*/ 108 w 296"/>
                <a:gd name="T63" fmla="*/ 127 h 284"/>
                <a:gd name="T64" fmla="*/ 103 w 296"/>
                <a:gd name="T65" fmla="*/ 123 h 284"/>
                <a:gd name="T66" fmla="*/ 36 w 296"/>
                <a:gd name="T67" fmla="*/ 264 h 284"/>
                <a:gd name="T68" fmla="*/ 42 w 296"/>
                <a:gd name="T69" fmla="*/ 232 h 284"/>
                <a:gd name="T70" fmla="*/ 150 w 296"/>
                <a:gd name="T71" fmla="*/ 141 h 284"/>
                <a:gd name="T72" fmla="*/ 145 w 296"/>
                <a:gd name="T73" fmla="*/ 173 h 284"/>
                <a:gd name="T74" fmla="*/ 276 w 296"/>
                <a:gd name="T75" fmla="*/ 269 h 284"/>
                <a:gd name="T76" fmla="*/ 241 w 296"/>
                <a:gd name="T77" fmla="*/ 261 h 284"/>
                <a:gd name="T78" fmla="*/ 162 w 296"/>
                <a:gd name="T79" fmla="*/ 139 h 284"/>
                <a:gd name="T80" fmla="*/ 268 w 296"/>
                <a:gd name="T81" fmla="*/ 23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6" h="284">
                  <a:moveTo>
                    <a:pt x="276" y="226"/>
                  </a:moveTo>
                  <a:cubicBezTo>
                    <a:pt x="175" y="126"/>
                    <a:pt x="175" y="126"/>
                    <a:pt x="175" y="126"/>
                  </a:cubicBezTo>
                  <a:cubicBezTo>
                    <a:pt x="246" y="49"/>
                    <a:pt x="246" y="49"/>
                    <a:pt x="246" y="49"/>
                  </a:cubicBezTo>
                  <a:cubicBezTo>
                    <a:pt x="252" y="49"/>
                    <a:pt x="258" y="47"/>
                    <a:pt x="263" y="42"/>
                  </a:cubicBezTo>
                  <a:cubicBezTo>
                    <a:pt x="271" y="34"/>
                    <a:pt x="271" y="34"/>
                    <a:pt x="271" y="34"/>
                  </a:cubicBezTo>
                  <a:cubicBezTo>
                    <a:pt x="278" y="26"/>
                    <a:pt x="274" y="20"/>
                    <a:pt x="268" y="15"/>
                  </a:cubicBezTo>
                  <a:cubicBezTo>
                    <a:pt x="262" y="9"/>
                    <a:pt x="256" y="6"/>
                    <a:pt x="249" y="13"/>
                  </a:cubicBezTo>
                  <a:cubicBezTo>
                    <a:pt x="241" y="22"/>
                    <a:pt x="241" y="22"/>
                    <a:pt x="241" y="22"/>
                  </a:cubicBezTo>
                  <a:cubicBezTo>
                    <a:pt x="237" y="27"/>
                    <a:pt x="235" y="33"/>
                    <a:pt x="236" y="39"/>
                  </a:cubicBezTo>
                  <a:cubicBezTo>
                    <a:pt x="164" y="116"/>
                    <a:pt x="164" y="116"/>
                    <a:pt x="164" y="116"/>
                  </a:cubicBezTo>
                  <a:cubicBezTo>
                    <a:pt x="152" y="104"/>
                    <a:pt x="152" y="104"/>
                    <a:pt x="152" y="104"/>
                  </a:cubicBezTo>
                  <a:cubicBezTo>
                    <a:pt x="149" y="100"/>
                    <a:pt x="145" y="97"/>
                    <a:pt x="141" y="95"/>
                  </a:cubicBezTo>
                  <a:cubicBezTo>
                    <a:pt x="146" y="80"/>
                    <a:pt x="142" y="62"/>
                    <a:pt x="130" y="51"/>
                  </a:cubicBezTo>
                  <a:cubicBezTo>
                    <a:pt x="91" y="12"/>
                    <a:pt x="91" y="12"/>
                    <a:pt x="91" y="12"/>
                  </a:cubicBezTo>
                  <a:cubicBezTo>
                    <a:pt x="83" y="4"/>
                    <a:pt x="72" y="0"/>
                    <a:pt x="60" y="0"/>
                  </a:cubicBezTo>
                  <a:cubicBezTo>
                    <a:pt x="54" y="0"/>
                    <a:pt x="48" y="1"/>
                    <a:pt x="42" y="4"/>
                  </a:cubicBezTo>
                  <a:cubicBezTo>
                    <a:pt x="40" y="4"/>
                    <a:pt x="39" y="7"/>
                    <a:pt x="39" y="9"/>
                  </a:cubicBezTo>
                  <a:cubicBezTo>
                    <a:pt x="39" y="11"/>
                    <a:pt x="40" y="13"/>
                    <a:pt x="42" y="14"/>
                  </a:cubicBezTo>
                  <a:cubicBezTo>
                    <a:pt x="45" y="15"/>
                    <a:pt x="47" y="16"/>
                    <a:pt x="49" y="18"/>
                  </a:cubicBezTo>
                  <a:cubicBezTo>
                    <a:pt x="76" y="45"/>
                    <a:pt x="76" y="45"/>
                    <a:pt x="76" y="45"/>
                  </a:cubicBezTo>
                  <a:cubicBezTo>
                    <a:pt x="83" y="52"/>
                    <a:pt x="84" y="64"/>
                    <a:pt x="76" y="72"/>
                  </a:cubicBezTo>
                  <a:cubicBezTo>
                    <a:pt x="72" y="76"/>
                    <a:pt x="68" y="78"/>
                    <a:pt x="62" y="78"/>
                  </a:cubicBezTo>
                  <a:cubicBezTo>
                    <a:pt x="57" y="78"/>
                    <a:pt x="53" y="76"/>
                    <a:pt x="49" y="72"/>
                  </a:cubicBezTo>
                  <a:cubicBezTo>
                    <a:pt x="22" y="46"/>
                    <a:pt x="22" y="46"/>
                    <a:pt x="22" y="46"/>
                  </a:cubicBezTo>
                  <a:cubicBezTo>
                    <a:pt x="20" y="44"/>
                    <a:pt x="19" y="42"/>
                    <a:pt x="18" y="39"/>
                  </a:cubicBezTo>
                  <a:cubicBezTo>
                    <a:pt x="17" y="37"/>
                    <a:pt x="15" y="36"/>
                    <a:pt x="12" y="36"/>
                  </a:cubicBezTo>
                  <a:cubicBezTo>
                    <a:pt x="12" y="36"/>
                    <a:pt x="12" y="36"/>
                    <a:pt x="12" y="36"/>
                  </a:cubicBezTo>
                  <a:cubicBezTo>
                    <a:pt x="10" y="36"/>
                    <a:pt x="8" y="37"/>
                    <a:pt x="7" y="39"/>
                  </a:cubicBezTo>
                  <a:cubicBezTo>
                    <a:pt x="0" y="56"/>
                    <a:pt x="4" y="75"/>
                    <a:pt x="17" y="88"/>
                  </a:cubicBezTo>
                  <a:cubicBezTo>
                    <a:pt x="56" y="126"/>
                    <a:pt x="56" y="126"/>
                    <a:pt x="56" y="126"/>
                  </a:cubicBezTo>
                  <a:cubicBezTo>
                    <a:pt x="64" y="134"/>
                    <a:pt x="75" y="139"/>
                    <a:pt x="86" y="139"/>
                  </a:cubicBezTo>
                  <a:cubicBezTo>
                    <a:pt x="91" y="139"/>
                    <a:pt x="96" y="138"/>
                    <a:pt x="100" y="136"/>
                  </a:cubicBezTo>
                  <a:cubicBezTo>
                    <a:pt x="102" y="139"/>
                    <a:pt x="104" y="142"/>
                    <a:pt x="107" y="145"/>
                  </a:cubicBezTo>
                  <a:cubicBezTo>
                    <a:pt x="33" y="224"/>
                    <a:pt x="33" y="224"/>
                    <a:pt x="33" y="224"/>
                  </a:cubicBezTo>
                  <a:cubicBezTo>
                    <a:pt x="19" y="239"/>
                    <a:pt x="17" y="261"/>
                    <a:pt x="28" y="272"/>
                  </a:cubicBezTo>
                  <a:cubicBezTo>
                    <a:pt x="29" y="272"/>
                    <a:pt x="29" y="272"/>
                    <a:pt x="29" y="272"/>
                  </a:cubicBezTo>
                  <a:cubicBezTo>
                    <a:pt x="40" y="283"/>
                    <a:pt x="62" y="279"/>
                    <a:pt x="76" y="264"/>
                  </a:cubicBezTo>
                  <a:cubicBezTo>
                    <a:pt x="149" y="186"/>
                    <a:pt x="149" y="186"/>
                    <a:pt x="149" y="186"/>
                  </a:cubicBezTo>
                  <a:cubicBezTo>
                    <a:pt x="233" y="269"/>
                    <a:pt x="233" y="269"/>
                    <a:pt x="233" y="269"/>
                  </a:cubicBezTo>
                  <a:cubicBezTo>
                    <a:pt x="243" y="279"/>
                    <a:pt x="255" y="284"/>
                    <a:pt x="266" y="284"/>
                  </a:cubicBezTo>
                  <a:cubicBezTo>
                    <a:pt x="266" y="284"/>
                    <a:pt x="266" y="284"/>
                    <a:pt x="266" y="284"/>
                  </a:cubicBezTo>
                  <a:cubicBezTo>
                    <a:pt x="273" y="284"/>
                    <a:pt x="280" y="281"/>
                    <a:pt x="284" y="277"/>
                  </a:cubicBezTo>
                  <a:cubicBezTo>
                    <a:pt x="296" y="264"/>
                    <a:pt x="293" y="242"/>
                    <a:pt x="276" y="226"/>
                  </a:cubicBezTo>
                  <a:close/>
                  <a:moveTo>
                    <a:pt x="103" y="123"/>
                  </a:moveTo>
                  <a:cubicBezTo>
                    <a:pt x="102" y="123"/>
                    <a:pt x="101" y="123"/>
                    <a:pt x="101" y="124"/>
                  </a:cubicBezTo>
                  <a:cubicBezTo>
                    <a:pt x="96" y="126"/>
                    <a:pt x="91" y="127"/>
                    <a:pt x="86" y="127"/>
                  </a:cubicBezTo>
                  <a:cubicBezTo>
                    <a:pt x="78" y="127"/>
                    <a:pt x="70" y="124"/>
                    <a:pt x="64" y="118"/>
                  </a:cubicBezTo>
                  <a:cubicBezTo>
                    <a:pt x="25" y="80"/>
                    <a:pt x="25" y="80"/>
                    <a:pt x="25" y="80"/>
                  </a:cubicBezTo>
                  <a:cubicBezTo>
                    <a:pt x="18" y="73"/>
                    <a:pt x="15" y="64"/>
                    <a:pt x="15" y="55"/>
                  </a:cubicBezTo>
                  <a:cubicBezTo>
                    <a:pt x="41" y="80"/>
                    <a:pt x="41" y="80"/>
                    <a:pt x="41" y="80"/>
                  </a:cubicBezTo>
                  <a:cubicBezTo>
                    <a:pt x="47" y="86"/>
                    <a:pt x="54" y="89"/>
                    <a:pt x="62" y="89"/>
                  </a:cubicBezTo>
                  <a:cubicBezTo>
                    <a:pt x="71" y="89"/>
                    <a:pt x="78" y="86"/>
                    <a:pt x="84" y="80"/>
                  </a:cubicBezTo>
                  <a:cubicBezTo>
                    <a:pt x="96" y="68"/>
                    <a:pt x="96" y="49"/>
                    <a:pt x="84" y="37"/>
                  </a:cubicBezTo>
                  <a:cubicBezTo>
                    <a:pt x="58" y="11"/>
                    <a:pt x="58" y="11"/>
                    <a:pt x="58" y="11"/>
                  </a:cubicBezTo>
                  <a:cubicBezTo>
                    <a:pt x="67" y="11"/>
                    <a:pt x="76" y="14"/>
                    <a:pt x="83" y="21"/>
                  </a:cubicBezTo>
                  <a:cubicBezTo>
                    <a:pt x="122" y="59"/>
                    <a:pt x="122" y="59"/>
                    <a:pt x="122" y="59"/>
                  </a:cubicBezTo>
                  <a:cubicBezTo>
                    <a:pt x="131" y="68"/>
                    <a:pt x="134" y="83"/>
                    <a:pt x="128" y="96"/>
                  </a:cubicBezTo>
                  <a:cubicBezTo>
                    <a:pt x="128" y="97"/>
                    <a:pt x="128" y="99"/>
                    <a:pt x="128" y="100"/>
                  </a:cubicBezTo>
                  <a:cubicBezTo>
                    <a:pt x="129" y="101"/>
                    <a:pt x="130" y="103"/>
                    <a:pt x="131" y="103"/>
                  </a:cubicBezTo>
                  <a:cubicBezTo>
                    <a:pt x="136" y="105"/>
                    <a:pt x="140" y="108"/>
                    <a:pt x="144" y="112"/>
                  </a:cubicBezTo>
                  <a:cubicBezTo>
                    <a:pt x="156" y="124"/>
                    <a:pt x="156" y="124"/>
                    <a:pt x="156" y="124"/>
                  </a:cubicBezTo>
                  <a:cubicBezTo>
                    <a:pt x="152" y="129"/>
                    <a:pt x="152" y="129"/>
                    <a:pt x="152" y="129"/>
                  </a:cubicBezTo>
                  <a:cubicBezTo>
                    <a:pt x="141" y="124"/>
                    <a:pt x="127" y="127"/>
                    <a:pt x="115" y="137"/>
                  </a:cubicBezTo>
                  <a:cubicBezTo>
                    <a:pt x="112" y="134"/>
                    <a:pt x="110" y="130"/>
                    <a:pt x="108" y="127"/>
                  </a:cubicBezTo>
                  <a:cubicBezTo>
                    <a:pt x="108" y="125"/>
                    <a:pt x="107" y="124"/>
                    <a:pt x="105" y="124"/>
                  </a:cubicBezTo>
                  <a:cubicBezTo>
                    <a:pt x="104" y="123"/>
                    <a:pt x="104" y="123"/>
                    <a:pt x="103" y="123"/>
                  </a:cubicBezTo>
                  <a:close/>
                  <a:moveTo>
                    <a:pt x="68" y="256"/>
                  </a:moveTo>
                  <a:cubicBezTo>
                    <a:pt x="58" y="267"/>
                    <a:pt x="43" y="270"/>
                    <a:pt x="36" y="264"/>
                  </a:cubicBezTo>
                  <a:cubicBezTo>
                    <a:pt x="36" y="263"/>
                    <a:pt x="36" y="263"/>
                    <a:pt x="36" y="263"/>
                  </a:cubicBezTo>
                  <a:cubicBezTo>
                    <a:pt x="29" y="257"/>
                    <a:pt x="32" y="242"/>
                    <a:pt x="42" y="232"/>
                  </a:cubicBezTo>
                  <a:cubicBezTo>
                    <a:pt x="119" y="149"/>
                    <a:pt x="119" y="149"/>
                    <a:pt x="119" y="149"/>
                  </a:cubicBezTo>
                  <a:cubicBezTo>
                    <a:pt x="128" y="138"/>
                    <a:pt x="143" y="135"/>
                    <a:pt x="150" y="141"/>
                  </a:cubicBezTo>
                  <a:cubicBezTo>
                    <a:pt x="150" y="142"/>
                    <a:pt x="150" y="142"/>
                    <a:pt x="150" y="142"/>
                  </a:cubicBezTo>
                  <a:cubicBezTo>
                    <a:pt x="157" y="148"/>
                    <a:pt x="155" y="163"/>
                    <a:pt x="145" y="173"/>
                  </a:cubicBezTo>
                  <a:lnTo>
                    <a:pt x="68" y="256"/>
                  </a:lnTo>
                  <a:close/>
                  <a:moveTo>
                    <a:pt x="276" y="269"/>
                  </a:moveTo>
                  <a:cubicBezTo>
                    <a:pt x="273" y="272"/>
                    <a:pt x="269" y="273"/>
                    <a:pt x="266" y="273"/>
                  </a:cubicBezTo>
                  <a:cubicBezTo>
                    <a:pt x="258" y="273"/>
                    <a:pt x="249" y="268"/>
                    <a:pt x="241" y="261"/>
                  </a:cubicBezTo>
                  <a:cubicBezTo>
                    <a:pt x="156" y="178"/>
                    <a:pt x="156" y="178"/>
                    <a:pt x="156" y="178"/>
                  </a:cubicBezTo>
                  <a:cubicBezTo>
                    <a:pt x="166" y="165"/>
                    <a:pt x="168" y="150"/>
                    <a:pt x="162" y="139"/>
                  </a:cubicBezTo>
                  <a:cubicBezTo>
                    <a:pt x="167" y="134"/>
                    <a:pt x="167" y="134"/>
                    <a:pt x="167" y="134"/>
                  </a:cubicBezTo>
                  <a:cubicBezTo>
                    <a:pt x="268" y="234"/>
                    <a:pt x="268" y="234"/>
                    <a:pt x="268" y="234"/>
                  </a:cubicBezTo>
                  <a:cubicBezTo>
                    <a:pt x="280" y="245"/>
                    <a:pt x="284" y="261"/>
                    <a:pt x="276" y="269"/>
                  </a:cubicBezTo>
                  <a:close/>
                </a:path>
              </a:pathLst>
            </a:custGeom>
            <a:solidFill>
              <a:schemeClr val="accent3"/>
            </a:solidFill>
            <a:ln>
              <a:noFill/>
            </a:ln>
            <a:extLst/>
          </p:spPr>
          <p:txBody>
            <a:bodyPr/>
            <a:lstStyle/>
            <a:p>
              <a:pPr>
                <a:defRPr/>
              </a:pPr>
              <a:endParaRPr lang="en-US"/>
            </a:p>
          </p:txBody>
        </p:sp>
        <p:grpSp>
          <p:nvGrpSpPr>
            <p:cNvPr id="41" name="Group 62"/>
            <p:cNvGrpSpPr/>
            <p:nvPr/>
          </p:nvGrpSpPr>
          <p:grpSpPr>
            <a:xfrm>
              <a:off x="8383125" y="3429478"/>
              <a:ext cx="568325" cy="530225"/>
              <a:chOff x="4775200" y="5180013"/>
              <a:chExt cx="568325" cy="530225"/>
            </a:xfrm>
            <a:solidFill>
              <a:schemeClr val="accent2"/>
            </a:solidFill>
          </p:grpSpPr>
          <p:sp>
            <p:nvSpPr>
              <p:cNvPr id="72" name="Freeform 61"/>
              <p:cNvSpPr>
                <a:spLocks noEditPoints="1"/>
              </p:cNvSpPr>
              <p:nvPr/>
            </p:nvSpPr>
            <p:spPr bwMode="auto">
              <a:xfrm>
                <a:off x="4775200" y="5180013"/>
                <a:ext cx="568325" cy="530225"/>
              </a:xfrm>
              <a:custGeom>
                <a:avLst/>
                <a:gdLst>
                  <a:gd name="T0" fmla="*/ 215 w 301"/>
                  <a:gd name="T1" fmla="*/ 0 h 281"/>
                  <a:gd name="T2" fmla="*/ 129 w 301"/>
                  <a:gd name="T3" fmla="*/ 86 h 281"/>
                  <a:gd name="T4" fmla="*/ 134 w 301"/>
                  <a:gd name="T5" fmla="*/ 115 h 281"/>
                  <a:gd name="T6" fmla="*/ 1 w 301"/>
                  <a:gd name="T7" fmla="*/ 248 h 281"/>
                  <a:gd name="T8" fmla="*/ 0 w 301"/>
                  <a:gd name="T9" fmla="*/ 252 h 281"/>
                  <a:gd name="T10" fmla="*/ 1 w 301"/>
                  <a:gd name="T11" fmla="*/ 275 h 281"/>
                  <a:gd name="T12" fmla="*/ 7 w 301"/>
                  <a:gd name="T13" fmla="*/ 281 h 281"/>
                  <a:gd name="T14" fmla="*/ 7 w 301"/>
                  <a:gd name="T15" fmla="*/ 281 h 281"/>
                  <a:gd name="T16" fmla="*/ 55 w 301"/>
                  <a:gd name="T17" fmla="*/ 279 h 281"/>
                  <a:gd name="T18" fmla="*/ 60 w 301"/>
                  <a:gd name="T19" fmla="*/ 275 h 281"/>
                  <a:gd name="T20" fmla="*/ 66 w 301"/>
                  <a:gd name="T21" fmla="*/ 255 h 281"/>
                  <a:gd name="T22" fmla="*/ 87 w 301"/>
                  <a:gd name="T23" fmla="*/ 250 h 281"/>
                  <a:gd name="T24" fmla="*/ 92 w 301"/>
                  <a:gd name="T25" fmla="*/ 246 h 281"/>
                  <a:gd name="T26" fmla="*/ 95 w 301"/>
                  <a:gd name="T27" fmla="*/ 227 h 281"/>
                  <a:gd name="T28" fmla="*/ 115 w 301"/>
                  <a:gd name="T29" fmla="*/ 222 h 281"/>
                  <a:gd name="T30" fmla="*/ 120 w 301"/>
                  <a:gd name="T31" fmla="*/ 217 h 281"/>
                  <a:gd name="T32" fmla="*/ 121 w 301"/>
                  <a:gd name="T33" fmla="*/ 196 h 281"/>
                  <a:gd name="T34" fmla="*/ 137 w 301"/>
                  <a:gd name="T35" fmla="*/ 195 h 281"/>
                  <a:gd name="T36" fmla="*/ 142 w 301"/>
                  <a:gd name="T37" fmla="*/ 190 h 281"/>
                  <a:gd name="T38" fmla="*/ 147 w 301"/>
                  <a:gd name="T39" fmla="*/ 170 h 281"/>
                  <a:gd name="T40" fmla="*/ 149 w 301"/>
                  <a:gd name="T41" fmla="*/ 170 h 281"/>
                  <a:gd name="T42" fmla="*/ 174 w 301"/>
                  <a:gd name="T43" fmla="*/ 162 h 281"/>
                  <a:gd name="T44" fmla="*/ 215 w 301"/>
                  <a:gd name="T45" fmla="*/ 172 h 281"/>
                  <a:gd name="T46" fmla="*/ 301 w 301"/>
                  <a:gd name="T47" fmla="*/ 86 h 281"/>
                  <a:gd name="T48" fmla="*/ 215 w 301"/>
                  <a:gd name="T49" fmla="*/ 0 h 281"/>
                  <a:gd name="T50" fmla="*/ 215 w 301"/>
                  <a:gd name="T51" fmla="*/ 160 h 281"/>
                  <a:gd name="T52" fmla="*/ 177 w 301"/>
                  <a:gd name="T53" fmla="*/ 150 h 281"/>
                  <a:gd name="T54" fmla="*/ 171 w 301"/>
                  <a:gd name="T55" fmla="*/ 150 h 281"/>
                  <a:gd name="T56" fmla="*/ 149 w 301"/>
                  <a:gd name="T57" fmla="*/ 158 h 281"/>
                  <a:gd name="T58" fmla="*/ 144 w 301"/>
                  <a:gd name="T59" fmla="*/ 158 h 281"/>
                  <a:gd name="T60" fmla="*/ 144 w 301"/>
                  <a:gd name="T61" fmla="*/ 158 h 281"/>
                  <a:gd name="T62" fmla="*/ 140 w 301"/>
                  <a:gd name="T63" fmla="*/ 158 h 281"/>
                  <a:gd name="T64" fmla="*/ 137 w 301"/>
                  <a:gd name="T65" fmla="*/ 162 h 281"/>
                  <a:gd name="T66" fmla="*/ 132 w 301"/>
                  <a:gd name="T67" fmla="*/ 184 h 281"/>
                  <a:gd name="T68" fmla="*/ 115 w 301"/>
                  <a:gd name="T69" fmla="*/ 186 h 281"/>
                  <a:gd name="T70" fmla="*/ 110 w 301"/>
                  <a:gd name="T71" fmla="*/ 191 h 281"/>
                  <a:gd name="T72" fmla="*/ 108 w 301"/>
                  <a:gd name="T73" fmla="*/ 212 h 281"/>
                  <a:gd name="T74" fmla="*/ 89 w 301"/>
                  <a:gd name="T75" fmla="*/ 217 h 281"/>
                  <a:gd name="T76" fmla="*/ 85 w 301"/>
                  <a:gd name="T77" fmla="*/ 221 h 281"/>
                  <a:gd name="T78" fmla="*/ 81 w 301"/>
                  <a:gd name="T79" fmla="*/ 240 h 281"/>
                  <a:gd name="T80" fmla="*/ 60 w 301"/>
                  <a:gd name="T81" fmla="*/ 244 h 281"/>
                  <a:gd name="T82" fmla="*/ 55 w 301"/>
                  <a:gd name="T83" fmla="*/ 248 h 281"/>
                  <a:gd name="T84" fmla="*/ 50 w 301"/>
                  <a:gd name="T85" fmla="*/ 268 h 281"/>
                  <a:gd name="T86" fmla="*/ 12 w 301"/>
                  <a:gd name="T87" fmla="*/ 269 h 281"/>
                  <a:gd name="T88" fmla="*/ 11 w 301"/>
                  <a:gd name="T89" fmla="*/ 254 h 281"/>
                  <a:gd name="T90" fmla="*/ 145 w 301"/>
                  <a:gd name="T91" fmla="*/ 120 h 281"/>
                  <a:gd name="T92" fmla="*/ 146 w 301"/>
                  <a:gd name="T93" fmla="*/ 114 h 281"/>
                  <a:gd name="T94" fmla="*/ 141 w 301"/>
                  <a:gd name="T95" fmla="*/ 86 h 281"/>
                  <a:gd name="T96" fmla="*/ 215 w 301"/>
                  <a:gd name="T97" fmla="*/ 12 h 281"/>
                  <a:gd name="T98" fmla="*/ 289 w 301"/>
                  <a:gd name="T99" fmla="*/ 86 h 281"/>
                  <a:gd name="T100" fmla="*/ 215 w 301"/>
                  <a:gd name="T101" fmla="*/ 16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73" name="Freeform 62"/>
              <p:cNvSpPr>
                <a:spLocks noEditPoints="1"/>
              </p:cNvSpPr>
              <p:nvPr/>
            </p:nvSpPr>
            <p:spPr bwMode="auto">
              <a:xfrm>
                <a:off x="5119688" y="5253038"/>
                <a:ext cx="96838" cy="9842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2 h 52"/>
                  <a:gd name="T12" fmla="*/ 10 w 52"/>
                  <a:gd name="T13" fmla="*/ 26 h 52"/>
                  <a:gd name="T14" fmla="*/ 26 w 52"/>
                  <a:gd name="T15" fmla="*/ 10 h 52"/>
                  <a:gd name="T16" fmla="*/ 42 w 52"/>
                  <a:gd name="T17" fmla="*/ 26 h 52"/>
                  <a:gd name="T18" fmla="*/ 26 w 52"/>
                  <a:gd name="T19"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grpSp>
        <p:sp>
          <p:nvSpPr>
            <p:cNvPr id="64" name="Freeform 159"/>
            <p:cNvSpPr>
              <a:spLocks noEditPoints="1"/>
            </p:cNvSpPr>
            <p:nvPr/>
          </p:nvSpPr>
          <p:spPr bwMode="auto">
            <a:xfrm>
              <a:off x="8410700" y="4417058"/>
              <a:ext cx="535071" cy="571350"/>
            </a:xfrm>
            <a:custGeom>
              <a:avLst/>
              <a:gdLst>
                <a:gd name="T0" fmla="*/ 196 w 283"/>
                <a:gd name="T1" fmla="*/ 190 h 303"/>
                <a:gd name="T2" fmla="*/ 240 w 283"/>
                <a:gd name="T3" fmla="*/ 123 h 303"/>
                <a:gd name="T4" fmla="*/ 184 w 283"/>
                <a:gd name="T5" fmla="*/ 16 h 303"/>
                <a:gd name="T6" fmla="*/ 69 w 283"/>
                <a:gd name="T7" fmla="*/ 63 h 303"/>
                <a:gd name="T8" fmla="*/ 83 w 283"/>
                <a:gd name="T9" fmla="*/ 109 h 303"/>
                <a:gd name="T10" fmla="*/ 87 w 283"/>
                <a:gd name="T11" fmla="*/ 190 h 303"/>
                <a:gd name="T12" fmla="*/ 0 w 283"/>
                <a:gd name="T13" fmla="*/ 192 h 303"/>
                <a:gd name="T14" fmla="*/ 98 w 283"/>
                <a:gd name="T15" fmla="*/ 303 h 303"/>
                <a:gd name="T16" fmla="*/ 283 w 283"/>
                <a:gd name="T17" fmla="*/ 198 h 303"/>
                <a:gd name="T18" fmla="*/ 196 w 283"/>
                <a:gd name="T19" fmla="*/ 192 h 303"/>
                <a:gd name="T20" fmla="*/ 234 w 283"/>
                <a:gd name="T21" fmla="*/ 99 h 303"/>
                <a:gd name="T22" fmla="*/ 96 w 283"/>
                <a:gd name="T23" fmla="*/ 45 h 303"/>
                <a:gd name="T24" fmla="*/ 91 w 283"/>
                <a:gd name="T25" fmla="*/ 100 h 303"/>
                <a:gd name="T26" fmla="*/ 119 w 283"/>
                <a:gd name="T27" fmla="*/ 54 h 303"/>
                <a:gd name="T28" fmla="*/ 216 w 283"/>
                <a:gd name="T29" fmla="*/ 91 h 303"/>
                <a:gd name="T30" fmla="*/ 188 w 283"/>
                <a:gd name="T31" fmla="*/ 137 h 303"/>
                <a:gd name="T32" fmla="*/ 149 w 283"/>
                <a:gd name="T33" fmla="*/ 88 h 303"/>
                <a:gd name="T34" fmla="*/ 142 w 283"/>
                <a:gd name="T35" fmla="*/ 87 h 303"/>
                <a:gd name="T36" fmla="*/ 141 w 283"/>
                <a:gd name="T37" fmla="*/ 87 h 303"/>
                <a:gd name="T38" fmla="*/ 91 w 283"/>
                <a:gd name="T39" fmla="*/ 100 h 303"/>
                <a:gd name="T40" fmla="*/ 184 w 283"/>
                <a:gd name="T41" fmla="*/ 192 h 303"/>
                <a:gd name="T42" fmla="*/ 164 w 283"/>
                <a:gd name="T43" fmla="*/ 115 h 303"/>
                <a:gd name="T44" fmla="*/ 163 w 283"/>
                <a:gd name="T45" fmla="*/ 192 h 303"/>
                <a:gd name="T46" fmla="*/ 126 w 283"/>
                <a:gd name="T47" fmla="*/ 166 h 303"/>
                <a:gd name="T48" fmla="*/ 144 w 283"/>
                <a:gd name="T49" fmla="*/ 99 h 303"/>
                <a:gd name="T50" fmla="*/ 162 w 283"/>
                <a:gd name="T51" fmla="*/ 166 h 303"/>
                <a:gd name="T52" fmla="*/ 128 w 283"/>
                <a:gd name="T53" fmla="*/ 104 h 303"/>
                <a:gd name="T54" fmla="*/ 99 w 283"/>
                <a:gd name="T55" fmla="*/ 192 h 303"/>
                <a:gd name="T56" fmla="*/ 128 w 283"/>
                <a:gd name="T57" fmla="*/ 104 h 303"/>
                <a:gd name="T58" fmla="*/ 98 w 283"/>
                <a:gd name="T59" fmla="*/ 292 h 303"/>
                <a:gd name="T60" fmla="*/ 168 w 283"/>
                <a:gd name="T61" fmla="*/ 204 h 303"/>
                <a:gd name="T62" fmla="*/ 169 w 283"/>
                <a:gd name="T63" fmla="*/ 204 h 303"/>
                <a:gd name="T64" fmla="*/ 271 w 283"/>
                <a:gd name="T65" fmla="*/ 2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303">
                  <a:moveTo>
                    <a:pt x="196" y="192"/>
                  </a:moveTo>
                  <a:cubicBezTo>
                    <a:pt x="196" y="192"/>
                    <a:pt x="196" y="191"/>
                    <a:pt x="196" y="190"/>
                  </a:cubicBezTo>
                  <a:cubicBezTo>
                    <a:pt x="196" y="176"/>
                    <a:pt x="194" y="162"/>
                    <a:pt x="190" y="148"/>
                  </a:cubicBezTo>
                  <a:cubicBezTo>
                    <a:pt x="217" y="148"/>
                    <a:pt x="235" y="138"/>
                    <a:pt x="240" y="123"/>
                  </a:cubicBezTo>
                  <a:cubicBezTo>
                    <a:pt x="241" y="120"/>
                    <a:pt x="241" y="116"/>
                    <a:pt x="241" y="112"/>
                  </a:cubicBezTo>
                  <a:cubicBezTo>
                    <a:pt x="250" y="42"/>
                    <a:pt x="184" y="16"/>
                    <a:pt x="184" y="16"/>
                  </a:cubicBezTo>
                  <a:cubicBezTo>
                    <a:pt x="100" y="0"/>
                    <a:pt x="69" y="63"/>
                    <a:pt x="69" y="63"/>
                  </a:cubicBezTo>
                  <a:cubicBezTo>
                    <a:pt x="69" y="63"/>
                    <a:pt x="69" y="63"/>
                    <a:pt x="69" y="63"/>
                  </a:cubicBezTo>
                  <a:cubicBezTo>
                    <a:pt x="69" y="64"/>
                    <a:pt x="68" y="66"/>
                    <a:pt x="67" y="67"/>
                  </a:cubicBezTo>
                  <a:cubicBezTo>
                    <a:pt x="63" y="80"/>
                    <a:pt x="69" y="95"/>
                    <a:pt x="83" y="109"/>
                  </a:cubicBezTo>
                  <a:cubicBezTo>
                    <a:pt x="89" y="113"/>
                    <a:pt x="95" y="118"/>
                    <a:pt x="101" y="122"/>
                  </a:cubicBezTo>
                  <a:cubicBezTo>
                    <a:pt x="92" y="142"/>
                    <a:pt x="87" y="167"/>
                    <a:pt x="87" y="190"/>
                  </a:cubicBezTo>
                  <a:cubicBezTo>
                    <a:pt x="87" y="191"/>
                    <a:pt x="87" y="192"/>
                    <a:pt x="87" y="192"/>
                  </a:cubicBezTo>
                  <a:cubicBezTo>
                    <a:pt x="0" y="192"/>
                    <a:pt x="0" y="192"/>
                    <a:pt x="0" y="192"/>
                  </a:cubicBezTo>
                  <a:cubicBezTo>
                    <a:pt x="0" y="198"/>
                    <a:pt x="0" y="198"/>
                    <a:pt x="0" y="198"/>
                  </a:cubicBezTo>
                  <a:cubicBezTo>
                    <a:pt x="4" y="257"/>
                    <a:pt x="47" y="303"/>
                    <a:pt x="98" y="303"/>
                  </a:cubicBezTo>
                  <a:cubicBezTo>
                    <a:pt x="185" y="303"/>
                    <a:pt x="185" y="303"/>
                    <a:pt x="185" y="303"/>
                  </a:cubicBezTo>
                  <a:cubicBezTo>
                    <a:pt x="236" y="303"/>
                    <a:pt x="279" y="257"/>
                    <a:pt x="283" y="198"/>
                  </a:cubicBezTo>
                  <a:cubicBezTo>
                    <a:pt x="283" y="192"/>
                    <a:pt x="283" y="192"/>
                    <a:pt x="283" y="192"/>
                  </a:cubicBezTo>
                  <a:lnTo>
                    <a:pt x="196" y="192"/>
                  </a:lnTo>
                  <a:close/>
                  <a:moveTo>
                    <a:pt x="182" y="27"/>
                  </a:moveTo>
                  <a:cubicBezTo>
                    <a:pt x="207" y="38"/>
                    <a:pt x="231" y="64"/>
                    <a:pt x="234" y="99"/>
                  </a:cubicBezTo>
                  <a:cubicBezTo>
                    <a:pt x="224" y="77"/>
                    <a:pt x="195" y="60"/>
                    <a:pt x="173" y="53"/>
                  </a:cubicBezTo>
                  <a:cubicBezTo>
                    <a:pt x="157" y="48"/>
                    <a:pt x="118" y="40"/>
                    <a:pt x="96" y="45"/>
                  </a:cubicBezTo>
                  <a:cubicBezTo>
                    <a:pt x="93" y="46"/>
                    <a:pt x="130" y="13"/>
                    <a:pt x="182" y="27"/>
                  </a:cubicBezTo>
                  <a:close/>
                  <a:moveTo>
                    <a:pt x="91" y="100"/>
                  </a:moveTo>
                  <a:cubicBezTo>
                    <a:pt x="80" y="90"/>
                    <a:pt x="76" y="79"/>
                    <a:pt x="78" y="71"/>
                  </a:cubicBezTo>
                  <a:cubicBezTo>
                    <a:pt x="82" y="61"/>
                    <a:pt x="97" y="54"/>
                    <a:pt x="119" y="54"/>
                  </a:cubicBezTo>
                  <a:cubicBezTo>
                    <a:pt x="133" y="54"/>
                    <a:pt x="149" y="57"/>
                    <a:pt x="164" y="62"/>
                  </a:cubicBezTo>
                  <a:cubicBezTo>
                    <a:pt x="185" y="69"/>
                    <a:pt x="203" y="79"/>
                    <a:pt x="216" y="91"/>
                  </a:cubicBezTo>
                  <a:cubicBezTo>
                    <a:pt x="227" y="101"/>
                    <a:pt x="231" y="112"/>
                    <a:pt x="229" y="120"/>
                  </a:cubicBezTo>
                  <a:cubicBezTo>
                    <a:pt x="225" y="130"/>
                    <a:pt x="210" y="137"/>
                    <a:pt x="188" y="137"/>
                  </a:cubicBezTo>
                  <a:cubicBezTo>
                    <a:pt x="188" y="137"/>
                    <a:pt x="187" y="137"/>
                    <a:pt x="187" y="137"/>
                  </a:cubicBezTo>
                  <a:cubicBezTo>
                    <a:pt x="179" y="112"/>
                    <a:pt x="165" y="92"/>
                    <a:pt x="149" y="88"/>
                  </a:cubicBezTo>
                  <a:cubicBezTo>
                    <a:pt x="148" y="88"/>
                    <a:pt x="148" y="87"/>
                    <a:pt x="148" y="87"/>
                  </a:cubicBezTo>
                  <a:cubicBezTo>
                    <a:pt x="146" y="87"/>
                    <a:pt x="144" y="87"/>
                    <a:pt x="142" y="87"/>
                  </a:cubicBezTo>
                  <a:cubicBezTo>
                    <a:pt x="142" y="87"/>
                    <a:pt x="142" y="87"/>
                    <a:pt x="142" y="87"/>
                  </a:cubicBezTo>
                  <a:cubicBezTo>
                    <a:pt x="142" y="87"/>
                    <a:pt x="141" y="87"/>
                    <a:pt x="141" y="87"/>
                  </a:cubicBezTo>
                  <a:cubicBezTo>
                    <a:pt x="128" y="87"/>
                    <a:pt x="116" y="97"/>
                    <a:pt x="107" y="112"/>
                  </a:cubicBezTo>
                  <a:cubicBezTo>
                    <a:pt x="101" y="108"/>
                    <a:pt x="96" y="104"/>
                    <a:pt x="91" y="100"/>
                  </a:cubicBezTo>
                  <a:close/>
                  <a:moveTo>
                    <a:pt x="184" y="190"/>
                  </a:moveTo>
                  <a:cubicBezTo>
                    <a:pt x="184" y="191"/>
                    <a:pt x="184" y="192"/>
                    <a:pt x="184" y="192"/>
                  </a:cubicBezTo>
                  <a:cubicBezTo>
                    <a:pt x="175" y="192"/>
                    <a:pt x="175" y="192"/>
                    <a:pt x="175" y="192"/>
                  </a:cubicBezTo>
                  <a:cubicBezTo>
                    <a:pt x="175" y="155"/>
                    <a:pt x="170" y="131"/>
                    <a:pt x="164" y="115"/>
                  </a:cubicBezTo>
                  <a:cubicBezTo>
                    <a:pt x="176" y="132"/>
                    <a:pt x="184" y="161"/>
                    <a:pt x="184" y="190"/>
                  </a:cubicBezTo>
                  <a:close/>
                  <a:moveTo>
                    <a:pt x="163" y="192"/>
                  </a:moveTo>
                  <a:cubicBezTo>
                    <a:pt x="125" y="192"/>
                    <a:pt x="125" y="192"/>
                    <a:pt x="125" y="192"/>
                  </a:cubicBezTo>
                  <a:cubicBezTo>
                    <a:pt x="125" y="182"/>
                    <a:pt x="125" y="174"/>
                    <a:pt x="126" y="166"/>
                  </a:cubicBezTo>
                  <a:cubicBezTo>
                    <a:pt x="138" y="111"/>
                    <a:pt x="138" y="111"/>
                    <a:pt x="138" y="111"/>
                  </a:cubicBezTo>
                  <a:cubicBezTo>
                    <a:pt x="140" y="105"/>
                    <a:pt x="142" y="101"/>
                    <a:pt x="144" y="99"/>
                  </a:cubicBezTo>
                  <a:cubicBezTo>
                    <a:pt x="145" y="101"/>
                    <a:pt x="148" y="105"/>
                    <a:pt x="150" y="111"/>
                  </a:cubicBezTo>
                  <a:cubicBezTo>
                    <a:pt x="162" y="166"/>
                    <a:pt x="162" y="166"/>
                    <a:pt x="162" y="166"/>
                  </a:cubicBezTo>
                  <a:cubicBezTo>
                    <a:pt x="163" y="174"/>
                    <a:pt x="163" y="183"/>
                    <a:pt x="163" y="192"/>
                  </a:cubicBezTo>
                  <a:close/>
                  <a:moveTo>
                    <a:pt x="128" y="104"/>
                  </a:moveTo>
                  <a:cubicBezTo>
                    <a:pt x="121" y="119"/>
                    <a:pt x="113" y="146"/>
                    <a:pt x="113" y="192"/>
                  </a:cubicBezTo>
                  <a:cubicBezTo>
                    <a:pt x="99" y="192"/>
                    <a:pt x="99" y="192"/>
                    <a:pt x="99" y="192"/>
                  </a:cubicBezTo>
                  <a:cubicBezTo>
                    <a:pt x="99" y="192"/>
                    <a:pt x="99" y="191"/>
                    <a:pt x="99" y="190"/>
                  </a:cubicBezTo>
                  <a:cubicBezTo>
                    <a:pt x="99" y="154"/>
                    <a:pt x="112" y="118"/>
                    <a:pt x="128" y="104"/>
                  </a:cubicBezTo>
                  <a:close/>
                  <a:moveTo>
                    <a:pt x="185" y="292"/>
                  </a:moveTo>
                  <a:cubicBezTo>
                    <a:pt x="98" y="292"/>
                    <a:pt x="98" y="292"/>
                    <a:pt x="98" y="292"/>
                  </a:cubicBezTo>
                  <a:cubicBezTo>
                    <a:pt x="54" y="292"/>
                    <a:pt x="18" y="254"/>
                    <a:pt x="12" y="204"/>
                  </a:cubicBezTo>
                  <a:cubicBezTo>
                    <a:pt x="168" y="204"/>
                    <a:pt x="168" y="204"/>
                    <a:pt x="168" y="204"/>
                  </a:cubicBezTo>
                  <a:cubicBezTo>
                    <a:pt x="169" y="204"/>
                    <a:pt x="169" y="204"/>
                    <a:pt x="169" y="204"/>
                  </a:cubicBezTo>
                  <a:cubicBezTo>
                    <a:pt x="169" y="204"/>
                    <a:pt x="169" y="204"/>
                    <a:pt x="169" y="204"/>
                  </a:cubicBezTo>
                  <a:cubicBezTo>
                    <a:pt x="169" y="204"/>
                    <a:pt x="170" y="204"/>
                    <a:pt x="170" y="204"/>
                  </a:cubicBezTo>
                  <a:cubicBezTo>
                    <a:pt x="271" y="204"/>
                    <a:pt x="271" y="204"/>
                    <a:pt x="271" y="204"/>
                  </a:cubicBezTo>
                  <a:cubicBezTo>
                    <a:pt x="265" y="254"/>
                    <a:pt x="229" y="292"/>
                    <a:pt x="185" y="292"/>
                  </a:cubicBezTo>
                  <a:close/>
                </a:path>
              </a:pathLst>
            </a:custGeom>
            <a:solidFill>
              <a:schemeClr val="accent4"/>
            </a:solidFill>
            <a:ln>
              <a:noFill/>
            </a:ln>
            <a:extLst/>
          </p:spPr>
          <p:txBody>
            <a:bodyPr/>
            <a:lstStyle/>
            <a:p>
              <a:pPr>
                <a:defRPr/>
              </a:pPr>
              <a:endParaRPr lang="en-US"/>
            </a:p>
          </p:txBody>
        </p:sp>
        <p:grpSp>
          <p:nvGrpSpPr>
            <p:cNvPr id="42" name="Group 64"/>
            <p:cNvGrpSpPr>
              <a:grpSpLocks/>
            </p:cNvGrpSpPr>
            <p:nvPr/>
          </p:nvGrpSpPr>
          <p:grpSpPr bwMode="auto">
            <a:xfrm>
              <a:off x="8469909" y="5308748"/>
              <a:ext cx="415925" cy="666750"/>
              <a:chOff x="8031163" y="1177925"/>
              <a:chExt cx="415925" cy="666750"/>
            </a:xfrm>
          </p:grpSpPr>
          <p:sp>
            <p:nvSpPr>
              <p:cNvPr id="70" name="Freeform 193"/>
              <p:cNvSpPr>
                <a:spLocks/>
              </p:cNvSpPr>
              <p:nvPr/>
            </p:nvSpPr>
            <p:spPr bwMode="auto">
              <a:xfrm>
                <a:off x="8030702" y="1708261"/>
                <a:ext cx="115905" cy="136489"/>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71" name="Freeform 194"/>
              <p:cNvSpPr>
                <a:spLocks noEditPoints="1"/>
              </p:cNvSpPr>
              <p:nvPr/>
            </p:nvSpPr>
            <p:spPr bwMode="auto">
              <a:xfrm>
                <a:off x="8030702" y="1178175"/>
                <a:ext cx="415990" cy="503106"/>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grpSp>
        <p:sp>
          <p:nvSpPr>
            <p:cNvPr id="72739" name="Content Placeholder 2"/>
            <p:cNvSpPr txBox="1">
              <a:spLocks/>
            </p:cNvSpPr>
            <p:nvPr/>
          </p:nvSpPr>
          <p:spPr bwMode="auto">
            <a:xfrm>
              <a:off x="9084294" y="2401463"/>
              <a:ext cx="1931813" cy="84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1100" dirty="0">
                  <a:solidFill>
                    <a:schemeClr val="tx1">
                      <a:lumMod val="75000"/>
                      <a:lumOff val="25000"/>
                    </a:schemeClr>
                  </a:solidFill>
                  <a:latin typeface="微软雅黑" pitchFamily="34" charset="-122"/>
                  <a:ea typeface="微软雅黑" pitchFamily="34" charset="-122"/>
                </a:rPr>
                <a:t>请在这里输入内容     </a:t>
              </a:r>
              <a:endParaRPr lang="en-US" altLang="zh-CN" sz="1100" dirty="0">
                <a:solidFill>
                  <a:schemeClr val="tx1">
                    <a:lumMod val="75000"/>
                    <a:lumOff val="25000"/>
                  </a:schemeClr>
                </a:solidFill>
                <a:latin typeface="微软雅黑" pitchFamily="34" charset="-122"/>
                <a:ea typeface="微软雅黑" pitchFamily="34" charset="-122"/>
              </a:endParaRPr>
            </a:p>
            <a:p>
              <a:r>
                <a:rPr lang="zh-CN" altLang="en-US" sz="1100" dirty="0">
                  <a:solidFill>
                    <a:schemeClr val="tx1">
                      <a:lumMod val="75000"/>
                      <a:lumOff val="25000"/>
                    </a:schemeClr>
                  </a:solidFill>
                  <a:latin typeface="微软雅黑" pitchFamily="34" charset="-122"/>
                  <a:ea typeface="微软雅黑" pitchFamily="34" charset="-122"/>
                </a:rPr>
                <a:t>请在这里输入内容   </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72740" name="Content Placeholder 2"/>
            <p:cNvSpPr txBox="1">
              <a:spLocks/>
            </p:cNvSpPr>
            <p:nvPr/>
          </p:nvSpPr>
          <p:spPr bwMode="auto">
            <a:xfrm>
              <a:off x="9084294" y="3393719"/>
              <a:ext cx="1931813" cy="84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1100" dirty="0">
                  <a:solidFill>
                    <a:schemeClr val="tx1">
                      <a:lumMod val="75000"/>
                      <a:lumOff val="25000"/>
                    </a:schemeClr>
                  </a:solidFill>
                  <a:latin typeface="微软雅黑" pitchFamily="34" charset="-122"/>
                  <a:ea typeface="微软雅黑" pitchFamily="34" charset="-122"/>
                </a:rPr>
                <a:t>请在这里输入内容     </a:t>
              </a:r>
              <a:endParaRPr lang="en-US" altLang="zh-CN" sz="1100" dirty="0">
                <a:solidFill>
                  <a:schemeClr val="tx1">
                    <a:lumMod val="75000"/>
                    <a:lumOff val="25000"/>
                  </a:schemeClr>
                </a:solidFill>
                <a:latin typeface="微软雅黑" pitchFamily="34" charset="-122"/>
                <a:ea typeface="微软雅黑" pitchFamily="34" charset="-122"/>
              </a:endParaRPr>
            </a:p>
            <a:p>
              <a:r>
                <a:rPr lang="zh-CN" altLang="en-US" sz="1100" dirty="0">
                  <a:solidFill>
                    <a:schemeClr val="tx1">
                      <a:lumMod val="75000"/>
                      <a:lumOff val="25000"/>
                    </a:schemeClr>
                  </a:solidFill>
                  <a:latin typeface="微软雅黑" pitchFamily="34" charset="-122"/>
                  <a:ea typeface="微软雅黑" pitchFamily="34" charset="-122"/>
                </a:rPr>
                <a:t>请在这里输入内容   </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72741" name="Content Placeholder 2"/>
            <p:cNvSpPr txBox="1">
              <a:spLocks/>
            </p:cNvSpPr>
            <p:nvPr/>
          </p:nvSpPr>
          <p:spPr bwMode="auto">
            <a:xfrm>
              <a:off x="9082348" y="4383802"/>
              <a:ext cx="1931813" cy="84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1100" dirty="0">
                  <a:solidFill>
                    <a:schemeClr val="tx1">
                      <a:lumMod val="75000"/>
                      <a:lumOff val="25000"/>
                    </a:schemeClr>
                  </a:solidFill>
                  <a:latin typeface="微软雅黑" pitchFamily="34" charset="-122"/>
                  <a:ea typeface="微软雅黑" pitchFamily="34" charset="-122"/>
                </a:rPr>
                <a:t>请在这里输入内容     </a:t>
              </a:r>
              <a:endParaRPr lang="en-US" altLang="zh-CN" sz="1100" dirty="0">
                <a:solidFill>
                  <a:schemeClr val="tx1">
                    <a:lumMod val="75000"/>
                    <a:lumOff val="25000"/>
                  </a:schemeClr>
                </a:solidFill>
                <a:latin typeface="微软雅黑" pitchFamily="34" charset="-122"/>
                <a:ea typeface="微软雅黑" pitchFamily="34" charset="-122"/>
              </a:endParaRPr>
            </a:p>
            <a:p>
              <a:r>
                <a:rPr lang="zh-CN" altLang="en-US" sz="1100" dirty="0">
                  <a:solidFill>
                    <a:schemeClr val="tx1">
                      <a:lumMod val="75000"/>
                      <a:lumOff val="25000"/>
                    </a:schemeClr>
                  </a:solidFill>
                  <a:latin typeface="微软雅黑" pitchFamily="34" charset="-122"/>
                  <a:ea typeface="微软雅黑" pitchFamily="34" charset="-122"/>
                </a:rPr>
                <a:t>请在这里输入内容   </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72742" name="Content Placeholder 2"/>
            <p:cNvSpPr txBox="1">
              <a:spLocks/>
            </p:cNvSpPr>
            <p:nvPr/>
          </p:nvSpPr>
          <p:spPr bwMode="auto">
            <a:xfrm>
              <a:off x="9103434" y="5332673"/>
              <a:ext cx="1931813" cy="849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1100" dirty="0">
                  <a:solidFill>
                    <a:schemeClr val="tx1">
                      <a:lumMod val="75000"/>
                      <a:lumOff val="25000"/>
                    </a:schemeClr>
                  </a:solidFill>
                  <a:latin typeface="微软雅黑" pitchFamily="34" charset="-122"/>
                  <a:ea typeface="微软雅黑" pitchFamily="34" charset="-122"/>
                </a:rPr>
                <a:t>请在这里输入内容     </a:t>
              </a:r>
              <a:endParaRPr lang="en-US" altLang="zh-CN" sz="1100" dirty="0">
                <a:solidFill>
                  <a:schemeClr val="tx1">
                    <a:lumMod val="75000"/>
                    <a:lumOff val="25000"/>
                  </a:schemeClr>
                </a:solidFill>
                <a:latin typeface="微软雅黑" pitchFamily="34" charset="-122"/>
                <a:ea typeface="微软雅黑" pitchFamily="34" charset="-122"/>
              </a:endParaRPr>
            </a:p>
            <a:p>
              <a:r>
                <a:rPr lang="zh-CN" altLang="en-US" sz="1100" dirty="0">
                  <a:solidFill>
                    <a:schemeClr val="tx1">
                      <a:lumMod val="75000"/>
                      <a:lumOff val="25000"/>
                    </a:schemeClr>
                  </a:solidFill>
                  <a:latin typeface="微软雅黑" pitchFamily="34" charset="-122"/>
                  <a:ea typeface="微软雅黑" pitchFamily="34" charset="-122"/>
                </a:rPr>
                <a:t>请在这里输入内容   </a:t>
              </a:r>
              <a:endParaRPr lang="en-US" altLang="zh-CN" sz="1100" dirty="0">
                <a:solidFill>
                  <a:schemeClr val="tx1">
                    <a:lumMod val="75000"/>
                    <a:lumOff val="25000"/>
                  </a:schemeClr>
                </a:solidFill>
                <a:latin typeface="微软雅黑" pitchFamily="34" charset="-122"/>
                <a:ea typeface="微软雅黑" pitchFamily="34" charset="-122"/>
              </a:endParaRPr>
            </a:p>
          </p:txBody>
        </p:sp>
      </p:grpSp>
      <p:sp>
        <p:nvSpPr>
          <p:cNvPr id="43" name="标题 4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58631509"/>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5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250"/>
                                        <p:tgtEl>
                                          <p:spTgt spid="12"/>
                                        </p:tgtEl>
                                      </p:cBhvr>
                                    </p:animEffect>
                                  </p:childTnLst>
                                </p:cTn>
                              </p:par>
                            </p:childTnLst>
                          </p:cTn>
                        </p:par>
                        <p:par>
                          <p:cTn id="11" fill="hold" nodeType="afterGroup">
                            <p:stCondLst>
                              <p:cond delay="25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250"/>
                                        <p:tgtEl>
                                          <p:spTgt spid="4"/>
                                        </p:tgtEl>
                                      </p:cBhvr>
                                    </p:animEffect>
                                  </p:childTnLst>
                                </p:cTn>
                              </p:par>
                              <p:par>
                                <p:cTn id="15" presetID="22" presetClass="entr" presetSubtype="4"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250"/>
                                        <p:tgtEl>
                                          <p:spTgt spid="18"/>
                                        </p:tgtEl>
                                      </p:cBhvr>
                                    </p:animEffect>
                                  </p:childTnLst>
                                </p:cTn>
                              </p:par>
                            </p:childTnLst>
                          </p:cTn>
                        </p:par>
                        <p:par>
                          <p:cTn id="18" fill="hold" nodeType="afterGroup">
                            <p:stCondLst>
                              <p:cond delay="500"/>
                            </p:stCondLst>
                            <p:childTnLst>
                              <p:par>
                                <p:cTn id="19" presetID="22"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250"/>
                                        <p:tgtEl>
                                          <p:spTgt spid="6"/>
                                        </p:tgtEl>
                                      </p:cBhvr>
                                    </p:animEffect>
                                  </p:childTnLst>
                                </p:cTn>
                              </p:par>
                              <p:par>
                                <p:cTn id="22" presetID="22" presetClass="entr" presetSubtype="4"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down)">
                                      <p:cBhvr>
                                        <p:cTn id="24" dur="250"/>
                                        <p:tgtEl>
                                          <p:spTgt spid="24"/>
                                        </p:tgtEl>
                                      </p:cBhvr>
                                    </p:animEffect>
                                  </p:childTnLst>
                                </p:cTn>
                              </p:par>
                            </p:childTnLst>
                          </p:cTn>
                        </p:par>
                        <p:par>
                          <p:cTn id="25" fill="hold" nodeType="afterGroup">
                            <p:stCondLst>
                              <p:cond delay="750"/>
                            </p:stCondLst>
                            <p:childTnLst>
                              <p:par>
                                <p:cTn id="26" presetID="22" presetClass="entr" presetSubtype="8"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250"/>
                                        <p:tgtEl>
                                          <p:spTgt spid="9"/>
                                        </p:tgtEl>
                                      </p:cBhvr>
                                    </p:animEffect>
                                  </p:childTnLst>
                                </p:cTn>
                              </p:par>
                              <p:par>
                                <p:cTn id="29" presetID="22" presetClass="entr" presetSubtype="4"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250"/>
                                        <p:tgtEl>
                                          <p:spTgt spid="30"/>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anim calcmode="lin" valueType="num">
                                      <p:cBhvr>
                                        <p:cTn id="35" dur="1000" fill="hold"/>
                                        <p:tgtEl>
                                          <p:spTgt spid="36"/>
                                        </p:tgtEl>
                                        <p:attrNameLst>
                                          <p:attrName>ppt_x</p:attrName>
                                        </p:attrNameLst>
                                      </p:cBhvr>
                                      <p:tavLst>
                                        <p:tav tm="0">
                                          <p:val>
                                            <p:strVal val="#ppt_x"/>
                                          </p:val>
                                        </p:tav>
                                        <p:tav tm="100000">
                                          <p:val>
                                            <p:strVal val="#ppt_x"/>
                                          </p:val>
                                        </p:tav>
                                      </p:tavLst>
                                    </p:anim>
                                    <p:anim calcmode="lin" valueType="num">
                                      <p:cBhvr>
                                        <p:cTn id="36" dur="1000" fill="hold"/>
                                        <p:tgtEl>
                                          <p:spTgt spid="3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1000"/>
                                        <p:tgtEl>
                                          <p:spTgt spid="37"/>
                                        </p:tgtEl>
                                      </p:cBhvr>
                                    </p:animEffect>
                                    <p:anim calcmode="lin" valueType="num">
                                      <p:cBhvr>
                                        <p:cTn id="40" dur="1000" fill="hold"/>
                                        <p:tgtEl>
                                          <p:spTgt spid="37"/>
                                        </p:tgtEl>
                                        <p:attrNameLst>
                                          <p:attrName>ppt_x</p:attrName>
                                        </p:attrNameLst>
                                      </p:cBhvr>
                                      <p:tavLst>
                                        <p:tav tm="0">
                                          <p:val>
                                            <p:strVal val="#ppt_x"/>
                                          </p:val>
                                        </p:tav>
                                        <p:tav tm="100000">
                                          <p:val>
                                            <p:strVal val="#ppt_x"/>
                                          </p:val>
                                        </p:tav>
                                      </p:tavLst>
                                    </p:anim>
                                    <p:anim calcmode="lin" valueType="num">
                                      <p:cBhvr>
                                        <p:cTn id="41" dur="1000" fill="hold"/>
                                        <p:tgtEl>
                                          <p:spTgt spid="3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1000"/>
                                        <p:tgtEl>
                                          <p:spTgt spid="38"/>
                                        </p:tgtEl>
                                      </p:cBhvr>
                                    </p:animEffect>
                                    <p:anim calcmode="lin" valueType="num">
                                      <p:cBhvr>
                                        <p:cTn id="45" dur="1000" fill="hold"/>
                                        <p:tgtEl>
                                          <p:spTgt spid="38"/>
                                        </p:tgtEl>
                                        <p:attrNameLst>
                                          <p:attrName>ppt_x</p:attrName>
                                        </p:attrNameLst>
                                      </p:cBhvr>
                                      <p:tavLst>
                                        <p:tav tm="0">
                                          <p:val>
                                            <p:strVal val="#ppt_x"/>
                                          </p:val>
                                        </p:tav>
                                        <p:tav tm="100000">
                                          <p:val>
                                            <p:strVal val="#ppt_x"/>
                                          </p:val>
                                        </p:tav>
                                      </p:tavLst>
                                    </p:anim>
                                    <p:anim calcmode="lin" valueType="num">
                                      <p:cBhvr>
                                        <p:cTn id="46" dur="1000" fill="hold"/>
                                        <p:tgtEl>
                                          <p:spTgt spid="3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1000"/>
                                        <p:tgtEl>
                                          <p:spTgt spid="39"/>
                                        </p:tgtEl>
                                      </p:cBhvr>
                                    </p:animEffect>
                                    <p:anim calcmode="lin" valueType="num">
                                      <p:cBhvr>
                                        <p:cTn id="50" dur="1000" fill="hold"/>
                                        <p:tgtEl>
                                          <p:spTgt spid="39"/>
                                        </p:tgtEl>
                                        <p:attrNameLst>
                                          <p:attrName>ppt_x</p:attrName>
                                        </p:attrNameLst>
                                      </p:cBhvr>
                                      <p:tavLst>
                                        <p:tav tm="0">
                                          <p:val>
                                            <p:strVal val="#ppt_x"/>
                                          </p:val>
                                        </p:tav>
                                        <p:tav tm="100000">
                                          <p:val>
                                            <p:strVal val="#ppt_x"/>
                                          </p:val>
                                        </p:tav>
                                      </p:tavLst>
                                    </p:anim>
                                    <p:anim calcmode="lin" valueType="num">
                                      <p:cBhvr>
                                        <p:cTn id="51" dur="1000" fill="hold"/>
                                        <p:tgtEl>
                                          <p:spTgt spid="39"/>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1000"/>
                                        <p:tgtEl>
                                          <p:spTgt spid="40"/>
                                        </p:tgtEl>
                                      </p:cBhvr>
                                    </p:animEffect>
                                    <p:anim calcmode="lin" valueType="num">
                                      <p:cBhvr>
                                        <p:cTn id="55" dur="1000" fill="hold"/>
                                        <p:tgtEl>
                                          <p:spTgt spid="40"/>
                                        </p:tgtEl>
                                        <p:attrNameLst>
                                          <p:attrName>ppt_x</p:attrName>
                                        </p:attrNameLst>
                                      </p:cBhvr>
                                      <p:tavLst>
                                        <p:tav tm="0">
                                          <p:val>
                                            <p:strVal val="#ppt_x"/>
                                          </p:val>
                                        </p:tav>
                                        <p:tav tm="100000">
                                          <p:val>
                                            <p:strVal val="#ppt_x"/>
                                          </p:val>
                                        </p:tav>
                                      </p:tavLst>
                                    </p:anim>
                                    <p:anim calcmode="lin" valueType="num">
                                      <p:cBhvr>
                                        <p:cTn id="56" dur="1000" fill="hold"/>
                                        <p:tgtEl>
                                          <p:spTgt spid="40"/>
                                        </p:tgtEl>
                                        <p:attrNameLst>
                                          <p:attrName>ppt_y</p:attrName>
                                        </p:attrNameLst>
                                      </p:cBhvr>
                                      <p:tavLst>
                                        <p:tav tm="0">
                                          <p:val>
                                            <p:strVal val="#ppt_y+.1"/>
                                          </p:val>
                                        </p:tav>
                                        <p:tav tm="100000">
                                          <p:val>
                                            <p:strVal val="#ppt_y"/>
                                          </p:val>
                                        </p:tav>
                                      </p:tavLst>
                                    </p:anim>
                                  </p:childTnLst>
                                </p:cTn>
                              </p:par>
                            </p:childTnLst>
                          </p:cTn>
                        </p:par>
                        <p:par>
                          <p:cTn id="57" fill="hold">
                            <p:stCondLst>
                              <p:cond delay="1750"/>
                            </p:stCondLst>
                            <p:childTnLst>
                              <p:par>
                                <p:cTn id="58" presetID="22" presetClass="entr" presetSubtype="8"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250"/>
                                        <p:tgtEl>
                                          <p:spTgt spid="15"/>
                                        </p:tgtEl>
                                      </p:cBhvr>
                                    </p:animEffect>
                                  </p:childTnLst>
                                </p:cTn>
                              </p:par>
                            </p:childTnLst>
                          </p:cTn>
                        </p:par>
                        <p:par>
                          <p:cTn id="61" fill="hold" nodeType="afterGroup">
                            <p:stCondLst>
                              <p:cond delay="2000"/>
                            </p:stCondLst>
                            <p:childTnLst>
                              <p:par>
                                <p:cTn id="62" presetID="53" presetClass="entr" presetSubtype="16"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p:cTn id="64" dur="250" fill="hold"/>
                                        <p:tgtEl>
                                          <p:spTgt spid="21"/>
                                        </p:tgtEl>
                                        <p:attrNameLst>
                                          <p:attrName>ppt_w</p:attrName>
                                        </p:attrNameLst>
                                      </p:cBhvr>
                                      <p:tavLst>
                                        <p:tav tm="0">
                                          <p:val>
                                            <p:fltVal val="0"/>
                                          </p:val>
                                        </p:tav>
                                        <p:tav tm="100000">
                                          <p:val>
                                            <p:strVal val="#ppt_w"/>
                                          </p:val>
                                        </p:tav>
                                      </p:tavLst>
                                    </p:anim>
                                    <p:anim calcmode="lin" valueType="num">
                                      <p:cBhvr>
                                        <p:cTn id="65" dur="250" fill="hold"/>
                                        <p:tgtEl>
                                          <p:spTgt spid="21"/>
                                        </p:tgtEl>
                                        <p:attrNameLst>
                                          <p:attrName>ppt_h</p:attrName>
                                        </p:attrNameLst>
                                      </p:cBhvr>
                                      <p:tavLst>
                                        <p:tav tm="0">
                                          <p:val>
                                            <p:fltVal val="0"/>
                                          </p:val>
                                        </p:tav>
                                        <p:tav tm="100000">
                                          <p:val>
                                            <p:strVal val="#ppt_h"/>
                                          </p:val>
                                        </p:tav>
                                      </p:tavLst>
                                    </p:anim>
                                    <p:animEffect transition="in" filter="fade">
                                      <p:cBhvr>
                                        <p:cTn id="66" dur="250"/>
                                        <p:tgtEl>
                                          <p:spTgt spid="21"/>
                                        </p:tgtEl>
                                      </p:cBhvr>
                                    </p:animEffect>
                                  </p:childTnLst>
                                </p:cTn>
                              </p:par>
                            </p:childTnLst>
                          </p:cTn>
                        </p:par>
                        <p:par>
                          <p:cTn id="67" fill="hold" nodeType="afterGroup">
                            <p:stCondLst>
                              <p:cond delay="2250"/>
                            </p:stCondLst>
                            <p:childTnLst>
                              <p:par>
                                <p:cTn id="68" presetID="53" presetClass="entr" presetSubtype="16"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p:cTn id="70" dur="250" fill="hold"/>
                                        <p:tgtEl>
                                          <p:spTgt spid="50"/>
                                        </p:tgtEl>
                                        <p:attrNameLst>
                                          <p:attrName>ppt_w</p:attrName>
                                        </p:attrNameLst>
                                      </p:cBhvr>
                                      <p:tavLst>
                                        <p:tav tm="0">
                                          <p:val>
                                            <p:fltVal val="0"/>
                                          </p:val>
                                        </p:tav>
                                        <p:tav tm="100000">
                                          <p:val>
                                            <p:strVal val="#ppt_w"/>
                                          </p:val>
                                        </p:tav>
                                      </p:tavLst>
                                    </p:anim>
                                    <p:anim calcmode="lin" valueType="num">
                                      <p:cBhvr>
                                        <p:cTn id="71" dur="250" fill="hold"/>
                                        <p:tgtEl>
                                          <p:spTgt spid="50"/>
                                        </p:tgtEl>
                                        <p:attrNameLst>
                                          <p:attrName>ppt_h</p:attrName>
                                        </p:attrNameLst>
                                      </p:cBhvr>
                                      <p:tavLst>
                                        <p:tav tm="0">
                                          <p:val>
                                            <p:fltVal val="0"/>
                                          </p:val>
                                        </p:tav>
                                        <p:tav tm="100000">
                                          <p:val>
                                            <p:strVal val="#ppt_h"/>
                                          </p:val>
                                        </p:tav>
                                      </p:tavLst>
                                    </p:anim>
                                    <p:animEffect transition="in" filter="fade">
                                      <p:cBhvr>
                                        <p:cTn id="72" dur="250"/>
                                        <p:tgtEl>
                                          <p:spTgt spid="50"/>
                                        </p:tgtEl>
                                      </p:cBhvr>
                                    </p:animEffect>
                                  </p:childTnLst>
                                </p:cTn>
                              </p:par>
                            </p:childTnLst>
                          </p:cTn>
                        </p:par>
                        <p:par>
                          <p:cTn id="73" fill="hold" nodeType="afterGroup">
                            <p:stCondLst>
                              <p:cond delay="2500"/>
                            </p:stCondLst>
                            <p:childTnLst>
                              <p:par>
                                <p:cTn id="74" presetID="53" presetClass="entr" presetSubtype="16" fill="hold" nodeType="after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p:cTn id="76" dur="250" fill="hold"/>
                                        <p:tgtEl>
                                          <p:spTgt spid="25"/>
                                        </p:tgtEl>
                                        <p:attrNameLst>
                                          <p:attrName>ppt_w</p:attrName>
                                        </p:attrNameLst>
                                      </p:cBhvr>
                                      <p:tavLst>
                                        <p:tav tm="0">
                                          <p:val>
                                            <p:fltVal val="0"/>
                                          </p:val>
                                        </p:tav>
                                        <p:tav tm="100000">
                                          <p:val>
                                            <p:strVal val="#ppt_w"/>
                                          </p:val>
                                        </p:tav>
                                      </p:tavLst>
                                    </p:anim>
                                    <p:anim calcmode="lin" valueType="num">
                                      <p:cBhvr>
                                        <p:cTn id="77" dur="250" fill="hold"/>
                                        <p:tgtEl>
                                          <p:spTgt spid="25"/>
                                        </p:tgtEl>
                                        <p:attrNameLst>
                                          <p:attrName>ppt_h</p:attrName>
                                        </p:attrNameLst>
                                      </p:cBhvr>
                                      <p:tavLst>
                                        <p:tav tm="0">
                                          <p:val>
                                            <p:fltVal val="0"/>
                                          </p:val>
                                        </p:tav>
                                        <p:tav tm="100000">
                                          <p:val>
                                            <p:strVal val="#ppt_h"/>
                                          </p:val>
                                        </p:tav>
                                      </p:tavLst>
                                    </p:anim>
                                    <p:animEffect transition="in" filter="fade">
                                      <p:cBhvr>
                                        <p:cTn id="78" dur="250"/>
                                        <p:tgtEl>
                                          <p:spTgt spid="25"/>
                                        </p:tgtEl>
                                      </p:cBhvr>
                                    </p:animEffect>
                                  </p:childTnLst>
                                </p:cTn>
                              </p:par>
                            </p:childTnLst>
                          </p:cTn>
                        </p:par>
                        <p:par>
                          <p:cTn id="79" fill="hold" nodeType="afterGroup">
                            <p:stCondLst>
                              <p:cond delay="2750"/>
                            </p:stCondLst>
                            <p:childTnLst>
                              <p:par>
                                <p:cTn id="80" presetID="53" presetClass="entr" presetSubtype="16" fill="hold" nodeType="after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p:cTn id="82" dur="250" fill="hold"/>
                                        <p:tgtEl>
                                          <p:spTgt spid="27"/>
                                        </p:tgtEl>
                                        <p:attrNameLst>
                                          <p:attrName>ppt_w</p:attrName>
                                        </p:attrNameLst>
                                      </p:cBhvr>
                                      <p:tavLst>
                                        <p:tav tm="0">
                                          <p:val>
                                            <p:fltVal val="0"/>
                                          </p:val>
                                        </p:tav>
                                        <p:tav tm="100000">
                                          <p:val>
                                            <p:strVal val="#ppt_w"/>
                                          </p:val>
                                        </p:tav>
                                      </p:tavLst>
                                    </p:anim>
                                    <p:anim calcmode="lin" valueType="num">
                                      <p:cBhvr>
                                        <p:cTn id="83" dur="250" fill="hold"/>
                                        <p:tgtEl>
                                          <p:spTgt spid="27"/>
                                        </p:tgtEl>
                                        <p:attrNameLst>
                                          <p:attrName>ppt_h</p:attrName>
                                        </p:attrNameLst>
                                      </p:cBhvr>
                                      <p:tavLst>
                                        <p:tav tm="0">
                                          <p:val>
                                            <p:fltVal val="0"/>
                                          </p:val>
                                        </p:tav>
                                        <p:tav tm="100000">
                                          <p:val>
                                            <p:strVal val="#ppt_h"/>
                                          </p:val>
                                        </p:tav>
                                      </p:tavLst>
                                    </p:anim>
                                    <p:animEffect transition="in" filter="fade">
                                      <p:cBhvr>
                                        <p:cTn id="84" dur="250"/>
                                        <p:tgtEl>
                                          <p:spTgt spid="27"/>
                                        </p:tgtEl>
                                      </p:cBhvr>
                                    </p:animEffect>
                                  </p:childTnLst>
                                </p:cTn>
                              </p:par>
                            </p:childTnLst>
                          </p:cTn>
                        </p:par>
                        <p:par>
                          <p:cTn id="85" fill="hold" nodeType="afterGroup">
                            <p:stCondLst>
                              <p:cond delay="3000"/>
                            </p:stCondLst>
                            <p:childTnLst>
                              <p:par>
                                <p:cTn id="86" presetID="53" presetClass="entr" presetSubtype="16"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250" fill="hold"/>
                                        <p:tgtEl>
                                          <p:spTgt spid="31"/>
                                        </p:tgtEl>
                                        <p:attrNameLst>
                                          <p:attrName>ppt_w</p:attrName>
                                        </p:attrNameLst>
                                      </p:cBhvr>
                                      <p:tavLst>
                                        <p:tav tm="0">
                                          <p:val>
                                            <p:fltVal val="0"/>
                                          </p:val>
                                        </p:tav>
                                        <p:tav tm="100000">
                                          <p:val>
                                            <p:strVal val="#ppt_w"/>
                                          </p:val>
                                        </p:tav>
                                      </p:tavLst>
                                    </p:anim>
                                    <p:anim calcmode="lin" valueType="num">
                                      <p:cBhvr>
                                        <p:cTn id="89" dur="250" fill="hold"/>
                                        <p:tgtEl>
                                          <p:spTgt spid="31"/>
                                        </p:tgtEl>
                                        <p:attrNameLst>
                                          <p:attrName>ppt_h</p:attrName>
                                        </p:attrNameLst>
                                      </p:cBhvr>
                                      <p:tavLst>
                                        <p:tav tm="0">
                                          <p:val>
                                            <p:fltVal val="0"/>
                                          </p:val>
                                        </p:tav>
                                        <p:tav tm="100000">
                                          <p:val>
                                            <p:strVal val="#ppt_h"/>
                                          </p:val>
                                        </p:tav>
                                      </p:tavLst>
                                    </p:anim>
                                    <p:animEffect transition="in" filter="fade">
                                      <p:cBhvr>
                                        <p:cTn id="90" dur="250"/>
                                        <p:tgtEl>
                                          <p:spTgt spid="3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72724"/>
                                        </p:tgtEl>
                                        <p:attrNameLst>
                                          <p:attrName>style.visibility</p:attrName>
                                        </p:attrNameLst>
                                      </p:cBhvr>
                                      <p:to>
                                        <p:strVal val="visible"/>
                                      </p:to>
                                    </p:set>
                                    <p:animEffect transition="in" filter="fade">
                                      <p:cBhvr>
                                        <p:cTn id="93" dur="500"/>
                                        <p:tgtEl>
                                          <p:spTgt spid="72724"/>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72725"/>
                                        </p:tgtEl>
                                        <p:attrNameLst>
                                          <p:attrName>style.visibility</p:attrName>
                                        </p:attrNameLst>
                                      </p:cBhvr>
                                      <p:to>
                                        <p:strVal val="visible"/>
                                      </p:to>
                                    </p:set>
                                    <p:animEffect transition="in" filter="fade">
                                      <p:cBhvr>
                                        <p:cTn id="96" dur="500"/>
                                        <p:tgtEl>
                                          <p:spTgt spid="727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2726"/>
                                        </p:tgtEl>
                                        <p:attrNameLst>
                                          <p:attrName>style.visibility</p:attrName>
                                        </p:attrNameLst>
                                      </p:cBhvr>
                                      <p:to>
                                        <p:strVal val="visible"/>
                                      </p:to>
                                    </p:set>
                                    <p:animEffect transition="in" filter="fade">
                                      <p:cBhvr>
                                        <p:cTn id="99" dur="500"/>
                                        <p:tgtEl>
                                          <p:spTgt spid="727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2727"/>
                                        </p:tgtEl>
                                        <p:attrNameLst>
                                          <p:attrName>style.visibility</p:attrName>
                                        </p:attrNameLst>
                                      </p:cBhvr>
                                      <p:to>
                                        <p:strVal val="visible"/>
                                      </p:to>
                                    </p:set>
                                    <p:animEffect transition="in" filter="fade">
                                      <p:cBhvr>
                                        <p:cTn id="102" dur="500"/>
                                        <p:tgtEl>
                                          <p:spTgt spid="727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72728"/>
                                        </p:tgtEl>
                                        <p:attrNameLst>
                                          <p:attrName>style.visibility</p:attrName>
                                        </p:attrNameLst>
                                      </p:cBhvr>
                                      <p:to>
                                        <p:strVal val="visible"/>
                                      </p:to>
                                    </p:set>
                                    <p:animEffect transition="in" filter="fade">
                                      <p:cBhvr>
                                        <p:cTn id="105" dur="500"/>
                                        <p:tgtEl>
                                          <p:spTgt spid="72728"/>
                                        </p:tgtEl>
                                      </p:cBhvr>
                                    </p:animEffect>
                                  </p:childTnLst>
                                </p:cTn>
                              </p:par>
                            </p:childTnLst>
                          </p:cTn>
                        </p:par>
                        <p:par>
                          <p:cTn id="106" fill="hold">
                            <p:stCondLst>
                              <p:cond delay="3500"/>
                            </p:stCondLst>
                            <p:childTnLst>
                              <p:par>
                                <p:cTn id="107" presetID="2" presetClass="entr" presetSubtype="1"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 calcmode="lin" valueType="num">
                                      <p:cBhvr additive="base">
                                        <p:cTn id="109" dur="500" fill="hold"/>
                                        <p:tgtEl>
                                          <p:spTgt spid="33"/>
                                        </p:tgtEl>
                                        <p:attrNameLst>
                                          <p:attrName>ppt_x</p:attrName>
                                        </p:attrNameLst>
                                      </p:cBhvr>
                                      <p:tavLst>
                                        <p:tav tm="0">
                                          <p:val>
                                            <p:strVal val="#ppt_x"/>
                                          </p:val>
                                        </p:tav>
                                        <p:tav tm="100000">
                                          <p:val>
                                            <p:strVal val="#ppt_x"/>
                                          </p:val>
                                        </p:tav>
                                      </p:tavLst>
                                    </p:anim>
                                    <p:anim calcmode="lin" valueType="num">
                                      <p:cBhvr additive="base">
                                        <p:cTn id="110"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72724" grpId="0"/>
      <p:bldP spid="72725" grpId="0"/>
      <p:bldP spid="72726" grpId="0"/>
      <p:bldP spid="72727" grpId="0"/>
      <p:bldP spid="72728" grpId="0"/>
      <p:bldP spid="5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 name="Group 120"/>
          <p:cNvGrpSpPr/>
          <p:nvPr/>
        </p:nvGrpSpPr>
        <p:grpSpPr>
          <a:xfrm rot="1203774">
            <a:off x="1629327" y="2095022"/>
            <a:ext cx="228556" cy="1101521"/>
            <a:chOff x="2971802" y="2190750"/>
            <a:chExt cx="228598" cy="1101725"/>
          </a:xfrm>
        </p:grpSpPr>
        <p:cxnSp>
          <p:nvCxnSpPr>
            <p:cNvPr id="122" name="Straight Connector 121"/>
            <p:cNvCxnSpPr/>
            <p:nvPr/>
          </p:nvCxnSpPr>
          <p:spPr>
            <a:xfrm rot="16200000" flipV="1">
              <a:off x="2478088"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rot="5400000" flipH="1" flipV="1">
              <a:off x="2592387"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130" name="Group 129"/>
          <p:cNvGrpSpPr/>
          <p:nvPr/>
        </p:nvGrpSpPr>
        <p:grpSpPr>
          <a:xfrm>
            <a:off x="1819787" y="1454360"/>
            <a:ext cx="838046" cy="838046"/>
            <a:chOff x="1657350" y="1428750"/>
            <a:chExt cx="838200" cy="838200"/>
          </a:xfrm>
        </p:grpSpPr>
        <p:sp>
          <p:nvSpPr>
            <p:cNvPr id="118" name="Rectangle 117"/>
            <p:cNvSpPr/>
            <p:nvPr/>
          </p:nvSpPr>
          <p:spPr>
            <a:xfrm>
              <a:off x="1657350" y="1428750"/>
              <a:ext cx="838200" cy="83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52"/>
            <p:cNvSpPr>
              <a:spLocks noEditPoints="1"/>
            </p:cNvSpPr>
            <p:nvPr/>
          </p:nvSpPr>
          <p:spPr bwMode="auto">
            <a:xfrm>
              <a:off x="1890341" y="1647623"/>
              <a:ext cx="372219" cy="40045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91423" tIns="45712" rIns="91423" bIns="45712" numCol="1" anchor="t" anchorCtr="0" compatLnSpc="1">
              <a:prstTxWarp prst="textNoShape">
                <a:avLst/>
              </a:prstTxWarp>
            </a:bodyPr>
            <a:lstStyle/>
            <a:p>
              <a:pP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Group 63"/>
          <p:cNvGrpSpPr/>
          <p:nvPr/>
        </p:nvGrpSpPr>
        <p:grpSpPr>
          <a:xfrm>
            <a:off x="3457789" y="2292404"/>
            <a:ext cx="228556" cy="1101521"/>
            <a:chOff x="2971801" y="2190750"/>
            <a:chExt cx="228599" cy="1101725"/>
          </a:xfrm>
        </p:grpSpPr>
        <p:cxnSp>
          <p:nvCxnSpPr>
            <p:cNvPr id="61" name="Straight Connector 60"/>
            <p:cNvCxnSpPr/>
            <p:nvPr/>
          </p:nvCxnSpPr>
          <p:spPr>
            <a:xfrm rot="16200000" flipV="1">
              <a:off x="2478088"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flipH="1" flipV="1">
              <a:off x="2592387"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a:off x="3153040" y="1454360"/>
            <a:ext cx="838046" cy="838046"/>
            <a:chOff x="2905125" y="1428750"/>
            <a:chExt cx="838200" cy="838200"/>
          </a:xfrm>
        </p:grpSpPr>
        <p:sp>
          <p:nvSpPr>
            <p:cNvPr id="43" name="Rectangle 42"/>
            <p:cNvSpPr/>
            <p:nvPr/>
          </p:nvSpPr>
          <p:spPr>
            <a:xfrm>
              <a:off x="2905125" y="1428750"/>
              <a:ext cx="838200" cy="83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26" name="Freeform 48"/>
            <p:cNvSpPr>
              <a:spLocks/>
            </p:cNvSpPr>
            <p:nvPr/>
          </p:nvSpPr>
          <p:spPr bwMode="auto">
            <a:xfrm>
              <a:off x="3221544" y="1661741"/>
              <a:ext cx="205362" cy="372219"/>
            </a:xfrm>
            <a:custGeom>
              <a:avLst/>
              <a:gdLst/>
              <a:ahLst/>
              <a:cxnLst>
                <a:cxn ang="0">
                  <a:pos x="36" y="20"/>
                </a:cxn>
                <a:cxn ang="0">
                  <a:pos x="15" y="66"/>
                </a:cxn>
                <a:cxn ang="0">
                  <a:pos x="13" y="67"/>
                </a:cxn>
                <a:cxn ang="0">
                  <a:pos x="12" y="67"/>
                </a:cxn>
                <a:cxn ang="0">
                  <a:pos x="11" y="65"/>
                </a:cxn>
                <a:cxn ang="0">
                  <a:pos x="19" y="33"/>
                </a:cxn>
                <a:cxn ang="0">
                  <a:pos x="3" y="37"/>
                </a:cxn>
                <a:cxn ang="0">
                  <a:pos x="2" y="37"/>
                </a:cxn>
                <a:cxn ang="0">
                  <a:pos x="1" y="36"/>
                </a:cxn>
                <a:cxn ang="0">
                  <a:pos x="1" y="35"/>
                </a:cxn>
                <a:cxn ang="0">
                  <a:pos x="9" y="2"/>
                </a:cxn>
                <a:cxn ang="0">
                  <a:pos x="10" y="0"/>
                </a:cxn>
                <a:cxn ang="0">
                  <a:pos x="24" y="0"/>
                </a:cxn>
                <a:cxn ang="0">
                  <a:pos x="25" y="2"/>
                </a:cxn>
                <a:cxn ang="0">
                  <a:pos x="25" y="3"/>
                </a:cxn>
                <a:cxn ang="0">
                  <a:pos x="18" y="21"/>
                </a:cxn>
                <a:cxn ang="0">
                  <a:pos x="34" y="18"/>
                </a:cxn>
                <a:cxn ang="0">
                  <a:pos x="35" y="17"/>
                </a:cxn>
                <a:cxn ang="0">
                  <a:pos x="36" y="18"/>
                </a:cxn>
                <a:cxn ang="0">
                  <a:pos x="36" y="20"/>
                </a:cxn>
              </a:cxnLst>
              <a:rect l="0" t="0" r="r" b="b"/>
              <a:pathLst>
                <a:path w="37" h="6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chemeClr val="bg1"/>
            </a:solidFill>
            <a:ln w="9525">
              <a:noFill/>
              <a:round/>
              <a:headEnd/>
              <a:tailEnd/>
            </a:ln>
          </p:spPr>
          <p:txBody>
            <a:bodyPr vert="horz" wrap="square" lIns="91423" tIns="45712" rIns="91423" bIns="45712" numCol="1" anchor="t" anchorCtr="0" compatLnSpc="1">
              <a:prstTxWarp prst="textNoShape">
                <a:avLst/>
              </a:prstTxWarp>
            </a:bodyPr>
            <a:lstStyle/>
            <a:p>
              <a:pP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5" name="Group 84"/>
          <p:cNvGrpSpPr/>
          <p:nvPr/>
        </p:nvGrpSpPr>
        <p:grpSpPr>
          <a:xfrm>
            <a:off x="4733903" y="2292404"/>
            <a:ext cx="228556" cy="1101521"/>
            <a:chOff x="2971801" y="2190750"/>
            <a:chExt cx="228599" cy="1101725"/>
          </a:xfrm>
        </p:grpSpPr>
        <p:cxnSp>
          <p:nvCxnSpPr>
            <p:cNvPr id="86" name="Straight Connector 85"/>
            <p:cNvCxnSpPr/>
            <p:nvPr/>
          </p:nvCxnSpPr>
          <p:spPr>
            <a:xfrm rot="16200000" flipV="1">
              <a:off x="2478088"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2592387"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32" name="Group 131"/>
          <p:cNvGrpSpPr/>
          <p:nvPr/>
        </p:nvGrpSpPr>
        <p:grpSpPr>
          <a:xfrm>
            <a:off x="4429155" y="1454360"/>
            <a:ext cx="838046" cy="838046"/>
            <a:chOff x="4152900" y="1428750"/>
            <a:chExt cx="838200" cy="838200"/>
          </a:xfrm>
        </p:grpSpPr>
        <p:sp>
          <p:nvSpPr>
            <p:cNvPr id="82" name="Rectangle 81"/>
            <p:cNvSpPr/>
            <p:nvPr/>
          </p:nvSpPr>
          <p:spPr>
            <a:xfrm>
              <a:off x="4152900" y="1428750"/>
              <a:ext cx="838200" cy="83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107"/>
            <p:cNvSpPr>
              <a:spLocks noEditPoints="1"/>
            </p:cNvSpPr>
            <p:nvPr/>
          </p:nvSpPr>
          <p:spPr bwMode="auto">
            <a:xfrm>
              <a:off x="4391025" y="1664308"/>
              <a:ext cx="361951" cy="367085"/>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91423" tIns="45712" rIns="91423" bIns="45712" numCol="1" anchor="t" anchorCtr="0" compatLnSpc="1">
              <a:prstTxWarp prst="textNoShape">
                <a:avLst/>
              </a:prstTxWarp>
            </a:bodyPr>
            <a:lstStyle/>
            <a:p>
              <a:pP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Group 92"/>
          <p:cNvGrpSpPr/>
          <p:nvPr/>
        </p:nvGrpSpPr>
        <p:grpSpPr>
          <a:xfrm>
            <a:off x="6029063" y="2292404"/>
            <a:ext cx="228556" cy="1101521"/>
            <a:chOff x="2971801" y="2190750"/>
            <a:chExt cx="228599" cy="1101725"/>
          </a:xfrm>
        </p:grpSpPr>
        <p:cxnSp>
          <p:nvCxnSpPr>
            <p:cNvPr id="94" name="Straight Connector 93"/>
            <p:cNvCxnSpPr/>
            <p:nvPr/>
          </p:nvCxnSpPr>
          <p:spPr>
            <a:xfrm rot="16200000" flipV="1">
              <a:off x="2478088"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5400000" flipH="1" flipV="1">
              <a:off x="2592387"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33" name="Group 132"/>
          <p:cNvGrpSpPr/>
          <p:nvPr/>
        </p:nvGrpSpPr>
        <p:grpSpPr>
          <a:xfrm>
            <a:off x="5724314" y="1454360"/>
            <a:ext cx="838046" cy="838046"/>
            <a:chOff x="5400675" y="1428750"/>
            <a:chExt cx="838200" cy="838200"/>
          </a:xfrm>
        </p:grpSpPr>
        <p:sp>
          <p:nvSpPr>
            <p:cNvPr id="90" name="Rectangle 89"/>
            <p:cNvSpPr/>
            <p:nvPr/>
          </p:nvSpPr>
          <p:spPr>
            <a:xfrm>
              <a:off x="5400675" y="1428750"/>
              <a:ext cx="838200" cy="838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130"/>
            <p:cNvSpPr>
              <a:spLocks noEditPoints="1"/>
            </p:cNvSpPr>
            <p:nvPr/>
          </p:nvSpPr>
          <p:spPr bwMode="auto">
            <a:xfrm>
              <a:off x="5633666" y="1661741"/>
              <a:ext cx="372219" cy="372219"/>
            </a:xfrm>
            <a:custGeom>
              <a:avLst/>
              <a:gdLst/>
              <a:ahLst/>
              <a:cxnLst>
                <a:cxn ang="0">
                  <a:pos x="62" y="67"/>
                </a:cxn>
                <a:cxn ang="0">
                  <a:pos x="59" y="66"/>
                </a:cxn>
                <a:cxn ang="0">
                  <a:pos x="45" y="52"/>
                </a:cxn>
                <a:cxn ang="0">
                  <a:pos x="29" y="57"/>
                </a:cxn>
                <a:cxn ang="0">
                  <a:pos x="0" y="29"/>
                </a:cxn>
                <a:cxn ang="0">
                  <a:pos x="29" y="0"/>
                </a:cxn>
                <a:cxn ang="0">
                  <a:pos x="57" y="29"/>
                </a:cxn>
                <a:cxn ang="0">
                  <a:pos x="52" y="45"/>
                </a:cxn>
                <a:cxn ang="0">
                  <a:pos x="66" y="59"/>
                </a:cxn>
                <a:cxn ang="0">
                  <a:pos x="67" y="62"/>
                </a:cxn>
                <a:cxn ang="0">
                  <a:pos x="62" y="67"/>
                </a:cxn>
                <a:cxn ang="0">
                  <a:pos x="29" y="11"/>
                </a:cxn>
                <a:cxn ang="0">
                  <a:pos x="11" y="29"/>
                </a:cxn>
                <a:cxn ang="0">
                  <a:pos x="29" y="47"/>
                </a:cxn>
                <a:cxn ang="0">
                  <a:pos x="47" y="29"/>
                </a:cxn>
                <a:cxn ang="0">
                  <a:pos x="29" y="11"/>
                </a:cxn>
                <a:cxn ang="0">
                  <a:pos x="42" y="30"/>
                </a:cxn>
                <a:cxn ang="0">
                  <a:pos x="40" y="31"/>
                </a:cxn>
                <a:cxn ang="0">
                  <a:pos x="31" y="31"/>
                </a:cxn>
                <a:cxn ang="0">
                  <a:pos x="31" y="40"/>
                </a:cxn>
                <a:cxn ang="0">
                  <a:pos x="30" y="42"/>
                </a:cxn>
                <a:cxn ang="0">
                  <a:pos x="27" y="42"/>
                </a:cxn>
                <a:cxn ang="0">
                  <a:pos x="26" y="40"/>
                </a:cxn>
                <a:cxn ang="0">
                  <a:pos x="26" y="31"/>
                </a:cxn>
                <a:cxn ang="0">
                  <a:pos x="17" y="31"/>
                </a:cxn>
                <a:cxn ang="0">
                  <a:pos x="16" y="30"/>
                </a:cxn>
                <a:cxn ang="0">
                  <a:pos x="16" y="27"/>
                </a:cxn>
                <a:cxn ang="0">
                  <a:pos x="17" y="26"/>
                </a:cxn>
                <a:cxn ang="0">
                  <a:pos x="26" y="26"/>
                </a:cxn>
                <a:cxn ang="0">
                  <a:pos x="26" y="17"/>
                </a:cxn>
                <a:cxn ang="0">
                  <a:pos x="27" y="16"/>
                </a:cxn>
                <a:cxn ang="0">
                  <a:pos x="30" y="16"/>
                </a:cxn>
                <a:cxn ang="0">
                  <a:pos x="31" y="17"/>
                </a:cxn>
                <a:cxn ang="0">
                  <a:pos x="31" y="26"/>
                </a:cxn>
                <a:cxn ang="0">
                  <a:pos x="40" y="26"/>
                </a:cxn>
                <a:cxn ang="0">
                  <a:pos x="42" y="27"/>
                </a:cxn>
                <a:cxn ang="0">
                  <a:pos x="42" y="30"/>
                </a:cxn>
              </a:cxnLst>
              <a:rect l="0" t="0" r="r" b="b"/>
              <a:pathLst>
                <a:path w="67" h="67">
                  <a:moveTo>
                    <a:pt x="62" y="67"/>
                  </a:moveTo>
                  <a:cubicBezTo>
                    <a:pt x="61" y="67"/>
                    <a:pt x="59" y="67"/>
                    <a:pt x="59" y="66"/>
                  </a:cubicBezTo>
                  <a:cubicBezTo>
                    <a:pt x="45" y="52"/>
                    <a:pt x="45" y="52"/>
                    <a:pt x="45" y="52"/>
                  </a:cubicBezTo>
                  <a:cubicBezTo>
                    <a:pt x="40" y="55"/>
                    <a:pt x="34" y="57"/>
                    <a:pt x="29" y="57"/>
                  </a:cubicBezTo>
                  <a:cubicBezTo>
                    <a:pt x="13" y="57"/>
                    <a:pt x="0" y="44"/>
                    <a:pt x="0" y="29"/>
                  </a:cubicBezTo>
                  <a:cubicBezTo>
                    <a:pt x="0" y="13"/>
                    <a:pt x="13" y="0"/>
                    <a:pt x="29" y="0"/>
                  </a:cubicBezTo>
                  <a:cubicBezTo>
                    <a:pt x="44" y="0"/>
                    <a:pt x="57" y="13"/>
                    <a:pt x="57" y="29"/>
                  </a:cubicBezTo>
                  <a:cubicBezTo>
                    <a:pt x="57" y="34"/>
                    <a:pt x="55" y="40"/>
                    <a:pt x="52" y="45"/>
                  </a:cubicBezTo>
                  <a:cubicBezTo>
                    <a:pt x="66" y="59"/>
                    <a:pt x="66" y="59"/>
                    <a:pt x="66" y="59"/>
                  </a:cubicBezTo>
                  <a:cubicBezTo>
                    <a:pt x="67" y="59"/>
                    <a:pt x="67" y="61"/>
                    <a:pt x="67" y="62"/>
                  </a:cubicBezTo>
                  <a:cubicBezTo>
                    <a:pt x="67" y="65"/>
                    <a:pt x="65" y="67"/>
                    <a:pt x="62" y="67"/>
                  </a:cubicBezTo>
                  <a:close/>
                  <a:moveTo>
                    <a:pt x="29" y="11"/>
                  </a:moveTo>
                  <a:cubicBezTo>
                    <a:pt x="19" y="11"/>
                    <a:pt x="11" y="19"/>
                    <a:pt x="11" y="29"/>
                  </a:cubicBezTo>
                  <a:cubicBezTo>
                    <a:pt x="11" y="39"/>
                    <a:pt x="19" y="47"/>
                    <a:pt x="29" y="47"/>
                  </a:cubicBezTo>
                  <a:cubicBezTo>
                    <a:pt x="39" y="47"/>
                    <a:pt x="47" y="39"/>
                    <a:pt x="47" y="29"/>
                  </a:cubicBezTo>
                  <a:cubicBezTo>
                    <a:pt x="47" y="19"/>
                    <a:pt x="39" y="11"/>
                    <a:pt x="29" y="11"/>
                  </a:cubicBezTo>
                  <a:close/>
                  <a:moveTo>
                    <a:pt x="42" y="30"/>
                  </a:moveTo>
                  <a:cubicBezTo>
                    <a:pt x="42" y="31"/>
                    <a:pt x="41" y="31"/>
                    <a:pt x="40" y="31"/>
                  </a:cubicBezTo>
                  <a:cubicBezTo>
                    <a:pt x="31" y="31"/>
                    <a:pt x="31" y="31"/>
                    <a:pt x="31" y="31"/>
                  </a:cubicBezTo>
                  <a:cubicBezTo>
                    <a:pt x="31" y="40"/>
                    <a:pt x="31" y="40"/>
                    <a:pt x="31" y="40"/>
                  </a:cubicBezTo>
                  <a:cubicBezTo>
                    <a:pt x="31" y="41"/>
                    <a:pt x="31" y="42"/>
                    <a:pt x="30" y="42"/>
                  </a:cubicBezTo>
                  <a:cubicBezTo>
                    <a:pt x="27" y="42"/>
                    <a:pt x="27" y="42"/>
                    <a:pt x="27" y="42"/>
                  </a:cubicBezTo>
                  <a:cubicBezTo>
                    <a:pt x="27" y="42"/>
                    <a:pt x="26" y="41"/>
                    <a:pt x="26" y="40"/>
                  </a:cubicBezTo>
                  <a:cubicBezTo>
                    <a:pt x="26" y="31"/>
                    <a:pt x="26" y="31"/>
                    <a:pt x="26" y="31"/>
                  </a:cubicBezTo>
                  <a:cubicBezTo>
                    <a:pt x="17" y="31"/>
                    <a:pt x="17" y="31"/>
                    <a:pt x="17" y="31"/>
                  </a:cubicBezTo>
                  <a:cubicBezTo>
                    <a:pt x="17" y="31"/>
                    <a:pt x="16" y="31"/>
                    <a:pt x="16" y="30"/>
                  </a:cubicBezTo>
                  <a:cubicBezTo>
                    <a:pt x="16" y="27"/>
                    <a:pt x="16" y="27"/>
                    <a:pt x="16" y="27"/>
                  </a:cubicBezTo>
                  <a:cubicBezTo>
                    <a:pt x="16" y="27"/>
                    <a:pt x="17" y="26"/>
                    <a:pt x="17" y="26"/>
                  </a:cubicBezTo>
                  <a:cubicBezTo>
                    <a:pt x="26" y="26"/>
                    <a:pt x="26" y="26"/>
                    <a:pt x="26" y="26"/>
                  </a:cubicBezTo>
                  <a:cubicBezTo>
                    <a:pt x="26" y="17"/>
                    <a:pt x="26" y="17"/>
                    <a:pt x="26" y="17"/>
                  </a:cubicBezTo>
                  <a:cubicBezTo>
                    <a:pt x="26" y="16"/>
                    <a:pt x="27" y="16"/>
                    <a:pt x="27" y="16"/>
                  </a:cubicBezTo>
                  <a:cubicBezTo>
                    <a:pt x="30" y="16"/>
                    <a:pt x="30" y="16"/>
                    <a:pt x="30" y="16"/>
                  </a:cubicBezTo>
                  <a:cubicBezTo>
                    <a:pt x="31" y="16"/>
                    <a:pt x="31" y="16"/>
                    <a:pt x="31" y="17"/>
                  </a:cubicBezTo>
                  <a:cubicBezTo>
                    <a:pt x="31" y="26"/>
                    <a:pt x="31" y="26"/>
                    <a:pt x="31" y="26"/>
                  </a:cubicBezTo>
                  <a:cubicBezTo>
                    <a:pt x="40" y="26"/>
                    <a:pt x="40" y="26"/>
                    <a:pt x="40" y="26"/>
                  </a:cubicBezTo>
                  <a:cubicBezTo>
                    <a:pt x="41" y="26"/>
                    <a:pt x="42" y="27"/>
                    <a:pt x="42" y="27"/>
                  </a:cubicBezTo>
                  <a:lnTo>
                    <a:pt x="42" y="30"/>
                  </a:lnTo>
                  <a:close/>
                </a:path>
              </a:pathLst>
            </a:custGeom>
            <a:solidFill>
              <a:schemeClr val="bg1"/>
            </a:solidFill>
            <a:ln w="9525">
              <a:noFill/>
              <a:round/>
              <a:headEnd/>
              <a:tailEnd/>
            </a:ln>
          </p:spPr>
          <p:txBody>
            <a:bodyPr vert="horz" wrap="square" lIns="91423" tIns="45712" rIns="91423" bIns="45712" numCol="1" anchor="t" anchorCtr="0" compatLnSpc="1">
              <a:prstTxWarp prst="textNoShape">
                <a:avLst/>
              </a:prstTxWarp>
            </a:bodyPr>
            <a:lstStyle/>
            <a:p>
              <a:pP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0" name="Group 99"/>
          <p:cNvGrpSpPr/>
          <p:nvPr/>
        </p:nvGrpSpPr>
        <p:grpSpPr>
          <a:xfrm>
            <a:off x="7295653" y="2292404"/>
            <a:ext cx="228556" cy="1101521"/>
            <a:chOff x="2971801" y="2190750"/>
            <a:chExt cx="228599" cy="1101725"/>
          </a:xfrm>
        </p:grpSpPr>
        <p:cxnSp>
          <p:nvCxnSpPr>
            <p:cNvPr id="101" name="Straight Connector 100"/>
            <p:cNvCxnSpPr/>
            <p:nvPr/>
          </p:nvCxnSpPr>
          <p:spPr>
            <a:xfrm rot="16200000" flipV="1">
              <a:off x="2478088"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flipH="1" flipV="1">
              <a:off x="2592387"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34" name="Group 133"/>
          <p:cNvGrpSpPr/>
          <p:nvPr/>
        </p:nvGrpSpPr>
        <p:grpSpPr>
          <a:xfrm>
            <a:off x="6990906" y="1454360"/>
            <a:ext cx="838046" cy="838046"/>
            <a:chOff x="6648450" y="1428750"/>
            <a:chExt cx="838200" cy="838200"/>
          </a:xfrm>
        </p:grpSpPr>
        <p:sp>
          <p:nvSpPr>
            <p:cNvPr id="97" name="Rectangle 96"/>
            <p:cNvSpPr/>
            <p:nvPr/>
          </p:nvSpPr>
          <p:spPr>
            <a:xfrm>
              <a:off x="6648450" y="1428750"/>
              <a:ext cx="838200" cy="838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89"/>
            <p:cNvSpPr>
              <a:spLocks noEditPoints="1"/>
            </p:cNvSpPr>
            <p:nvPr/>
          </p:nvSpPr>
          <p:spPr bwMode="auto">
            <a:xfrm>
              <a:off x="6878874" y="1659174"/>
              <a:ext cx="377353" cy="377353"/>
            </a:xfrm>
            <a:custGeom>
              <a:avLst/>
              <a:gdLst/>
              <a:ahLst/>
              <a:cxnLst>
                <a:cxn ang="0">
                  <a:pos x="68" y="3"/>
                </a:cxn>
                <a:cxn ang="0">
                  <a:pos x="58" y="61"/>
                </a:cxn>
                <a:cxn ang="0">
                  <a:pos x="57" y="63"/>
                </a:cxn>
                <a:cxn ang="0">
                  <a:pos x="56" y="63"/>
                </a:cxn>
                <a:cxn ang="0">
                  <a:pos x="55" y="63"/>
                </a:cxn>
                <a:cxn ang="0">
                  <a:pos x="35" y="55"/>
                </a:cxn>
                <a:cxn ang="0">
                  <a:pos x="23" y="67"/>
                </a:cxn>
                <a:cxn ang="0">
                  <a:pos x="22" y="68"/>
                </a:cxn>
                <a:cxn ang="0">
                  <a:pos x="21" y="68"/>
                </a:cxn>
                <a:cxn ang="0">
                  <a:pos x="19" y="65"/>
                </a:cxn>
                <a:cxn ang="0">
                  <a:pos x="19" y="48"/>
                </a:cxn>
                <a:cxn ang="0">
                  <a:pos x="1" y="41"/>
                </a:cxn>
                <a:cxn ang="0">
                  <a:pos x="0" y="39"/>
                </a:cxn>
                <a:cxn ang="0">
                  <a:pos x="1" y="36"/>
                </a:cxn>
                <a:cxn ang="0">
                  <a:pos x="64" y="0"/>
                </a:cxn>
                <a:cxn ang="0">
                  <a:pos x="67" y="0"/>
                </a:cxn>
                <a:cxn ang="0">
                  <a:pos x="68" y="3"/>
                </a:cxn>
                <a:cxn ang="0">
                  <a:pos x="62" y="7"/>
                </a:cxn>
                <a:cxn ang="0">
                  <a:pos x="8" y="38"/>
                </a:cxn>
                <a:cxn ang="0">
                  <a:pos x="20" y="43"/>
                </a:cxn>
                <a:cxn ang="0">
                  <a:pos x="53" y="19"/>
                </a:cxn>
                <a:cxn ang="0">
                  <a:pos x="35" y="49"/>
                </a:cxn>
                <a:cxn ang="0">
                  <a:pos x="54" y="57"/>
                </a:cxn>
                <a:cxn ang="0">
                  <a:pos x="62" y="7"/>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5" y="55"/>
                    <a:pt x="35" y="55"/>
                    <a:pt x="35" y="55"/>
                  </a:cubicBezTo>
                  <a:cubicBezTo>
                    <a:pt x="23" y="67"/>
                    <a:pt x="23" y="67"/>
                    <a:pt x="23" y="67"/>
                  </a:cubicBezTo>
                  <a:cubicBezTo>
                    <a:pt x="23" y="67"/>
                    <a:pt x="22" y="68"/>
                    <a:pt x="22" y="68"/>
                  </a:cubicBezTo>
                  <a:cubicBezTo>
                    <a:pt x="21" y="68"/>
                    <a:pt x="21" y="68"/>
                    <a:pt x="21" y="68"/>
                  </a:cubicBezTo>
                  <a:cubicBezTo>
                    <a:pt x="20" y="67"/>
                    <a:pt x="19" y="66"/>
                    <a:pt x="19" y="65"/>
                  </a:cubicBezTo>
                  <a:cubicBezTo>
                    <a:pt x="19" y="48"/>
                    <a:pt x="19" y="48"/>
                    <a:pt x="19" y="48"/>
                  </a:cubicBezTo>
                  <a:cubicBezTo>
                    <a:pt x="1" y="41"/>
                    <a:pt x="1" y="41"/>
                    <a:pt x="1" y="41"/>
                  </a:cubicBezTo>
                  <a:cubicBezTo>
                    <a:pt x="0" y="40"/>
                    <a:pt x="0" y="40"/>
                    <a:pt x="0" y="39"/>
                  </a:cubicBezTo>
                  <a:cubicBezTo>
                    <a:pt x="0" y="38"/>
                    <a:pt x="0" y="37"/>
                    <a:pt x="1" y="36"/>
                  </a:cubicBezTo>
                  <a:cubicBezTo>
                    <a:pt x="64" y="0"/>
                    <a:pt x="64" y="0"/>
                    <a:pt x="64" y="0"/>
                  </a:cubicBezTo>
                  <a:cubicBezTo>
                    <a:pt x="65" y="0"/>
                    <a:pt x="66" y="0"/>
                    <a:pt x="67" y="0"/>
                  </a:cubicBezTo>
                  <a:cubicBezTo>
                    <a:pt x="68" y="1"/>
                    <a:pt x="68" y="2"/>
                    <a:pt x="68" y="3"/>
                  </a:cubicBezTo>
                  <a:close/>
                  <a:moveTo>
                    <a:pt x="62" y="7"/>
                  </a:moveTo>
                  <a:cubicBezTo>
                    <a:pt x="8" y="38"/>
                    <a:pt x="8" y="38"/>
                    <a:pt x="8" y="38"/>
                  </a:cubicBezTo>
                  <a:cubicBezTo>
                    <a:pt x="20" y="43"/>
                    <a:pt x="20" y="43"/>
                    <a:pt x="20" y="43"/>
                  </a:cubicBezTo>
                  <a:cubicBezTo>
                    <a:pt x="53" y="19"/>
                    <a:pt x="53" y="19"/>
                    <a:pt x="53" y="19"/>
                  </a:cubicBezTo>
                  <a:cubicBezTo>
                    <a:pt x="35" y="49"/>
                    <a:pt x="35" y="49"/>
                    <a:pt x="35" y="49"/>
                  </a:cubicBezTo>
                  <a:cubicBezTo>
                    <a:pt x="54" y="57"/>
                    <a:pt x="54" y="57"/>
                    <a:pt x="54" y="57"/>
                  </a:cubicBezTo>
                  <a:lnTo>
                    <a:pt x="62" y="7"/>
                  </a:lnTo>
                  <a:close/>
                </a:path>
              </a:pathLst>
            </a:custGeom>
            <a:solidFill>
              <a:schemeClr val="bg1"/>
            </a:solidFill>
            <a:ln w="9525">
              <a:noFill/>
              <a:round/>
              <a:headEnd/>
              <a:tailEnd/>
            </a:ln>
          </p:spPr>
          <p:txBody>
            <a:bodyPr vert="horz" wrap="square" lIns="91423" tIns="45712" rIns="91423" bIns="45712" numCol="1" anchor="t" anchorCtr="0" compatLnSpc="1">
              <a:prstTxWarp prst="textNoShape">
                <a:avLst/>
              </a:prstTxWarp>
            </a:bodyPr>
            <a:lstStyle/>
            <a:p>
              <a:pP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grpSp>
      <p:sp>
        <p:nvSpPr>
          <p:cNvPr id="161" name="Right Arrow 160"/>
          <p:cNvSpPr/>
          <p:nvPr/>
        </p:nvSpPr>
        <p:spPr>
          <a:xfrm>
            <a:off x="2734020" y="1689875"/>
            <a:ext cx="352361" cy="367017"/>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62" name="Right Arrow 161"/>
          <p:cNvSpPr/>
          <p:nvPr/>
        </p:nvSpPr>
        <p:spPr>
          <a:xfrm>
            <a:off x="4038702" y="1689875"/>
            <a:ext cx="352361" cy="367017"/>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63" name="Right Arrow 162"/>
          <p:cNvSpPr/>
          <p:nvPr/>
        </p:nvSpPr>
        <p:spPr>
          <a:xfrm>
            <a:off x="5324341" y="1689875"/>
            <a:ext cx="352361" cy="367017"/>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64" name="Right Arrow 163"/>
          <p:cNvSpPr/>
          <p:nvPr/>
        </p:nvSpPr>
        <p:spPr>
          <a:xfrm>
            <a:off x="6609976" y="1689875"/>
            <a:ext cx="352361" cy="367017"/>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7"/>
          <p:cNvSpPr txBox="1">
            <a:spLocks/>
          </p:cNvSpPr>
          <p:nvPr/>
        </p:nvSpPr>
        <p:spPr>
          <a:xfrm>
            <a:off x="1106181" y="3266715"/>
            <a:ext cx="946554" cy="237644"/>
          </a:xfrm>
          <a:prstGeom prst="rect">
            <a:avLst/>
          </a:prstGeom>
        </p:spPr>
        <p:txBody>
          <a:bodyPr vert="horz" lIns="0" tIns="73873" rIns="0" bIns="73873"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2"/>
          <p:cNvSpPr txBox="1">
            <a:spLocks/>
          </p:cNvSpPr>
          <p:nvPr/>
        </p:nvSpPr>
        <p:spPr>
          <a:xfrm>
            <a:off x="1106181" y="3543563"/>
            <a:ext cx="1247913" cy="315279"/>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55" name="Text Placeholder 7"/>
          <p:cNvSpPr txBox="1">
            <a:spLocks/>
          </p:cNvSpPr>
          <p:nvPr/>
        </p:nvSpPr>
        <p:spPr>
          <a:xfrm>
            <a:off x="3016261" y="3497008"/>
            <a:ext cx="946554" cy="237644"/>
          </a:xfrm>
          <a:prstGeom prst="rect">
            <a:avLst/>
          </a:prstGeom>
        </p:spPr>
        <p:txBody>
          <a:bodyPr vert="horz" lIns="0" tIns="73873" rIns="0" bIns="73873"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2"/>
          <p:cNvSpPr txBox="1">
            <a:spLocks/>
          </p:cNvSpPr>
          <p:nvPr/>
        </p:nvSpPr>
        <p:spPr>
          <a:xfrm>
            <a:off x="3016261" y="3773856"/>
            <a:ext cx="1247913" cy="315279"/>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57" name="Text Placeholder 7"/>
          <p:cNvSpPr txBox="1">
            <a:spLocks/>
          </p:cNvSpPr>
          <p:nvPr/>
        </p:nvSpPr>
        <p:spPr>
          <a:xfrm>
            <a:off x="4330288" y="3497008"/>
            <a:ext cx="946554" cy="237644"/>
          </a:xfrm>
          <a:prstGeom prst="rect">
            <a:avLst/>
          </a:prstGeom>
        </p:spPr>
        <p:txBody>
          <a:bodyPr vert="horz" lIns="0" tIns="73873" rIns="0" bIns="73873"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2"/>
          <p:cNvSpPr txBox="1">
            <a:spLocks/>
          </p:cNvSpPr>
          <p:nvPr/>
        </p:nvSpPr>
        <p:spPr>
          <a:xfrm>
            <a:off x="4330288" y="3773856"/>
            <a:ext cx="1247913" cy="315279"/>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59" name="Text Placeholder 7"/>
          <p:cNvSpPr txBox="1">
            <a:spLocks/>
          </p:cNvSpPr>
          <p:nvPr/>
        </p:nvSpPr>
        <p:spPr>
          <a:xfrm>
            <a:off x="5644314" y="3497008"/>
            <a:ext cx="946554" cy="237644"/>
          </a:xfrm>
          <a:prstGeom prst="rect">
            <a:avLst/>
          </a:prstGeom>
        </p:spPr>
        <p:txBody>
          <a:bodyPr vert="horz" lIns="0" tIns="73873" rIns="0" bIns="73873"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2"/>
          <p:cNvSpPr txBox="1">
            <a:spLocks/>
          </p:cNvSpPr>
          <p:nvPr/>
        </p:nvSpPr>
        <p:spPr>
          <a:xfrm>
            <a:off x="5644314" y="3773856"/>
            <a:ext cx="1247913" cy="315279"/>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63" name="Text Placeholder 7"/>
          <p:cNvSpPr txBox="1">
            <a:spLocks/>
          </p:cNvSpPr>
          <p:nvPr/>
        </p:nvSpPr>
        <p:spPr>
          <a:xfrm>
            <a:off x="6958341" y="3497008"/>
            <a:ext cx="946554" cy="237644"/>
          </a:xfrm>
          <a:prstGeom prst="rect">
            <a:avLst/>
          </a:prstGeom>
        </p:spPr>
        <p:txBody>
          <a:bodyPr vert="horz" lIns="0" tIns="73873" rIns="0" bIns="73873"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996">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996"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 Placeholder 2"/>
          <p:cNvSpPr txBox="1">
            <a:spLocks/>
          </p:cNvSpPr>
          <p:nvPr/>
        </p:nvSpPr>
        <p:spPr>
          <a:xfrm>
            <a:off x="6958341" y="3773856"/>
            <a:ext cx="1247913" cy="315279"/>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56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79033643"/>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Effect transition="in" filter="fade">
                                      <p:cBhvr>
                                        <p:cTn id="9" dur="500"/>
                                        <p:tgtEl>
                                          <p:spTgt spid="130"/>
                                        </p:tgtEl>
                                      </p:cBhvr>
                                    </p:animEffect>
                                  </p:childTnLst>
                                </p:cTn>
                              </p:par>
                            </p:childTnLst>
                          </p:cTn>
                        </p:par>
                        <p:par>
                          <p:cTn id="10" fill="hold">
                            <p:stCondLst>
                              <p:cond delay="500"/>
                            </p:stCondLst>
                            <p:childTnLst>
                              <p:par>
                                <p:cTn id="11" presetID="18" presetClass="entr" presetSubtype="12" fill="hold"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strips(downLeft)">
                                      <p:cBhvr>
                                        <p:cTn id="13" dur="500"/>
                                        <p:tgtEl>
                                          <p:spTgt spid="121"/>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161"/>
                                        </p:tgtEl>
                                        <p:attrNameLst>
                                          <p:attrName>style.visibility</p:attrName>
                                        </p:attrNameLst>
                                      </p:cBhvr>
                                      <p:to>
                                        <p:strVal val="visible"/>
                                      </p:to>
                                    </p:set>
                                    <p:anim calcmode="lin" valueType="num">
                                      <p:cBhvr>
                                        <p:cTn id="17" dur="500" fill="hold"/>
                                        <p:tgtEl>
                                          <p:spTgt spid="161"/>
                                        </p:tgtEl>
                                        <p:attrNameLst>
                                          <p:attrName>ppt_w</p:attrName>
                                        </p:attrNameLst>
                                      </p:cBhvr>
                                      <p:tavLst>
                                        <p:tav tm="0">
                                          <p:val>
                                            <p:fltVal val="0"/>
                                          </p:val>
                                        </p:tav>
                                        <p:tav tm="100000">
                                          <p:val>
                                            <p:strVal val="#ppt_w"/>
                                          </p:val>
                                        </p:tav>
                                      </p:tavLst>
                                    </p:anim>
                                    <p:anim calcmode="lin" valueType="num">
                                      <p:cBhvr>
                                        <p:cTn id="18" dur="500" fill="hold"/>
                                        <p:tgtEl>
                                          <p:spTgt spid="161"/>
                                        </p:tgtEl>
                                        <p:attrNameLst>
                                          <p:attrName>ppt_h</p:attrName>
                                        </p:attrNameLst>
                                      </p:cBhvr>
                                      <p:tavLst>
                                        <p:tav tm="0">
                                          <p:val>
                                            <p:fltVal val="0"/>
                                          </p:val>
                                        </p:tav>
                                        <p:tav tm="100000">
                                          <p:val>
                                            <p:strVal val="#ppt_h"/>
                                          </p:val>
                                        </p:tav>
                                      </p:tavLst>
                                    </p:anim>
                                    <p:animEffect transition="in" filter="fade">
                                      <p:cBhvr>
                                        <p:cTn id="19" dur="500"/>
                                        <p:tgtEl>
                                          <p:spTgt spid="161"/>
                                        </p:tgtEl>
                                      </p:cBhvr>
                                    </p:animEffect>
                                  </p:childTnLst>
                                </p:cTn>
                              </p:par>
                            </p:childTnLst>
                          </p:cTn>
                        </p:par>
                        <p:par>
                          <p:cTn id="20" fill="hold">
                            <p:stCondLst>
                              <p:cond delay="1500"/>
                            </p:stCondLst>
                            <p:childTnLst>
                              <p:par>
                                <p:cTn id="21" presetID="53" presetClass="entr" presetSubtype="0" fill="hold" nodeType="afterEffect">
                                  <p:stCondLst>
                                    <p:cond delay="0"/>
                                  </p:stCondLst>
                                  <p:childTnLst>
                                    <p:set>
                                      <p:cBhvr>
                                        <p:cTn id="22" dur="1" fill="hold">
                                          <p:stCondLst>
                                            <p:cond delay="0"/>
                                          </p:stCondLst>
                                        </p:cTn>
                                        <p:tgtEl>
                                          <p:spTgt spid="131"/>
                                        </p:tgtEl>
                                        <p:attrNameLst>
                                          <p:attrName>style.visibility</p:attrName>
                                        </p:attrNameLst>
                                      </p:cBhvr>
                                      <p:to>
                                        <p:strVal val="visible"/>
                                      </p:to>
                                    </p:set>
                                    <p:anim calcmode="lin" valueType="num">
                                      <p:cBhvr>
                                        <p:cTn id="23" dur="500" fill="hold"/>
                                        <p:tgtEl>
                                          <p:spTgt spid="131"/>
                                        </p:tgtEl>
                                        <p:attrNameLst>
                                          <p:attrName>ppt_w</p:attrName>
                                        </p:attrNameLst>
                                      </p:cBhvr>
                                      <p:tavLst>
                                        <p:tav tm="0">
                                          <p:val>
                                            <p:fltVal val="0"/>
                                          </p:val>
                                        </p:tav>
                                        <p:tav tm="100000">
                                          <p:val>
                                            <p:strVal val="#ppt_w"/>
                                          </p:val>
                                        </p:tav>
                                      </p:tavLst>
                                    </p:anim>
                                    <p:anim calcmode="lin" valueType="num">
                                      <p:cBhvr>
                                        <p:cTn id="24" dur="500" fill="hold"/>
                                        <p:tgtEl>
                                          <p:spTgt spid="131"/>
                                        </p:tgtEl>
                                        <p:attrNameLst>
                                          <p:attrName>ppt_h</p:attrName>
                                        </p:attrNameLst>
                                      </p:cBhvr>
                                      <p:tavLst>
                                        <p:tav tm="0">
                                          <p:val>
                                            <p:fltVal val="0"/>
                                          </p:val>
                                        </p:tav>
                                        <p:tav tm="100000">
                                          <p:val>
                                            <p:strVal val="#ppt_h"/>
                                          </p:val>
                                        </p:tav>
                                      </p:tavLst>
                                    </p:anim>
                                    <p:animEffect transition="in" filter="fade">
                                      <p:cBhvr>
                                        <p:cTn id="25" dur="500"/>
                                        <p:tgtEl>
                                          <p:spTgt spid="131"/>
                                        </p:tgtEl>
                                      </p:cBhvr>
                                    </p:animEffect>
                                  </p:childTnLst>
                                </p:cTn>
                              </p:par>
                            </p:childTnLst>
                          </p:cTn>
                        </p:par>
                        <p:par>
                          <p:cTn id="26" fill="hold">
                            <p:stCondLst>
                              <p:cond delay="2000"/>
                            </p:stCondLst>
                            <p:childTnLst>
                              <p:par>
                                <p:cTn id="27" presetID="18" presetClass="entr" presetSubtype="12" fill="hold"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strips(downLeft)">
                                      <p:cBhvr>
                                        <p:cTn id="29" dur="500"/>
                                        <p:tgtEl>
                                          <p:spTgt spid="64"/>
                                        </p:tgtEl>
                                      </p:cBhvr>
                                    </p:animEffect>
                                  </p:childTnLst>
                                </p:cTn>
                              </p:par>
                            </p:childTnLst>
                          </p:cTn>
                        </p:par>
                        <p:par>
                          <p:cTn id="30" fill="hold">
                            <p:stCondLst>
                              <p:cond delay="2500"/>
                            </p:stCondLst>
                            <p:childTnLst>
                              <p:par>
                                <p:cTn id="31" presetID="53" presetClass="entr" presetSubtype="0" fill="hold" grpId="0" nodeType="afterEffect">
                                  <p:stCondLst>
                                    <p:cond delay="0"/>
                                  </p:stCondLst>
                                  <p:childTnLst>
                                    <p:set>
                                      <p:cBhvr>
                                        <p:cTn id="32" dur="1" fill="hold">
                                          <p:stCondLst>
                                            <p:cond delay="0"/>
                                          </p:stCondLst>
                                        </p:cTn>
                                        <p:tgtEl>
                                          <p:spTgt spid="162"/>
                                        </p:tgtEl>
                                        <p:attrNameLst>
                                          <p:attrName>style.visibility</p:attrName>
                                        </p:attrNameLst>
                                      </p:cBhvr>
                                      <p:to>
                                        <p:strVal val="visible"/>
                                      </p:to>
                                    </p:set>
                                    <p:anim calcmode="lin" valueType="num">
                                      <p:cBhvr>
                                        <p:cTn id="33" dur="500" fill="hold"/>
                                        <p:tgtEl>
                                          <p:spTgt spid="162"/>
                                        </p:tgtEl>
                                        <p:attrNameLst>
                                          <p:attrName>ppt_w</p:attrName>
                                        </p:attrNameLst>
                                      </p:cBhvr>
                                      <p:tavLst>
                                        <p:tav tm="0">
                                          <p:val>
                                            <p:fltVal val="0"/>
                                          </p:val>
                                        </p:tav>
                                        <p:tav tm="100000">
                                          <p:val>
                                            <p:strVal val="#ppt_w"/>
                                          </p:val>
                                        </p:tav>
                                      </p:tavLst>
                                    </p:anim>
                                    <p:anim calcmode="lin" valueType="num">
                                      <p:cBhvr>
                                        <p:cTn id="34" dur="500" fill="hold"/>
                                        <p:tgtEl>
                                          <p:spTgt spid="162"/>
                                        </p:tgtEl>
                                        <p:attrNameLst>
                                          <p:attrName>ppt_h</p:attrName>
                                        </p:attrNameLst>
                                      </p:cBhvr>
                                      <p:tavLst>
                                        <p:tav tm="0">
                                          <p:val>
                                            <p:fltVal val="0"/>
                                          </p:val>
                                        </p:tav>
                                        <p:tav tm="100000">
                                          <p:val>
                                            <p:strVal val="#ppt_h"/>
                                          </p:val>
                                        </p:tav>
                                      </p:tavLst>
                                    </p:anim>
                                    <p:animEffect transition="in" filter="fade">
                                      <p:cBhvr>
                                        <p:cTn id="35" dur="500"/>
                                        <p:tgtEl>
                                          <p:spTgt spid="162"/>
                                        </p:tgtEl>
                                      </p:cBhvr>
                                    </p:animEffect>
                                  </p:childTnLst>
                                </p:cTn>
                              </p:par>
                            </p:childTnLst>
                          </p:cTn>
                        </p:par>
                        <p:par>
                          <p:cTn id="36" fill="hold">
                            <p:stCondLst>
                              <p:cond delay="3000"/>
                            </p:stCondLst>
                            <p:childTnLst>
                              <p:par>
                                <p:cTn id="37" presetID="53" presetClass="entr" presetSubtype="0" fill="hold" nodeType="afterEffect">
                                  <p:stCondLst>
                                    <p:cond delay="0"/>
                                  </p:stCondLst>
                                  <p:childTnLst>
                                    <p:set>
                                      <p:cBhvr>
                                        <p:cTn id="38" dur="1" fill="hold">
                                          <p:stCondLst>
                                            <p:cond delay="0"/>
                                          </p:stCondLst>
                                        </p:cTn>
                                        <p:tgtEl>
                                          <p:spTgt spid="132"/>
                                        </p:tgtEl>
                                        <p:attrNameLst>
                                          <p:attrName>style.visibility</p:attrName>
                                        </p:attrNameLst>
                                      </p:cBhvr>
                                      <p:to>
                                        <p:strVal val="visible"/>
                                      </p:to>
                                    </p:set>
                                    <p:anim calcmode="lin" valueType="num">
                                      <p:cBhvr>
                                        <p:cTn id="39" dur="500" fill="hold"/>
                                        <p:tgtEl>
                                          <p:spTgt spid="132"/>
                                        </p:tgtEl>
                                        <p:attrNameLst>
                                          <p:attrName>ppt_w</p:attrName>
                                        </p:attrNameLst>
                                      </p:cBhvr>
                                      <p:tavLst>
                                        <p:tav tm="0">
                                          <p:val>
                                            <p:fltVal val="0"/>
                                          </p:val>
                                        </p:tav>
                                        <p:tav tm="100000">
                                          <p:val>
                                            <p:strVal val="#ppt_w"/>
                                          </p:val>
                                        </p:tav>
                                      </p:tavLst>
                                    </p:anim>
                                    <p:anim calcmode="lin" valueType="num">
                                      <p:cBhvr>
                                        <p:cTn id="40" dur="500" fill="hold"/>
                                        <p:tgtEl>
                                          <p:spTgt spid="132"/>
                                        </p:tgtEl>
                                        <p:attrNameLst>
                                          <p:attrName>ppt_h</p:attrName>
                                        </p:attrNameLst>
                                      </p:cBhvr>
                                      <p:tavLst>
                                        <p:tav tm="0">
                                          <p:val>
                                            <p:fltVal val="0"/>
                                          </p:val>
                                        </p:tav>
                                        <p:tav tm="100000">
                                          <p:val>
                                            <p:strVal val="#ppt_h"/>
                                          </p:val>
                                        </p:tav>
                                      </p:tavLst>
                                    </p:anim>
                                    <p:animEffect transition="in" filter="fade">
                                      <p:cBhvr>
                                        <p:cTn id="41" dur="500"/>
                                        <p:tgtEl>
                                          <p:spTgt spid="132"/>
                                        </p:tgtEl>
                                      </p:cBhvr>
                                    </p:animEffect>
                                  </p:childTnLst>
                                </p:cTn>
                              </p:par>
                            </p:childTnLst>
                          </p:cTn>
                        </p:par>
                        <p:par>
                          <p:cTn id="42" fill="hold">
                            <p:stCondLst>
                              <p:cond delay="3500"/>
                            </p:stCondLst>
                            <p:childTnLst>
                              <p:par>
                                <p:cTn id="43" presetID="18" presetClass="entr" presetSubtype="12" fill="hold"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strips(downLeft)">
                                      <p:cBhvr>
                                        <p:cTn id="45" dur="500"/>
                                        <p:tgtEl>
                                          <p:spTgt spid="85"/>
                                        </p:tgtEl>
                                      </p:cBhvr>
                                    </p:animEffect>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163"/>
                                        </p:tgtEl>
                                        <p:attrNameLst>
                                          <p:attrName>style.visibility</p:attrName>
                                        </p:attrNameLst>
                                      </p:cBhvr>
                                      <p:to>
                                        <p:strVal val="visible"/>
                                      </p:to>
                                    </p:set>
                                    <p:anim calcmode="lin" valueType="num">
                                      <p:cBhvr>
                                        <p:cTn id="49" dur="500" fill="hold"/>
                                        <p:tgtEl>
                                          <p:spTgt spid="163"/>
                                        </p:tgtEl>
                                        <p:attrNameLst>
                                          <p:attrName>ppt_w</p:attrName>
                                        </p:attrNameLst>
                                      </p:cBhvr>
                                      <p:tavLst>
                                        <p:tav tm="0">
                                          <p:val>
                                            <p:fltVal val="0"/>
                                          </p:val>
                                        </p:tav>
                                        <p:tav tm="100000">
                                          <p:val>
                                            <p:strVal val="#ppt_w"/>
                                          </p:val>
                                        </p:tav>
                                      </p:tavLst>
                                    </p:anim>
                                    <p:anim calcmode="lin" valueType="num">
                                      <p:cBhvr>
                                        <p:cTn id="50" dur="500" fill="hold"/>
                                        <p:tgtEl>
                                          <p:spTgt spid="163"/>
                                        </p:tgtEl>
                                        <p:attrNameLst>
                                          <p:attrName>ppt_h</p:attrName>
                                        </p:attrNameLst>
                                      </p:cBhvr>
                                      <p:tavLst>
                                        <p:tav tm="0">
                                          <p:val>
                                            <p:fltVal val="0"/>
                                          </p:val>
                                        </p:tav>
                                        <p:tav tm="100000">
                                          <p:val>
                                            <p:strVal val="#ppt_h"/>
                                          </p:val>
                                        </p:tav>
                                      </p:tavLst>
                                    </p:anim>
                                    <p:animEffect transition="in" filter="fade">
                                      <p:cBhvr>
                                        <p:cTn id="51" dur="500"/>
                                        <p:tgtEl>
                                          <p:spTgt spid="163"/>
                                        </p:tgtEl>
                                      </p:cBhvr>
                                    </p:animEffect>
                                  </p:childTnLst>
                                </p:cTn>
                              </p:par>
                            </p:childTnLst>
                          </p:cTn>
                        </p:par>
                        <p:par>
                          <p:cTn id="52" fill="hold">
                            <p:stCondLst>
                              <p:cond delay="4500"/>
                            </p:stCondLst>
                            <p:childTnLst>
                              <p:par>
                                <p:cTn id="53" presetID="53" presetClass="entr" presetSubtype="0" fill="hold" nodeType="afterEffect">
                                  <p:stCondLst>
                                    <p:cond delay="0"/>
                                  </p:stCondLst>
                                  <p:childTnLst>
                                    <p:set>
                                      <p:cBhvr>
                                        <p:cTn id="54" dur="1" fill="hold">
                                          <p:stCondLst>
                                            <p:cond delay="0"/>
                                          </p:stCondLst>
                                        </p:cTn>
                                        <p:tgtEl>
                                          <p:spTgt spid="133"/>
                                        </p:tgtEl>
                                        <p:attrNameLst>
                                          <p:attrName>style.visibility</p:attrName>
                                        </p:attrNameLst>
                                      </p:cBhvr>
                                      <p:to>
                                        <p:strVal val="visible"/>
                                      </p:to>
                                    </p:set>
                                    <p:anim calcmode="lin" valueType="num">
                                      <p:cBhvr>
                                        <p:cTn id="55" dur="500" fill="hold"/>
                                        <p:tgtEl>
                                          <p:spTgt spid="133"/>
                                        </p:tgtEl>
                                        <p:attrNameLst>
                                          <p:attrName>ppt_w</p:attrName>
                                        </p:attrNameLst>
                                      </p:cBhvr>
                                      <p:tavLst>
                                        <p:tav tm="0">
                                          <p:val>
                                            <p:fltVal val="0"/>
                                          </p:val>
                                        </p:tav>
                                        <p:tav tm="100000">
                                          <p:val>
                                            <p:strVal val="#ppt_w"/>
                                          </p:val>
                                        </p:tav>
                                      </p:tavLst>
                                    </p:anim>
                                    <p:anim calcmode="lin" valueType="num">
                                      <p:cBhvr>
                                        <p:cTn id="56" dur="500" fill="hold"/>
                                        <p:tgtEl>
                                          <p:spTgt spid="133"/>
                                        </p:tgtEl>
                                        <p:attrNameLst>
                                          <p:attrName>ppt_h</p:attrName>
                                        </p:attrNameLst>
                                      </p:cBhvr>
                                      <p:tavLst>
                                        <p:tav tm="0">
                                          <p:val>
                                            <p:fltVal val="0"/>
                                          </p:val>
                                        </p:tav>
                                        <p:tav tm="100000">
                                          <p:val>
                                            <p:strVal val="#ppt_h"/>
                                          </p:val>
                                        </p:tav>
                                      </p:tavLst>
                                    </p:anim>
                                    <p:animEffect transition="in" filter="fade">
                                      <p:cBhvr>
                                        <p:cTn id="57" dur="500"/>
                                        <p:tgtEl>
                                          <p:spTgt spid="133"/>
                                        </p:tgtEl>
                                      </p:cBhvr>
                                    </p:animEffect>
                                  </p:childTnLst>
                                </p:cTn>
                              </p:par>
                            </p:childTnLst>
                          </p:cTn>
                        </p:par>
                        <p:par>
                          <p:cTn id="58" fill="hold">
                            <p:stCondLst>
                              <p:cond delay="5000"/>
                            </p:stCondLst>
                            <p:childTnLst>
                              <p:par>
                                <p:cTn id="59" presetID="18" presetClass="entr" presetSubtype="12" fill="hold" nodeType="afterEffect">
                                  <p:stCondLst>
                                    <p:cond delay="0"/>
                                  </p:stCondLst>
                                  <p:childTnLst>
                                    <p:set>
                                      <p:cBhvr>
                                        <p:cTn id="60" dur="1" fill="hold">
                                          <p:stCondLst>
                                            <p:cond delay="0"/>
                                          </p:stCondLst>
                                        </p:cTn>
                                        <p:tgtEl>
                                          <p:spTgt spid="93"/>
                                        </p:tgtEl>
                                        <p:attrNameLst>
                                          <p:attrName>style.visibility</p:attrName>
                                        </p:attrNameLst>
                                      </p:cBhvr>
                                      <p:to>
                                        <p:strVal val="visible"/>
                                      </p:to>
                                    </p:set>
                                    <p:animEffect transition="in" filter="strips(downLeft)">
                                      <p:cBhvr>
                                        <p:cTn id="61" dur="500"/>
                                        <p:tgtEl>
                                          <p:spTgt spid="93"/>
                                        </p:tgtEl>
                                      </p:cBhvr>
                                    </p:animEffect>
                                  </p:childTnLst>
                                </p:cTn>
                              </p:par>
                            </p:childTnLst>
                          </p:cTn>
                        </p:par>
                        <p:par>
                          <p:cTn id="62" fill="hold">
                            <p:stCondLst>
                              <p:cond delay="5500"/>
                            </p:stCondLst>
                            <p:childTnLst>
                              <p:par>
                                <p:cTn id="63" presetID="53" presetClass="entr" presetSubtype="0" fill="hold" grpId="0" nodeType="afterEffect">
                                  <p:stCondLst>
                                    <p:cond delay="0"/>
                                  </p:stCondLst>
                                  <p:childTnLst>
                                    <p:set>
                                      <p:cBhvr>
                                        <p:cTn id="64" dur="1" fill="hold">
                                          <p:stCondLst>
                                            <p:cond delay="0"/>
                                          </p:stCondLst>
                                        </p:cTn>
                                        <p:tgtEl>
                                          <p:spTgt spid="164"/>
                                        </p:tgtEl>
                                        <p:attrNameLst>
                                          <p:attrName>style.visibility</p:attrName>
                                        </p:attrNameLst>
                                      </p:cBhvr>
                                      <p:to>
                                        <p:strVal val="visible"/>
                                      </p:to>
                                    </p:set>
                                    <p:anim calcmode="lin" valueType="num">
                                      <p:cBhvr>
                                        <p:cTn id="65" dur="500" fill="hold"/>
                                        <p:tgtEl>
                                          <p:spTgt spid="164"/>
                                        </p:tgtEl>
                                        <p:attrNameLst>
                                          <p:attrName>ppt_w</p:attrName>
                                        </p:attrNameLst>
                                      </p:cBhvr>
                                      <p:tavLst>
                                        <p:tav tm="0">
                                          <p:val>
                                            <p:fltVal val="0"/>
                                          </p:val>
                                        </p:tav>
                                        <p:tav tm="100000">
                                          <p:val>
                                            <p:strVal val="#ppt_w"/>
                                          </p:val>
                                        </p:tav>
                                      </p:tavLst>
                                    </p:anim>
                                    <p:anim calcmode="lin" valueType="num">
                                      <p:cBhvr>
                                        <p:cTn id="66" dur="500" fill="hold"/>
                                        <p:tgtEl>
                                          <p:spTgt spid="164"/>
                                        </p:tgtEl>
                                        <p:attrNameLst>
                                          <p:attrName>ppt_h</p:attrName>
                                        </p:attrNameLst>
                                      </p:cBhvr>
                                      <p:tavLst>
                                        <p:tav tm="0">
                                          <p:val>
                                            <p:fltVal val="0"/>
                                          </p:val>
                                        </p:tav>
                                        <p:tav tm="100000">
                                          <p:val>
                                            <p:strVal val="#ppt_h"/>
                                          </p:val>
                                        </p:tav>
                                      </p:tavLst>
                                    </p:anim>
                                    <p:animEffect transition="in" filter="fade">
                                      <p:cBhvr>
                                        <p:cTn id="67" dur="500"/>
                                        <p:tgtEl>
                                          <p:spTgt spid="164"/>
                                        </p:tgtEl>
                                      </p:cBhvr>
                                    </p:animEffect>
                                  </p:childTnLst>
                                </p:cTn>
                              </p:par>
                            </p:childTnLst>
                          </p:cTn>
                        </p:par>
                        <p:par>
                          <p:cTn id="68" fill="hold">
                            <p:stCondLst>
                              <p:cond delay="6000"/>
                            </p:stCondLst>
                            <p:childTnLst>
                              <p:par>
                                <p:cTn id="69" presetID="53" presetClass="entr" presetSubtype="0" fill="hold" nodeType="afterEffect">
                                  <p:stCondLst>
                                    <p:cond delay="0"/>
                                  </p:stCondLst>
                                  <p:childTnLst>
                                    <p:set>
                                      <p:cBhvr>
                                        <p:cTn id="70" dur="1" fill="hold">
                                          <p:stCondLst>
                                            <p:cond delay="0"/>
                                          </p:stCondLst>
                                        </p:cTn>
                                        <p:tgtEl>
                                          <p:spTgt spid="134"/>
                                        </p:tgtEl>
                                        <p:attrNameLst>
                                          <p:attrName>style.visibility</p:attrName>
                                        </p:attrNameLst>
                                      </p:cBhvr>
                                      <p:to>
                                        <p:strVal val="visible"/>
                                      </p:to>
                                    </p:set>
                                    <p:anim calcmode="lin" valueType="num">
                                      <p:cBhvr>
                                        <p:cTn id="71" dur="500" fill="hold"/>
                                        <p:tgtEl>
                                          <p:spTgt spid="134"/>
                                        </p:tgtEl>
                                        <p:attrNameLst>
                                          <p:attrName>ppt_w</p:attrName>
                                        </p:attrNameLst>
                                      </p:cBhvr>
                                      <p:tavLst>
                                        <p:tav tm="0">
                                          <p:val>
                                            <p:fltVal val="0"/>
                                          </p:val>
                                        </p:tav>
                                        <p:tav tm="100000">
                                          <p:val>
                                            <p:strVal val="#ppt_w"/>
                                          </p:val>
                                        </p:tav>
                                      </p:tavLst>
                                    </p:anim>
                                    <p:anim calcmode="lin" valueType="num">
                                      <p:cBhvr>
                                        <p:cTn id="72" dur="500" fill="hold"/>
                                        <p:tgtEl>
                                          <p:spTgt spid="134"/>
                                        </p:tgtEl>
                                        <p:attrNameLst>
                                          <p:attrName>ppt_h</p:attrName>
                                        </p:attrNameLst>
                                      </p:cBhvr>
                                      <p:tavLst>
                                        <p:tav tm="0">
                                          <p:val>
                                            <p:fltVal val="0"/>
                                          </p:val>
                                        </p:tav>
                                        <p:tav tm="100000">
                                          <p:val>
                                            <p:strVal val="#ppt_h"/>
                                          </p:val>
                                        </p:tav>
                                      </p:tavLst>
                                    </p:anim>
                                    <p:animEffect transition="in" filter="fade">
                                      <p:cBhvr>
                                        <p:cTn id="73" dur="500"/>
                                        <p:tgtEl>
                                          <p:spTgt spid="134"/>
                                        </p:tgtEl>
                                      </p:cBhvr>
                                    </p:animEffect>
                                  </p:childTnLst>
                                </p:cTn>
                              </p:par>
                            </p:childTnLst>
                          </p:cTn>
                        </p:par>
                        <p:par>
                          <p:cTn id="74" fill="hold">
                            <p:stCondLst>
                              <p:cond delay="6500"/>
                            </p:stCondLst>
                            <p:childTnLst>
                              <p:par>
                                <p:cTn id="75" presetID="18" presetClass="entr" presetSubtype="12" fill="hold" nodeType="afterEffect">
                                  <p:stCondLst>
                                    <p:cond delay="0"/>
                                  </p:stCondLst>
                                  <p:childTnLst>
                                    <p:set>
                                      <p:cBhvr>
                                        <p:cTn id="76" dur="1" fill="hold">
                                          <p:stCondLst>
                                            <p:cond delay="0"/>
                                          </p:stCondLst>
                                        </p:cTn>
                                        <p:tgtEl>
                                          <p:spTgt spid="100"/>
                                        </p:tgtEl>
                                        <p:attrNameLst>
                                          <p:attrName>style.visibility</p:attrName>
                                        </p:attrNameLst>
                                      </p:cBhvr>
                                      <p:to>
                                        <p:strVal val="visible"/>
                                      </p:to>
                                    </p:set>
                                    <p:animEffect transition="in" filter="strips(downLeft)">
                                      <p:cBhvr>
                                        <p:cTn id="77" dur="500"/>
                                        <p:tgtEl>
                                          <p:spTgt spid="100"/>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51">
                                            <p:txEl>
                                              <p:pRg st="0" end="0"/>
                                            </p:txEl>
                                          </p:spTgt>
                                        </p:tgtEl>
                                        <p:attrNameLst>
                                          <p:attrName>style.visibility</p:attrName>
                                        </p:attrNameLst>
                                      </p:cBhvr>
                                      <p:to>
                                        <p:strVal val="visible"/>
                                      </p:to>
                                    </p:set>
                                    <p:anim calcmode="lin" valueType="num">
                                      <p:cBhvr>
                                        <p:cTn id="80"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81" dur="50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82" dur="500"/>
                                        <p:tgtEl>
                                          <p:spTgt spid="51">
                                            <p:txEl>
                                              <p:pRg st="0" end="0"/>
                                            </p:txEl>
                                          </p:spTgt>
                                        </p:tgtEl>
                                      </p:cBhvr>
                                    </p:animEffect>
                                  </p:childTnLst>
                                </p:cTn>
                              </p:par>
                              <p:par>
                                <p:cTn id="83" presetID="23" presetClass="entr" presetSubtype="16" fill="hold" grpId="0" nodeType="withEffect">
                                  <p:stCondLst>
                                    <p:cond delay="200"/>
                                  </p:stCondLst>
                                  <p:childTnLst>
                                    <p:set>
                                      <p:cBhvr>
                                        <p:cTn id="84" dur="1" fill="hold">
                                          <p:stCondLst>
                                            <p:cond delay="0"/>
                                          </p:stCondLst>
                                        </p:cTn>
                                        <p:tgtEl>
                                          <p:spTgt spid="52">
                                            <p:txEl>
                                              <p:pRg st="0" end="0"/>
                                            </p:txEl>
                                          </p:spTgt>
                                        </p:tgtEl>
                                        <p:attrNameLst>
                                          <p:attrName>style.visibility</p:attrName>
                                        </p:attrNameLst>
                                      </p:cBhvr>
                                      <p:to>
                                        <p:strVal val="visible"/>
                                      </p:to>
                                    </p:set>
                                    <p:anim calcmode="lin" valueType="num">
                                      <p:cBhvr>
                                        <p:cTn id="85"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52">
                                            <p:txEl>
                                              <p:pRg st="0" end="0"/>
                                            </p:txEl>
                                          </p:spTgt>
                                        </p:tgtEl>
                                        <p:attrNameLst>
                                          <p:attrName>ppt_h</p:attrName>
                                        </p:attrNameLst>
                                      </p:cBhvr>
                                      <p:tavLst>
                                        <p:tav tm="0">
                                          <p:val>
                                            <p:fltVal val="0"/>
                                          </p:val>
                                        </p:tav>
                                        <p:tav tm="100000">
                                          <p:val>
                                            <p:strVal val="#ppt_h"/>
                                          </p:val>
                                        </p:tav>
                                      </p:tavLst>
                                    </p:anim>
                                  </p:childTnLst>
                                </p:cTn>
                              </p:par>
                              <p:par>
                                <p:cTn id="87" presetID="53" presetClass="entr" presetSubtype="16" fill="hold" grpId="0" nodeType="withEffect">
                                  <p:stCondLst>
                                    <p:cond delay="200"/>
                                  </p:stCondLst>
                                  <p:childTnLst>
                                    <p:set>
                                      <p:cBhvr>
                                        <p:cTn id="88" dur="1" fill="hold">
                                          <p:stCondLst>
                                            <p:cond delay="0"/>
                                          </p:stCondLst>
                                        </p:cTn>
                                        <p:tgtEl>
                                          <p:spTgt spid="55">
                                            <p:txEl>
                                              <p:pRg st="0" end="0"/>
                                            </p:txEl>
                                          </p:spTgt>
                                        </p:tgtEl>
                                        <p:attrNameLst>
                                          <p:attrName>style.visibility</p:attrName>
                                        </p:attrNameLst>
                                      </p:cBhvr>
                                      <p:to>
                                        <p:strVal val="visible"/>
                                      </p:to>
                                    </p:set>
                                    <p:anim calcmode="lin" valueType="num">
                                      <p:cBhvr>
                                        <p:cTn id="89"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55">
                                            <p:txEl>
                                              <p:pRg st="0" end="0"/>
                                            </p:txEl>
                                          </p:spTgt>
                                        </p:tgtEl>
                                      </p:cBhvr>
                                    </p:animEffect>
                                  </p:childTnLst>
                                </p:cTn>
                              </p:par>
                              <p:par>
                                <p:cTn id="92" presetID="23" presetClass="entr" presetSubtype="16" fill="hold" grpId="0" nodeType="withEffect">
                                  <p:stCondLst>
                                    <p:cond delay="200"/>
                                  </p:stCondLst>
                                  <p:childTnLst>
                                    <p:set>
                                      <p:cBhvr>
                                        <p:cTn id="93" dur="1" fill="hold">
                                          <p:stCondLst>
                                            <p:cond delay="0"/>
                                          </p:stCondLst>
                                        </p:cTn>
                                        <p:tgtEl>
                                          <p:spTgt spid="56">
                                            <p:txEl>
                                              <p:pRg st="0" end="0"/>
                                            </p:txEl>
                                          </p:spTgt>
                                        </p:tgtEl>
                                        <p:attrNameLst>
                                          <p:attrName>style.visibility</p:attrName>
                                        </p:attrNameLst>
                                      </p:cBhvr>
                                      <p:to>
                                        <p:strVal val="visible"/>
                                      </p:to>
                                    </p:set>
                                    <p:anim calcmode="lin" valueType="num">
                                      <p:cBhvr>
                                        <p:cTn id="94"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6">
                                            <p:txEl>
                                              <p:pRg st="0" end="0"/>
                                            </p:txEl>
                                          </p:spTgt>
                                        </p:tgtEl>
                                        <p:attrNameLst>
                                          <p:attrName>ppt_h</p:attrName>
                                        </p:attrNameLst>
                                      </p:cBhvr>
                                      <p:tavLst>
                                        <p:tav tm="0">
                                          <p:val>
                                            <p:fltVal val="0"/>
                                          </p:val>
                                        </p:tav>
                                        <p:tav tm="100000">
                                          <p:val>
                                            <p:strVal val="#ppt_h"/>
                                          </p:val>
                                        </p:tav>
                                      </p:tavLst>
                                    </p:anim>
                                  </p:childTnLst>
                                </p:cTn>
                              </p:par>
                              <p:par>
                                <p:cTn id="96" presetID="53" presetClass="entr" presetSubtype="16" fill="hold" grpId="0" nodeType="withEffect">
                                  <p:stCondLst>
                                    <p:cond delay="200"/>
                                  </p:stCondLst>
                                  <p:childTnLst>
                                    <p:set>
                                      <p:cBhvr>
                                        <p:cTn id="97" dur="1" fill="hold">
                                          <p:stCondLst>
                                            <p:cond delay="0"/>
                                          </p:stCondLst>
                                        </p:cTn>
                                        <p:tgtEl>
                                          <p:spTgt spid="57">
                                            <p:txEl>
                                              <p:pRg st="0" end="0"/>
                                            </p:txEl>
                                          </p:spTgt>
                                        </p:tgtEl>
                                        <p:attrNameLst>
                                          <p:attrName>style.visibility</p:attrName>
                                        </p:attrNameLst>
                                      </p:cBhvr>
                                      <p:to>
                                        <p:strVal val="visible"/>
                                      </p:to>
                                    </p:set>
                                    <p:anim calcmode="lin" valueType="num">
                                      <p:cBhvr>
                                        <p:cTn id="98"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57">
                                            <p:txEl>
                                              <p:pRg st="0" end="0"/>
                                            </p:txEl>
                                          </p:spTgt>
                                        </p:tgtEl>
                                      </p:cBhvr>
                                    </p:animEffect>
                                  </p:childTnLst>
                                </p:cTn>
                              </p:par>
                              <p:par>
                                <p:cTn id="101" presetID="23" presetClass="entr" presetSubtype="16" fill="hold" grpId="0" nodeType="withEffect">
                                  <p:stCondLst>
                                    <p:cond delay="200"/>
                                  </p:stCondLst>
                                  <p:childTnLst>
                                    <p:set>
                                      <p:cBhvr>
                                        <p:cTn id="102" dur="1" fill="hold">
                                          <p:stCondLst>
                                            <p:cond delay="0"/>
                                          </p:stCondLst>
                                        </p:cTn>
                                        <p:tgtEl>
                                          <p:spTgt spid="58">
                                            <p:txEl>
                                              <p:pRg st="0" end="0"/>
                                            </p:txEl>
                                          </p:spTgt>
                                        </p:tgtEl>
                                        <p:attrNameLst>
                                          <p:attrName>style.visibility</p:attrName>
                                        </p:attrNameLst>
                                      </p:cBhvr>
                                      <p:to>
                                        <p:strVal val="visible"/>
                                      </p:to>
                                    </p:set>
                                    <p:anim calcmode="lin" valueType="num">
                                      <p:cBhvr>
                                        <p:cTn id="103"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58">
                                            <p:txEl>
                                              <p:pRg st="0" end="0"/>
                                            </p:txEl>
                                          </p:spTgt>
                                        </p:tgtEl>
                                        <p:attrNameLst>
                                          <p:attrName>ppt_h</p:attrName>
                                        </p:attrNameLst>
                                      </p:cBhvr>
                                      <p:tavLst>
                                        <p:tav tm="0">
                                          <p:val>
                                            <p:fltVal val="0"/>
                                          </p:val>
                                        </p:tav>
                                        <p:tav tm="100000">
                                          <p:val>
                                            <p:strVal val="#ppt_h"/>
                                          </p:val>
                                        </p:tav>
                                      </p:tavLst>
                                    </p:anim>
                                  </p:childTnLst>
                                </p:cTn>
                              </p:par>
                              <p:par>
                                <p:cTn id="105" presetID="53" presetClass="entr" presetSubtype="16" fill="hold" grpId="0" nodeType="withEffect">
                                  <p:stCondLst>
                                    <p:cond delay="200"/>
                                  </p:stCondLst>
                                  <p:childTnLst>
                                    <p:set>
                                      <p:cBhvr>
                                        <p:cTn id="106" dur="1" fill="hold">
                                          <p:stCondLst>
                                            <p:cond delay="0"/>
                                          </p:stCondLst>
                                        </p:cTn>
                                        <p:tgtEl>
                                          <p:spTgt spid="59">
                                            <p:txEl>
                                              <p:pRg st="0" end="0"/>
                                            </p:txEl>
                                          </p:spTgt>
                                        </p:tgtEl>
                                        <p:attrNameLst>
                                          <p:attrName>style.visibility</p:attrName>
                                        </p:attrNameLst>
                                      </p:cBhvr>
                                      <p:to>
                                        <p:strVal val="visible"/>
                                      </p:to>
                                    </p:set>
                                    <p:anim calcmode="lin" valueType="num">
                                      <p:cBhvr>
                                        <p:cTn id="107"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59">
                                            <p:txEl>
                                              <p:pRg st="0" end="0"/>
                                            </p:txEl>
                                          </p:spTgt>
                                        </p:tgtEl>
                                      </p:cBhvr>
                                    </p:animEffect>
                                  </p:childTnLst>
                                </p:cTn>
                              </p:par>
                              <p:par>
                                <p:cTn id="110" presetID="23" presetClass="entr" presetSubtype="16" fill="hold" grpId="0" nodeType="withEffect">
                                  <p:stCondLst>
                                    <p:cond delay="200"/>
                                  </p:stCondLst>
                                  <p:childTnLst>
                                    <p:set>
                                      <p:cBhvr>
                                        <p:cTn id="111" dur="1" fill="hold">
                                          <p:stCondLst>
                                            <p:cond delay="0"/>
                                          </p:stCondLst>
                                        </p:cTn>
                                        <p:tgtEl>
                                          <p:spTgt spid="60">
                                            <p:txEl>
                                              <p:pRg st="0" end="0"/>
                                            </p:txEl>
                                          </p:spTgt>
                                        </p:tgtEl>
                                        <p:attrNameLst>
                                          <p:attrName>style.visibility</p:attrName>
                                        </p:attrNameLst>
                                      </p:cBhvr>
                                      <p:to>
                                        <p:strVal val="visible"/>
                                      </p:to>
                                    </p:set>
                                    <p:anim calcmode="lin" valueType="num">
                                      <p:cBhvr>
                                        <p:cTn id="112" dur="5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113" dur="500" fill="hold"/>
                                        <p:tgtEl>
                                          <p:spTgt spid="60">
                                            <p:txEl>
                                              <p:pRg st="0" end="0"/>
                                            </p:txEl>
                                          </p:spTgt>
                                        </p:tgtEl>
                                        <p:attrNameLst>
                                          <p:attrName>ppt_h</p:attrName>
                                        </p:attrNameLst>
                                      </p:cBhvr>
                                      <p:tavLst>
                                        <p:tav tm="0">
                                          <p:val>
                                            <p:fltVal val="0"/>
                                          </p:val>
                                        </p:tav>
                                        <p:tav tm="100000">
                                          <p:val>
                                            <p:strVal val="#ppt_h"/>
                                          </p:val>
                                        </p:tav>
                                      </p:tavLst>
                                    </p:anim>
                                  </p:childTnLst>
                                </p:cTn>
                              </p:par>
                              <p:par>
                                <p:cTn id="114" presetID="53" presetClass="entr" presetSubtype="16" fill="hold" grpId="0" nodeType="withEffect">
                                  <p:stCondLst>
                                    <p:cond delay="200"/>
                                  </p:stCondLst>
                                  <p:childTnLst>
                                    <p:set>
                                      <p:cBhvr>
                                        <p:cTn id="115" dur="1" fill="hold">
                                          <p:stCondLst>
                                            <p:cond delay="0"/>
                                          </p:stCondLst>
                                        </p:cTn>
                                        <p:tgtEl>
                                          <p:spTgt spid="63">
                                            <p:txEl>
                                              <p:pRg st="0" end="0"/>
                                            </p:txEl>
                                          </p:spTgt>
                                        </p:tgtEl>
                                        <p:attrNameLst>
                                          <p:attrName>style.visibility</p:attrName>
                                        </p:attrNameLst>
                                      </p:cBhvr>
                                      <p:to>
                                        <p:strVal val="visible"/>
                                      </p:to>
                                    </p:set>
                                    <p:anim calcmode="lin" valueType="num">
                                      <p:cBhvr>
                                        <p:cTn id="116" dur="5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63">
                                            <p:txEl>
                                              <p:pRg st="0" end="0"/>
                                            </p:txEl>
                                          </p:spTgt>
                                        </p:tgtEl>
                                      </p:cBhvr>
                                    </p:animEffect>
                                  </p:childTnLst>
                                </p:cTn>
                              </p:par>
                              <p:par>
                                <p:cTn id="119" presetID="23" presetClass="entr" presetSubtype="16" fill="hold" grpId="0" nodeType="withEffect">
                                  <p:stCondLst>
                                    <p:cond delay="200"/>
                                  </p:stCondLst>
                                  <p:childTnLst>
                                    <p:set>
                                      <p:cBhvr>
                                        <p:cTn id="120" dur="1" fill="hold">
                                          <p:stCondLst>
                                            <p:cond delay="0"/>
                                          </p:stCondLst>
                                        </p:cTn>
                                        <p:tgtEl>
                                          <p:spTgt spid="65">
                                            <p:txEl>
                                              <p:pRg st="0" end="0"/>
                                            </p:txEl>
                                          </p:spTgt>
                                        </p:tgtEl>
                                        <p:attrNameLst>
                                          <p:attrName>style.visibility</p:attrName>
                                        </p:attrNameLst>
                                      </p:cBhvr>
                                      <p:to>
                                        <p:strVal val="visible"/>
                                      </p:to>
                                    </p:set>
                                    <p:anim calcmode="lin" valueType="num">
                                      <p:cBhvr>
                                        <p:cTn id="121"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122" dur="500" fill="hold"/>
                                        <p:tgtEl>
                                          <p:spTgt spid="6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162" grpId="0" animBg="1"/>
      <p:bldP spid="163" grpId="0" animBg="1"/>
      <p:bldP spid="164" grpId="0" animBg="1"/>
      <p:bldP spid="51" grpId="0" build="p">
        <p:tmplLst>
          <p:tmpl lvl="1">
            <p:tnLst>
              <p:par>
                <p:cTn presetID="5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animEffect transition="in" filter="fade">
                      <p:cBhvr>
                        <p:cTn dur="500"/>
                        <p:tgtEl>
                          <p:spTgt spid="51"/>
                        </p:tgtEl>
                      </p:cBhvr>
                    </p:animEffect>
                  </p:childTnLst>
                </p:cTn>
              </p:par>
            </p:tnLst>
          </p:tmpl>
        </p:tmplLst>
      </p:bldP>
      <p:bldP spid="52" grpId="0" build="p">
        <p:tmplLst>
          <p:tmpl lvl="1">
            <p:tnLst>
              <p:par>
                <p:cTn presetID="23" presetClass="entr" presetSubtype="16"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childTnLst>
                </p:cTn>
              </p:par>
            </p:tnLst>
          </p:tmpl>
        </p:tmplLst>
      </p:bldP>
      <p:bldP spid="55" grpId="0" build="p">
        <p:tmplLst>
          <p:tmpl lvl="1">
            <p:tnLst>
              <p:par>
                <p:cTn presetID="5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23" presetClass="entr" presetSubtype="16"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childTnLst>
                </p:cTn>
              </p:par>
            </p:tnLst>
          </p:tmpl>
        </p:tmplLst>
      </p:bldP>
      <p:bldP spid="57" grpId="0" build="p">
        <p:tmplLst>
          <p:tmpl lvl="1">
            <p:tnLst>
              <p:par>
                <p:cTn presetID="5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23" presetClass="entr" presetSubtype="16"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childTnLst>
                </p:cTn>
              </p:par>
            </p:tnLst>
          </p:tmpl>
        </p:tmplLst>
      </p:bldP>
      <p:bldP spid="59" grpId="0" build="p">
        <p:tmplLst>
          <p:tmpl lvl="1">
            <p:tnLst>
              <p:par>
                <p:cTn presetID="53" presetClass="entr" presetSubtype="16"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P spid="60" grpId="0" build="p">
        <p:tmplLst>
          <p:tmpl lvl="1">
            <p:tnLst>
              <p:par>
                <p:cTn presetID="23" presetClass="entr" presetSubtype="16"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 calcmode="lin" valueType="num">
                      <p:cBhvr>
                        <p:cTn dur="500" fill="hold"/>
                        <p:tgtEl>
                          <p:spTgt spid="60"/>
                        </p:tgtEl>
                        <p:attrNameLst>
                          <p:attrName>ppt_w</p:attrName>
                        </p:attrNameLst>
                      </p:cBhvr>
                      <p:tavLst>
                        <p:tav tm="0">
                          <p:val>
                            <p:fltVal val="0"/>
                          </p:val>
                        </p:tav>
                        <p:tav tm="100000">
                          <p:val>
                            <p:strVal val="#ppt_w"/>
                          </p:val>
                        </p:tav>
                      </p:tavLst>
                    </p:anim>
                    <p:anim calcmode="lin" valueType="num">
                      <p:cBhvr>
                        <p:cTn dur="500" fill="hold"/>
                        <p:tgtEl>
                          <p:spTgt spid="60"/>
                        </p:tgtEl>
                        <p:attrNameLst>
                          <p:attrName>ppt_h</p:attrName>
                        </p:attrNameLst>
                      </p:cBhvr>
                      <p:tavLst>
                        <p:tav tm="0">
                          <p:val>
                            <p:fltVal val="0"/>
                          </p:val>
                        </p:tav>
                        <p:tav tm="100000">
                          <p:val>
                            <p:strVal val="#ppt_h"/>
                          </p:val>
                        </p:tav>
                      </p:tavLst>
                    </p:anim>
                  </p:childTnLst>
                </p:cTn>
              </p:par>
            </p:tnLst>
          </p:tmpl>
        </p:tmplLst>
      </p:bldP>
      <p:bldP spid="63" grpId="0" build="p">
        <p:tmplLst>
          <p:tmpl lvl="1">
            <p:tnLst>
              <p:par>
                <p:cTn presetID="53" presetClass="entr" presetSubtype="16"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 calcmode="lin" valueType="num">
                      <p:cBhvr>
                        <p:cTn dur="500" fill="hold"/>
                        <p:tgtEl>
                          <p:spTgt spid="63"/>
                        </p:tgtEl>
                        <p:attrNameLst>
                          <p:attrName>ppt_w</p:attrName>
                        </p:attrNameLst>
                      </p:cBhvr>
                      <p:tavLst>
                        <p:tav tm="0">
                          <p:val>
                            <p:fltVal val="0"/>
                          </p:val>
                        </p:tav>
                        <p:tav tm="100000">
                          <p:val>
                            <p:strVal val="#ppt_w"/>
                          </p:val>
                        </p:tav>
                      </p:tavLst>
                    </p:anim>
                    <p:anim calcmode="lin" valueType="num">
                      <p:cBhvr>
                        <p:cTn dur="500" fill="hold"/>
                        <p:tgtEl>
                          <p:spTgt spid="63"/>
                        </p:tgtEl>
                        <p:attrNameLst>
                          <p:attrName>ppt_h</p:attrName>
                        </p:attrNameLst>
                      </p:cBhvr>
                      <p:tavLst>
                        <p:tav tm="0">
                          <p:val>
                            <p:fltVal val="0"/>
                          </p:val>
                        </p:tav>
                        <p:tav tm="100000">
                          <p:val>
                            <p:strVal val="#ppt_h"/>
                          </p:val>
                        </p:tav>
                      </p:tavLst>
                    </p:anim>
                    <p:animEffect transition="in" filter="fade">
                      <p:cBhvr>
                        <p:cTn dur="500"/>
                        <p:tgtEl>
                          <p:spTgt spid="63"/>
                        </p:tgtEl>
                      </p:cBhvr>
                    </p:animEffect>
                  </p:childTnLst>
                </p:cTn>
              </p:par>
            </p:tnLst>
          </p:tmpl>
        </p:tmplLst>
      </p:bldP>
      <p:bldP spid="65" grpId="0" build="p">
        <p:tmplLst>
          <p:tmpl lvl="1">
            <p:tnLst>
              <p:par>
                <p:cTn presetID="23" presetClass="entr" presetSubtype="16"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 calcmode="lin" valueType="num">
                      <p:cBhvr>
                        <p:cTn dur="500" fill="hold"/>
                        <p:tgtEl>
                          <p:spTgt spid="65"/>
                        </p:tgtEl>
                        <p:attrNameLst>
                          <p:attrName>ppt_w</p:attrName>
                        </p:attrNameLst>
                      </p:cBhvr>
                      <p:tavLst>
                        <p:tav tm="0">
                          <p:val>
                            <p:fltVal val="0"/>
                          </p:val>
                        </p:tav>
                        <p:tav tm="100000">
                          <p:val>
                            <p:strVal val="#ppt_w"/>
                          </p:val>
                        </p:tav>
                      </p:tavLst>
                    </p:anim>
                    <p:anim calcmode="lin" valueType="num">
                      <p:cBhvr>
                        <p:cTn dur="500" fill="hold"/>
                        <p:tgtEl>
                          <p:spTgt spid="65"/>
                        </p:tgtEl>
                        <p:attrNameLst>
                          <p:attrName>ppt_h</p:attrName>
                        </p:attrNameLst>
                      </p:cBhvr>
                      <p:tavLst>
                        <p:tav tm="0">
                          <p:val>
                            <p:fltVal val="0"/>
                          </p:val>
                        </p:tav>
                        <p:tav tm="100000">
                          <p:val>
                            <p:strVal val="#ppt_h"/>
                          </p:val>
                        </p:tav>
                      </p:tavLst>
                    </p:anim>
                  </p:childTnLst>
                </p:cTn>
              </p:par>
            </p:tnLst>
          </p:tmpl>
        </p:tmplLst>
      </p:b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4118342" y="-780653"/>
            <a:ext cx="907317" cy="9140679"/>
          </a:xfrm>
          <a:prstGeom prst="rect">
            <a:avLst/>
          </a:prstGeom>
          <a:solidFill>
            <a:srgbClr val="3BC3B2">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01" tIns="32500" rIns="65001" bIns="32500"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073817" y="2370317"/>
            <a:ext cx="1210156" cy="348872"/>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65001" tIns="32500" rIns="65001" bIns="32500"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5798768" y="2370317"/>
            <a:ext cx="1210156" cy="348872"/>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65001" tIns="32500" rIns="65001" bIns="32500"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4557082" y="2370317"/>
            <a:ext cx="1210156" cy="348872"/>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65001" tIns="32500" rIns="65001" bIns="32500"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3315394" y="2370317"/>
            <a:ext cx="1210156" cy="348872"/>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65001" tIns="32500" rIns="65001" bIns="32500"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35"/>
          <p:cNvGrpSpPr/>
          <p:nvPr/>
        </p:nvGrpSpPr>
        <p:grpSpPr>
          <a:xfrm>
            <a:off x="1768319" y="2243053"/>
            <a:ext cx="603285" cy="603399"/>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388" tIns="48195" rIns="96388" bIns="48195"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38"/>
          <p:cNvGrpSpPr/>
          <p:nvPr/>
        </p:nvGrpSpPr>
        <p:grpSpPr>
          <a:xfrm>
            <a:off x="2967501" y="2243053"/>
            <a:ext cx="603285" cy="603399"/>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388" tIns="48195" rIns="96388" bIns="48195"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41"/>
          <p:cNvGrpSpPr/>
          <p:nvPr/>
        </p:nvGrpSpPr>
        <p:grpSpPr>
          <a:xfrm>
            <a:off x="5492557" y="2243053"/>
            <a:ext cx="603285" cy="603399"/>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87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388" tIns="48195" rIns="96388" bIns="48195"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388" tIns="48195" rIns="96388" bIns="48195"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388" tIns="48195" rIns="96388" bIns="48195"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 name="Group 47"/>
          <p:cNvGrpSpPr/>
          <p:nvPr/>
        </p:nvGrpSpPr>
        <p:grpSpPr>
          <a:xfrm>
            <a:off x="4219367" y="2243053"/>
            <a:ext cx="603285" cy="603399"/>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879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388" tIns="48195" rIns="96388" bIns="48195"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388" tIns="48195" rIns="96388" bIns="48195"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2" name="Group 52"/>
          <p:cNvGrpSpPr/>
          <p:nvPr/>
        </p:nvGrpSpPr>
        <p:grpSpPr>
          <a:xfrm>
            <a:off x="6725890" y="2243053"/>
            <a:ext cx="603285" cy="603399"/>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388" tIns="48195" rIns="96388" bIns="48195"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1896751" y="1850083"/>
            <a:ext cx="329948" cy="324043"/>
          </a:xfrm>
          <a:prstGeom prst="rect">
            <a:avLst/>
          </a:prstGeom>
          <a:noFill/>
        </p:spPr>
        <p:txBody>
          <a:bodyPr wrap="none" lIns="65001" tIns="32500" rIns="65001" bIns="32500" rtlCol="0">
            <a:spAutoFit/>
          </a:bodyPr>
          <a:lstStyle/>
          <a:p>
            <a:pPr algn="ctr">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3095933" y="1850083"/>
            <a:ext cx="329948" cy="324043"/>
          </a:xfrm>
          <a:prstGeom prst="rect">
            <a:avLst/>
          </a:prstGeom>
          <a:noFill/>
        </p:spPr>
        <p:txBody>
          <a:bodyPr wrap="none" lIns="65001" tIns="32500" rIns="65001" bIns="32500" rtlCol="0">
            <a:spAutoFit/>
          </a:bodyPr>
          <a:lstStyle/>
          <a:p>
            <a:pPr algn="ctr">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4344481" y="1850083"/>
            <a:ext cx="329948" cy="324043"/>
          </a:xfrm>
          <a:prstGeom prst="rect">
            <a:avLst/>
          </a:prstGeom>
          <a:noFill/>
        </p:spPr>
        <p:txBody>
          <a:bodyPr wrap="none" lIns="65001" tIns="32500" rIns="65001" bIns="32500" rtlCol="0">
            <a:spAutoFit/>
          </a:bodyPr>
          <a:lstStyle/>
          <a:p>
            <a:pPr algn="ctr">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5625557" y="1850083"/>
            <a:ext cx="329948" cy="324043"/>
          </a:xfrm>
          <a:prstGeom prst="rect">
            <a:avLst/>
          </a:prstGeom>
          <a:noFill/>
        </p:spPr>
        <p:txBody>
          <a:bodyPr wrap="none" lIns="65001" tIns="32500" rIns="65001" bIns="32500" rtlCol="0">
            <a:spAutoFit/>
          </a:bodyPr>
          <a:lstStyle/>
          <a:p>
            <a:pPr algn="ctr">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6839356" y="1850083"/>
            <a:ext cx="376351" cy="324043"/>
          </a:xfrm>
          <a:prstGeom prst="rect">
            <a:avLst/>
          </a:prstGeom>
          <a:noFill/>
        </p:spPr>
        <p:txBody>
          <a:bodyPr wrap="square" lIns="65001" tIns="32500" rIns="65001" bIns="32500" rtlCol="0">
            <a:spAutoFit/>
          </a:bodyPr>
          <a:lstStyle/>
          <a:p>
            <a:pPr algn="ctr">
              <a:lnSpc>
                <a:spcPct val="120000"/>
              </a:lnSpc>
            </a:pPr>
            <a:r>
              <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63" name="TextBox 62"/>
          <p:cNvSpPr txBox="1"/>
          <p:nvPr/>
        </p:nvSpPr>
        <p:spPr>
          <a:xfrm>
            <a:off x="1640289" y="3757723"/>
            <a:ext cx="192301" cy="249222"/>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1879628" y="3786008"/>
            <a:ext cx="1066538" cy="369154"/>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1876107" y="3511882"/>
            <a:ext cx="717798" cy="258407"/>
          </a:xfrm>
          <a:prstGeom prst="rect">
            <a:avLst/>
          </a:prstGeom>
          <a:noFill/>
        </p:spPr>
        <p:txBody>
          <a:bodyPr wrap="none" lIns="0" tIns="0" rIns="0" bIns="0" rtlCol="0">
            <a:spAutoFit/>
          </a:bodyPr>
          <a:lstStyle/>
          <a:p>
            <a:pPr>
              <a:lnSpc>
                <a:spcPct val="120000"/>
              </a:lnSpc>
            </a:pPr>
            <a:r>
              <a:rPr lang="zh-CN" alt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3200074" y="3757723"/>
            <a:ext cx="192301" cy="249222"/>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3439415" y="3786008"/>
            <a:ext cx="1066538" cy="369154"/>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3435893" y="3511882"/>
            <a:ext cx="717798" cy="258407"/>
          </a:xfrm>
          <a:prstGeom prst="rect">
            <a:avLst/>
          </a:prstGeom>
          <a:noFill/>
        </p:spPr>
        <p:txBody>
          <a:bodyPr wrap="none" lIns="0" tIns="0" rIns="0" bIns="0" rtlCol="0">
            <a:spAutoFit/>
          </a:bodyPr>
          <a:lstStyle/>
          <a:p>
            <a:pPr>
              <a:lnSpc>
                <a:spcPct val="120000"/>
              </a:lnSpc>
            </a:pPr>
            <a:r>
              <a:rPr lang="zh-CN" alt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4763383" y="3757723"/>
            <a:ext cx="192301" cy="249222"/>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5002722" y="3786008"/>
            <a:ext cx="1066538" cy="369154"/>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4999200" y="3511882"/>
            <a:ext cx="717798" cy="258407"/>
          </a:xfrm>
          <a:prstGeom prst="rect">
            <a:avLst/>
          </a:prstGeom>
          <a:noFill/>
        </p:spPr>
        <p:txBody>
          <a:bodyPr wrap="none" lIns="0" tIns="0" rIns="0" bIns="0" rtlCol="0">
            <a:spAutoFit/>
          </a:bodyPr>
          <a:lstStyle/>
          <a:p>
            <a:pPr>
              <a:lnSpc>
                <a:spcPct val="120000"/>
              </a:lnSpc>
            </a:pPr>
            <a:r>
              <a:rPr lang="zh-CN" alt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6323168" y="3757723"/>
            <a:ext cx="192301" cy="249222"/>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6562508" y="3786008"/>
            <a:ext cx="1066538" cy="369154"/>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6558986" y="3511882"/>
            <a:ext cx="717798" cy="258407"/>
          </a:xfrm>
          <a:prstGeom prst="rect">
            <a:avLst/>
          </a:prstGeom>
          <a:noFill/>
        </p:spPr>
        <p:txBody>
          <a:bodyPr wrap="none" lIns="0" tIns="0" rIns="0" bIns="0" rtlCol="0">
            <a:spAutoFit/>
          </a:bodyPr>
          <a:lstStyle/>
          <a:p>
            <a:pPr>
              <a:lnSpc>
                <a:spcPct val="120000"/>
              </a:lnSpc>
            </a:pPr>
            <a:r>
              <a:rPr lang="zh-CN" alt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标题 1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43544767"/>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animEffect transition="in" filter="fade">
                                      <p:cBhvr>
                                        <p:cTn id="37" dur="250"/>
                                        <p:tgtEl>
                                          <p:spTgt spid="4"/>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250" fill="hold"/>
                                        <p:tgtEl>
                                          <p:spTgt spid="6"/>
                                        </p:tgtEl>
                                        <p:attrNameLst>
                                          <p:attrName>ppt_w</p:attrName>
                                        </p:attrNameLst>
                                      </p:cBhvr>
                                      <p:tavLst>
                                        <p:tav tm="0">
                                          <p:val>
                                            <p:fltVal val="0"/>
                                          </p:val>
                                        </p:tav>
                                        <p:tav tm="100000">
                                          <p:val>
                                            <p:strVal val="#ppt_w"/>
                                          </p:val>
                                        </p:tav>
                                      </p:tavLst>
                                    </p:anim>
                                    <p:anim calcmode="lin" valueType="num">
                                      <p:cBhvr>
                                        <p:cTn id="42" dur="250" fill="hold"/>
                                        <p:tgtEl>
                                          <p:spTgt spid="6"/>
                                        </p:tgtEl>
                                        <p:attrNameLst>
                                          <p:attrName>ppt_h</p:attrName>
                                        </p:attrNameLst>
                                      </p:cBhvr>
                                      <p:tavLst>
                                        <p:tav tm="0">
                                          <p:val>
                                            <p:fltVal val="0"/>
                                          </p:val>
                                        </p:tav>
                                        <p:tav tm="100000">
                                          <p:val>
                                            <p:strVal val="#ppt_h"/>
                                          </p:val>
                                        </p:tav>
                                      </p:tavLst>
                                    </p:anim>
                                    <p:animEffect transition="in" filter="fade">
                                      <p:cBhvr>
                                        <p:cTn id="43" dur="250"/>
                                        <p:tgtEl>
                                          <p:spTgt spid="6"/>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noChangeAspect="1"/>
          </p:cNvGrpSpPr>
          <p:nvPr/>
        </p:nvGrpSpPr>
        <p:grpSpPr bwMode="auto">
          <a:xfrm>
            <a:off x="1100396" y="1372656"/>
            <a:ext cx="477825" cy="442550"/>
            <a:chOff x="5518" y="593"/>
            <a:chExt cx="1120" cy="1037"/>
          </a:xfrm>
          <a:solidFill>
            <a:schemeClr val="accent1">
              <a:lumMod val="75000"/>
            </a:schemeClr>
          </a:solidFill>
        </p:grpSpPr>
        <p:sp>
          <p:nvSpPr>
            <p:cNvPr id="3" name="Freeform 26"/>
            <p:cNvSpPr>
              <a:spLocks noEditPoints="1"/>
            </p:cNvSpPr>
            <p:nvPr/>
          </p:nvSpPr>
          <p:spPr bwMode="auto">
            <a:xfrm>
              <a:off x="5968" y="593"/>
              <a:ext cx="670" cy="671"/>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Freeform 27"/>
            <p:cNvSpPr>
              <a:spLocks/>
            </p:cNvSpPr>
            <p:nvPr/>
          </p:nvSpPr>
          <p:spPr bwMode="auto">
            <a:xfrm>
              <a:off x="5597" y="1166"/>
              <a:ext cx="463" cy="464"/>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28"/>
            <p:cNvSpPr>
              <a:spLocks/>
            </p:cNvSpPr>
            <p:nvPr/>
          </p:nvSpPr>
          <p:spPr bwMode="auto">
            <a:xfrm>
              <a:off x="5518" y="602"/>
              <a:ext cx="490" cy="493"/>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29"/>
            <p:cNvSpPr>
              <a:spLocks noEditPoints="1"/>
            </p:cNvSpPr>
            <p:nvPr/>
          </p:nvSpPr>
          <p:spPr bwMode="auto">
            <a:xfrm>
              <a:off x="6125" y="1185"/>
              <a:ext cx="444" cy="445"/>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Group 13"/>
          <p:cNvGrpSpPr>
            <a:grpSpLocks noChangeAspect="1"/>
          </p:cNvGrpSpPr>
          <p:nvPr/>
        </p:nvGrpSpPr>
        <p:grpSpPr bwMode="auto">
          <a:xfrm>
            <a:off x="1119901" y="2056481"/>
            <a:ext cx="453479" cy="504622"/>
            <a:chOff x="2568" y="615"/>
            <a:chExt cx="897" cy="1115"/>
          </a:xfrm>
          <a:solidFill>
            <a:schemeClr val="accent2"/>
          </a:solidFill>
        </p:grpSpPr>
        <p:sp>
          <p:nvSpPr>
            <p:cNvPr id="8" name="Freeform 14"/>
            <p:cNvSpPr>
              <a:spLocks/>
            </p:cNvSpPr>
            <p:nvPr/>
          </p:nvSpPr>
          <p:spPr bwMode="auto">
            <a:xfrm>
              <a:off x="2584" y="615"/>
              <a:ext cx="836" cy="262"/>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5"/>
            <p:cNvSpPr>
              <a:spLocks/>
            </p:cNvSpPr>
            <p:nvPr/>
          </p:nvSpPr>
          <p:spPr bwMode="auto">
            <a:xfrm>
              <a:off x="2894" y="615"/>
              <a:ext cx="169" cy="71"/>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6"/>
            <p:cNvSpPr>
              <a:spLocks noEditPoints="1"/>
            </p:cNvSpPr>
            <p:nvPr/>
          </p:nvSpPr>
          <p:spPr bwMode="auto">
            <a:xfrm>
              <a:off x="2568" y="898"/>
              <a:ext cx="897" cy="832"/>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Group 93"/>
          <p:cNvGrpSpPr>
            <a:grpSpLocks noChangeAspect="1"/>
          </p:cNvGrpSpPr>
          <p:nvPr/>
        </p:nvGrpSpPr>
        <p:grpSpPr bwMode="auto">
          <a:xfrm>
            <a:off x="1138612" y="3002691"/>
            <a:ext cx="428643" cy="414932"/>
            <a:chOff x="1" y="1"/>
            <a:chExt cx="1115" cy="1079"/>
          </a:xfrm>
          <a:solidFill>
            <a:schemeClr val="accent3"/>
          </a:solidFill>
        </p:grpSpPr>
        <p:sp>
          <p:nvSpPr>
            <p:cNvPr id="12" name="Freeform 94"/>
            <p:cNvSpPr>
              <a:spLocks/>
            </p:cNvSpPr>
            <p:nvPr/>
          </p:nvSpPr>
          <p:spPr bwMode="auto">
            <a:xfrm>
              <a:off x="1" y="184"/>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95"/>
            <p:cNvSpPr>
              <a:spLocks/>
            </p:cNvSpPr>
            <p:nvPr/>
          </p:nvSpPr>
          <p:spPr bwMode="auto">
            <a:xfrm>
              <a:off x="1" y="391"/>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96"/>
            <p:cNvSpPr>
              <a:spLocks/>
            </p:cNvSpPr>
            <p:nvPr/>
          </p:nvSpPr>
          <p:spPr bwMode="auto">
            <a:xfrm>
              <a:off x="1" y="595"/>
              <a:ext cx="174" cy="96"/>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97"/>
            <p:cNvSpPr>
              <a:spLocks/>
            </p:cNvSpPr>
            <p:nvPr/>
          </p:nvSpPr>
          <p:spPr bwMode="auto">
            <a:xfrm>
              <a:off x="1" y="802"/>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98"/>
            <p:cNvSpPr>
              <a:spLocks/>
            </p:cNvSpPr>
            <p:nvPr/>
          </p:nvSpPr>
          <p:spPr bwMode="auto">
            <a:xfrm>
              <a:off x="1043" y="91"/>
              <a:ext cx="73" cy="203"/>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99"/>
            <p:cNvSpPr>
              <a:spLocks/>
            </p:cNvSpPr>
            <p:nvPr/>
          </p:nvSpPr>
          <p:spPr bwMode="auto">
            <a:xfrm>
              <a:off x="1043" y="303"/>
              <a:ext cx="73" cy="200"/>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100"/>
            <p:cNvSpPr>
              <a:spLocks/>
            </p:cNvSpPr>
            <p:nvPr/>
          </p:nvSpPr>
          <p:spPr bwMode="auto">
            <a:xfrm>
              <a:off x="1043" y="512"/>
              <a:ext cx="73" cy="202"/>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01"/>
            <p:cNvSpPr>
              <a:spLocks noEditPoints="1"/>
            </p:cNvSpPr>
            <p:nvPr/>
          </p:nvSpPr>
          <p:spPr bwMode="auto">
            <a:xfrm>
              <a:off x="72" y="1"/>
              <a:ext cx="949" cy="1079"/>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 name="组合 1"/>
          <p:cNvGrpSpPr>
            <a:grpSpLocks/>
          </p:cNvGrpSpPr>
          <p:nvPr/>
        </p:nvGrpSpPr>
        <p:grpSpPr bwMode="auto">
          <a:xfrm>
            <a:off x="1165906" y="3687186"/>
            <a:ext cx="398193" cy="406040"/>
            <a:chOff x="1444625" y="2115707"/>
            <a:chExt cx="1719263" cy="1752600"/>
          </a:xfrm>
          <a:solidFill>
            <a:schemeClr val="accent4"/>
          </a:solidFill>
        </p:grpSpPr>
        <p:sp>
          <p:nvSpPr>
            <p:cNvPr id="21" name="Freeform 14"/>
            <p:cNvSpPr>
              <a:spLocks noEditPoints="1"/>
            </p:cNvSpPr>
            <p:nvPr/>
          </p:nvSpPr>
          <p:spPr bwMode="auto">
            <a:xfrm>
              <a:off x="2032000" y="2549095"/>
              <a:ext cx="547688" cy="550862"/>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5"/>
            <p:cNvSpPr>
              <a:spLocks/>
            </p:cNvSpPr>
            <p:nvPr/>
          </p:nvSpPr>
          <p:spPr bwMode="auto">
            <a:xfrm>
              <a:off x="1497013" y="2680857"/>
              <a:ext cx="98425" cy="14287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16"/>
            <p:cNvSpPr>
              <a:spLocks/>
            </p:cNvSpPr>
            <p:nvPr/>
          </p:nvSpPr>
          <p:spPr bwMode="auto">
            <a:xfrm>
              <a:off x="2138363" y="2115707"/>
              <a:ext cx="334963" cy="115887"/>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17"/>
            <p:cNvSpPr>
              <a:spLocks/>
            </p:cNvSpPr>
            <p:nvPr/>
          </p:nvSpPr>
          <p:spPr bwMode="auto">
            <a:xfrm>
              <a:off x="3017838" y="2680857"/>
              <a:ext cx="96838" cy="14287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18"/>
            <p:cNvSpPr>
              <a:spLocks/>
            </p:cNvSpPr>
            <p:nvPr/>
          </p:nvSpPr>
          <p:spPr bwMode="auto">
            <a:xfrm>
              <a:off x="1595438" y="2231595"/>
              <a:ext cx="1422400" cy="1176337"/>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19"/>
            <p:cNvSpPr>
              <a:spLocks noEditPoints="1"/>
            </p:cNvSpPr>
            <p:nvPr/>
          </p:nvSpPr>
          <p:spPr bwMode="auto">
            <a:xfrm>
              <a:off x="1444625" y="2809445"/>
              <a:ext cx="1719263" cy="1058862"/>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7" name="圆角矩形 26"/>
          <p:cNvSpPr/>
          <p:nvPr/>
        </p:nvSpPr>
        <p:spPr>
          <a:xfrm>
            <a:off x="1965548" y="1376530"/>
            <a:ext cx="3102940" cy="434802"/>
          </a:xfrm>
          <a:prstGeom prst="roundRect">
            <a:avLst>
              <a:gd name="adj" fmla="val 12912"/>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p>
        </p:txBody>
      </p:sp>
      <p:sp>
        <p:nvSpPr>
          <p:cNvPr id="28" name="圆角矩形 27"/>
          <p:cNvSpPr/>
          <p:nvPr/>
        </p:nvSpPr>
        <p:spPr>
          <a:xfrm>
            <a:off x="1965546" y="2139089"/>
            <a:ext cx="3101505" cy="434802"/>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p>
        </p:txBody>
      </p:sp>
      <p:sp>
        <p:nvSpPr>
          <p:cNvPr id="29" name="圆角矩形 28"/>
          <p:cNvSpPr/>
          <p:nvPr/>
        </p:nvSpPr>
        <p:spPr>
          <a:xfrm>
            <a:off x="1965548" y="2948101"/>
            <a:ext cx="3102940" cy="434802"/>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p>
        </p:txBody>
      </p:sp>
      <p:sp>
        <p:nvSpPr>
          <p:cNvPr id="30" name="圆角矩形 29"/>
          <p:cNvSpPr/>
          <p:nvPr/>
        </p:nvSpPr>
        <p:spPr>
          <a:xfrm>
            <a:off x="1965546" y="3687186"/>
            <a:ext cx="3101505" cy="434802"/>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p>
        </p:txBody>
      </p:sp>
      <p:grpSp>
        <p:nvGrpSpPr>
          <p:cNvPr id="31" name="组合 31"/>
          <p:cNvGrpSpPr/>
          <p:nvPr/>
        </p:nvGrpSpPr>
        <p:grpSpPr>
          <a:xfrm>
            <a:off x="1965546" y="1376530"/>
            <a:ext cx="2703730" cy="434802"/>
            <a:chOff x="1964742" y="1376955"/>
            <a:chExt cx="2704564" cy="434936"/>
          </a:xfrm>
          <a:solidFill>
            <a:schemeClr val="accent1">
              <a:lumMod val="75000"/>
            </a:schemeClr>
          </a:solidFill>
        </p:grpSpPr>
        <p:sp>
          <p:nvSpPr>
            <p:cNvPr id="35" name="圆角矩形 34"/>
            <p:cNvSpPr/>
            <p:nvPr/>
          </p:nvSpPr>
          <p:spPr>
            <a:xfrm>
              <a:off x="1964742" y="1376955"/>
              <a:ext cx="2704564" cy="43493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p>
          </p:txBody>
        </p:sp>
        <p:sp>
          <p:nvSpPr>
            <p:cNvPr id="36" name="文本框 35"/>
            <p:cNvSpPr txBox="1"/>
            <p:nvPr/>
          </p:nvSpPr>
          <p:spPr>
            <a:xfrm>
              <a:off x="4080719" y="1479146"/>
              <a:ext cx="558392" cy="253916"/>
            </a:xfrm>
            <a:prstGeom prst="rect">
              <a:avLst/>
            </a:prstGeom>
            <a:grpFill/>
          </p:spPr>
          <p:txBody>
            <a:bodyPr wrap="square" lIns="68559" tIns="34279" rIns="68559" bIns="34279"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95%</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2"/>
          <p:cNvGrpSpPr/>
          <p:nvPr/>
        </p:nvGrpSpPr>
        <p:grpSpPr>
          <a:xfrm>
            <a:off x="1965547" y="2136873"/>
            <a:ext cx="1979518" cy="434802"/>
            <a:chOff x="1964742" y="2137533"/>
            <a:chExt cx="1980129" cy="434936"/>
          </a:xfrm>
          <a:solidFill>
            <a:schemeClr val="accent2"/>
          </a:solidFill>
        </p:grpSpPr>
        <p:sp>
          <p:nvSpPr>
            <p:cNvPr id="37" name="圆角矩形 36"/>
            <p:cNvSpPr/>
            <p:nvPr/>
          </p:nvSpPr>
          <p:spPr>
            <a:xfrm>
              <a:off x="1964742" y="2137533"/>
              <a:ext cx="1980128" cy="43493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p>
          </p:txBody>
        </p:sp>
        <p:sp>
          <p:nvSpPr>
            <p:cNvPr id="38" name="文本框 37"/>
            <p:cNvSpPr txBox="1"/>
            <p:nvPr/>
          </p:nvSpPr>
          <p:spPr>
            <a:xfrm>
              <a:off x="3386479" y="2241908"/>
              <a:ext cx="558392" cy="253916"/>
            </a:xfrm>
            <a:prstGeom prst="rect">
              <a:avLst/>
            </a:prstGeom>
            <a:grpFill/>
          </p:spPr>
          <p:txBody>
            <a:bodyPr wrap="square" lIns="68559" tIns="34279" rIns="68559" bIns="34279"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75%</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3"/>
          <p:cNvGrpSpPr/>
          <p:nvPr/>
        </p:nvGrpSpPr>
        <p:grpSpPr>
          <a:xfrm>
            <a:off x="1965547" y="2953531"/>
            <a:ext cx="1544990" cy="434802"/>
            <a:chOff x="1964742" y="2954443"/>
            <a:chExt cx="1545467" cy="434936"/>
          </a:xfrm>
          <a:solidFill>
            <a:schemeClr val="accent3"/>
          </a:solidFill>
        </p:grpSpPr>
        <p:sp>
          <p:nvSpPr>
            <p:cNvPr id="39" name="圆角矩形 38"/>
            <p:cNvSpPr/>
            <p:nvPr/>
          </p:nvSpPr>
          <p:spPr>
            <a:xfrm>
              <a:off x="1964742" y="2954443"/>
              <a:ext cx="1545467" cy="43493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p>
          </p:txBody>
        </p:sp>
        <p:sp>
          <p:nvSpPr>
            <p:cNvPr id="40" name="文本框 39"/>
            <p:cNvSpPr txBox="1"/>
            <p:nvPr/>
          </p:nvSpPr>
          <p:spPr>
            <a:xfrm>
              <a:off x="2951817" y="3058180"/>
              <a:ext cx="558392" cy="253916"/>
            </a:xfrm>
            <a:prstGeom prst="rect">
              <a:avLst/>
            </a:prstGeom>
            <a:grpFill/>
          </p:spPr>
          <p:txBody>
            <a:bodyPr wrap="square" lIns="68559" tIns="34279" rIns="68559" bIns="34279"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55%</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43"/>
          <p:cNvGrpSpPr/>
          <p:nvPr/>
        </p:nvGrpSpPr>
        <p:grpSpPr>
          <a:xfrm>
            <a:off x="1965547" y="3692468"/>
            <a:ext cx="1078329" cy="434802"/>
            <a:chOff x="1964742" y="3693608"/>
            <a:chExt cx="1078662" cy="434936"/>
          </a:xfrm>
          <a:solidFill>
            <a:schemeClr val="accent4"/>
          </a:solidFill>
        </p:grpSpPr>
        <p:sp>
          <p:nvSpPr>
            <p:cNvPr id="41" name="圆角矩形 40"/>
            <p:cNvSpPr/>
            <p:nvPr/>
          </p:nvSpPr>
          <p:spPr>
            <a:xfrm>
              <a:off x="1964742" y="3693608"/>
              <a:ext cx="1067506" cy="43493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p>
          </p:txBody>
        </p:sp>
        <p:sp>
          <p:nvSpPr>
            <p:cNvPr id="42" name="文本框 41"/>
            <p:cNvSpPr txBox="1"/>
            <p:nvPr/>
          </p:nvSpPr>
          <p:spPr>
            <a:xfrm>
              <a:off x="2485012" y="3788761"/>
              <a:ext cx="558392" cy="253916"/>
            </a:xfrm>
            <a:prstGeom prst="rect">
              <a:avLst/>
            </a:prstGeom>
            <a:grpFill/>
          </p:spPr>
          <p:txBody>
            <a:bodyPr wrap="square" lIns="68559" tIns="34279" rIns="68559" bIns="34279"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25%</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47" name="Text Box 10"/>
          <p:cNvSpPr txBox="1">
            <a:spLocks noChangeArrowheads="1"/>
          </p:cNvSpPr>
          <p:nvPr/>
        </p:nvSpPr>
        <p:spPr bwMode="auto">
          <a:xfrm>
            <a:off x="5272392" y="1858566"/>
            <a:ext cx="2970883" cy="876301"/>
          </a:xfrm>
          <a:prstGeom prst="rect">
            <a:avLst/>
          </a:prstGeom>
          <a:noFill/>
          <a:ln w="9525">
            <a:noFill/>
            <a:miter lim="800000"/>
            <a:headEnd/>
            <a:tailEnd/>
          </a:ln>
        </p:spPr>
        <p:txBody>
          <a:bodyPr lIns="45706" tIns="22853" rIns="45706" bIns="22853">
            <a:spAutoFit/>
          </a:bodyPr>
          <a:lstStyle>
            <a:lvl1pPr defTabSz="1449388">
              <a:defRPr>
                <a:solidFill>
                  <a:schemeClr val="tx1"/>
                </a:solidFill>
                <a:latin typeface="Calibri" pitchFamily="34" charset="0"/>
              </a:defRPr>
            </a:lvl1pPr>
            <a:lvl2pPr marL="742950" indent="-285750" defTabSz="1449388">
              <a:defRPr>
                <a:solidFill>
                  <a:schemeClr val="tx1"/>
                </a:solidFill>
                <a:latin typeface="Calibri" pitchFamily="34" charset="0"/>
              </a:defRPr>
            </a:lvl2pPr>
            <a:lvl3pPr marL="1143000" indent="-228600" defTabSz="1449388">
              <a:defRPr>
                <a:solidFill>
                  <a:schemeClr val="tx1"/>
                </a:solidFill>
                <a:latin typeface="Calibri" pitchFamily="34" charset="0"/>
              </a:defRPr>
            </a:lvl3pPr>
            <a:lvl4pPr marL="1600200" indent="-228600" defTabSz="1449388">
              <a:defRPr>
                <a:solidFill>
                  <a:schemeClr val="tx1"/>
                </a:solidFill>
                <a:latin typeface="Calibri" pitchFamily="34" charset="0"/>
              </a:defRPr>
            </a:lvl4pPr>
            <a:lvl5pPr marL="2057400" indent="-228600" defTabSz="1449388">
              <a:defRPr>
                <a:solidFill>
                  <a:schemeClr val="tx1"/>
                </a:solidFill>
                <a:latin typeface="Calibri" pitchFamily="34" charset="0"/>
              </a:defRPr>
            </a:lvl5pPr>
            <a:lvl6pPr marL="2514600" indent="-228600" defTabSz="1449388" fontAlgn="base">
              <a:spcBef>
                <a:spcPct val="0"/>
              </a:spcBef>
              <a:spcAft>
                <a:spcPct val="0"/>
              </a:spcAft>
              <a:defRPr>
                <a:solidFill>
                  <a:schemeClr val="tx1"/>
                </a:solidFill>
                <a:latin typeface="Calibri" pitchFamily="34" charset="0"/>
              </a:defRPr>
            </a:lvl6pPr>
            <a:lvl7pPr marL="2971800" indent="-228600" defTabSz="1449388" fontAlgn="base">
              <a:spcBef>
                <a:spcPct val="0"/>
              </a:spcBef>
              <a:spcAft>
                <a:spcPct val="0"/>
              </a:spcAft>
              <a:defRPr>
                <a:solidFill>
                  <a:schemeClr val="tx1"/>
                </a:solidFill>
                <a:latin typeface="Calibri" pitchFamily="34" charset="0"/>
              </a:defRPr>
            </a:lvl7pPr>
            <a:lvl8pPr marL="3429000" indent="-228600" defTabSz="1449388" fontAlgn="base">
              <a:spcBef>
                <a:spcPct val="0"/>
              </a:spcBef>
              <a:spcAft>
                <a:spcPct val="0"/>
              </a:spcAft>
              <a:defRPr>
                <a:solidFill>
                  <a:schemeClr val="tx1"/>
                </a:solidFill>
                <a:latin typeface="Calibri" pitchFamily="34" charset="0"/>
              </a:defRPr>
            </a:lvl8pPr>
            <a:lvl9pPr marL="3886200" indent="-228600" defTabSz="1449388" fontAlgn="base">
              <a:spcBef>
                <a:spcPct val="0"/>
              </a:spcBef>
              <a:spcAft>
                <a:spcPct val="0"/>
              </a:spcAft>
              <a:defRPr>
                <a:solidFill>
                  <a:schemeClr val="tx1"/>
                </a:solidFill>
                <a:latin typeface="Calibri" pitchFamily="34" charset="0"/>
              </a:defRPr>
            </a:lvl9pPr>
          </a:lstStyle>
          <a:p>
            <a:pPr eaLnBrk="1" hangingPunct="1"/>
            <a:r>
              <a:rPr lang="en-US" altLang="zh-CN" sz="900" dirty="0" err="1">
                <a:solidFill>
                  <a:srgbClr val="7F7F7F"/>
                </a:solidFill>
                <a:latin typeface="Open Sans" pitchFamily="34" charset="0"/>
              </a:rPr>
              <a:t>Lenima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astebus</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danai</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ame</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povera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dopanca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pakamare</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dadimesa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puosam</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santLoirem</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ipsume</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kolera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sitamba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denima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tetebus</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saname</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lovera</a:t>
            </a:r>
            <a:r>
              <a:rPr lang="en-US" altLang="zh-CN" sz="900" dirty="0">
                <a:solidFill>
                  <a:srgbClr val="7F7F7F"/>
                </a:solidFill>
                <a:latin typeface="Open Sans" pitchFamily="34" charset="0"/>
              </a:rPr>
              <a:t> don </a:t>
            </a:r>
            <a:r>
              <a:rPr lang="en-US" altLang="zh-CN" sz="900" dirty="0" err="1">
                <a:solidFill>
                  <a:srgbClr val="7F7F7F"/>
                </a:solidFill>
                <a:latin typeface="Open Sans" pitchFamily="34" charset="0"/>
              </a:rPr>
              <a:t>rakamare</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dimam</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qm</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santLorem</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lipsme</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denima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yestebus</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danasenata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rovera</a:t>
            </a:r>
            <a:r>
              <a:rPr lang="en-US" altLang="zh-CN" sz="900" dirty="0">
                <a:solidFill>
                  <a:srgbClr val="7F7F7F"/>
                </a:solidFill>
                <a:latin typeface="Open Sans" pitchFamily="34" charset="0"/>
              </a:rPr>
              <a:t> don </a:t>
            </a:r>
            <a:r>
              <a:rPr lang="en-US" altLang="zh-CN" sz="900" dirty="0" err="1">
                <a:solidFill>
                  <a:srgbClr val="7F7F7F"/>
                </a:solidFill>
                <a:latin typeface="Open Sans" pitchFamily="34" charset="0"/>
              </a:rPr>
              <a:t>takama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rinaku</a:t>
            </a:r>
            <a:r>
              <a:rPr lang="en-US" altLang="zh-CN" sz="900" dirty="0">
                <a:solidFill>
                  <a:srgbClr val="7F7F7F"/>
                </a:solidFill>
                <a:latin typeface="Open Sans" pitchFamily="34" charset="0"/>
              </a:rPr>
              <a:t>. Dan </a:t>
            </a:r>
            <a:r>
              <a:rPr lang="en-US" altLang="zh-CN" sz="900" dirty="0" err="1">
                <a:solidFill>
                  <a:srgbClr val="7F7F7F"/>
                </a:solidFill>
                <a:latin typeface="Open Sans" pitchFamily="34" charset="0"/>
              </a:rPr>
              <a:t>mencaji</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dika</a:t>
            </a:r>
            <a:r>
              <a:rPr lang="en-US" altLang="zh-CN" sz="900" dirty="0">
                <a:solidFill>
                  <a:srgbClr val="7F7F7F"/>
                </a:solidFill>
                <a:latin typeface="Open Sans" pitchFamily="34" charset="0"/>
              </a:rPr>
              <a:t> </a:t>
            </a:r>
            <a:r>
              <a:rPr lang="en-US" altLang="zh-CN" sz="900" dirty="0" err="1">
                <a:solidFill>
                  <a:srgbClr val="7F7F7F"/>
                </a:solidFill>
                <a:latin typeface="Open Sans" pitchFamily="34" charset="0"/>
              </a:rPr>
              <a:t>yangdolo</a:t>
            </a:r>
            <a:endParaRPr lang="en-US" altLang="zh-CN" sz="900" dirty="0">
              <a:solidFill>
                <a:srgbClr val="7F7F7F"/>
              </a:solidFill>
              <a:latin typeface="Open Sans" pitchFamily="34" charset="0"/>
            </a:endParaRPr>
          </a:p>
          <a:p>
            <a:pPr eaLnBrk="1" hangingPunct="1"/>
            <a:r>
              <a:rPr lang="en-US" altLang="zh-CN" sz="900" dirty="0" err="1">
                <a:solidFill>
                  <a:srgbClr val="7F7F7F"/>
                </a:solidFill>
                <a:latin typeface="Open Sans" pitchFamily="34" charset="0"/>
              </a:rPr>
              <a:t>Dimn</a:t>
            </a:r>
            <a:r>
              <a:rPr lang="en-US" altLang="zh-CN" sz="900" dirty="0">
                <a:solidFill>
                  <a:srgbClr val="7F7F7F"/>
                </a:solidFill>
                <a:latin typeface="Open Sans" pitchFamily="34" charset="0"/>
              </a:rPr>
              <a:t> lorem </a:t>
            </a:r>
            <a:r>
              <a:rPr lang="en-US" altLang="zh-CN" sz="900" dirty="0" err="1">
                <a:solidFill>
                  <a:srgbClr val="7F7F7F"/>
                </a:solidFill>
                <a:latin typeface="Open Sans" pitchFamily="34" charset="0"/>
              </a:rPr>
              <a:t>ipsue</a:t>
            </a:r>
            <a:r>
              <a:rPr lang="en-US" altLang="zh-CN" sz="900" dirty="0">
                <a:solidFill>
                  <a:srgbClr val="7F7F7F"/>
                </a:solidFill>
                <a:latin typeface="Open Sans" pitchFamily="34" charset="0"/>
              </a:rPr>
              <a:t> denim.</a:t>
            </a:r>
            <a:endParaRPr lang="en-US" altLang="zh-CN" sz="900" dirty="0">
              <a:solidFill>
                <a:srgbClr val="A6A6A6"/>
              </a:solidFill>
              <a:latin typeface="Open Sans" pitchFamily="34" charset="0"/>
            </a:endParaRPr>
          </a:p>
        </p:txBody>
      </p:sp>
      <p:sp>
        <p:nvSpPr>
          <p:cNvPr id="48" name="TextBox 47"/>
          <p:cNvSpPr txBox="1"/>
          <p:nvPr/>
        </p:nvSpPr>
        <p:spPr>
          <a:xfrm>
            <a:off x="5258109" y="1560910"/>
            <a:ext cx="2030579" cy="276914"/>
          </a:xfrm>
          <a:prstGeom prst="rect">
            <a:avLst/>
          </a:prstGeom>
          <a:noFill/>
        </p:spPr>
        <p:txBody>
          <a:bodyPr lIns="68559" tIns="34279" rIns="68559" bIns="34279">
            <a:spAutoFit/>
          </a:bodyPr>
          <a:lstStyle/>
          <a:p>
            <a:pPr defTabSz="685577">
              <a:defRPr/>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Text Box 10"/>
          <p:cNvSpPr txBox="1">
            <a:spLocks noChangeArrowheads="1"/>
          </p:cNvSpPr>
          <p:nvPr/>
        </p:nvSpPr>
        <p:spPr bwMode="auto">
          <a:xfrm>
            <a:off x="5272392" y="3325416"/>
            <a:ext cx="2970883" cy="876301"/>
          </a:xfrm>
          <a:prstGeom prst="rect">
            <a:avLst/>
          </a:prstGeom>
          <a:noFill/>
          <a:ln w="9525">
            <a:noFill/>
            <a:miter lim="800000"/>
            <a:headEnd/>
            <a:tailEnd/>
          </a:ln>
        </p:spPr>
        <p:txBody>
          <a:bodyPr lIns="45706" tIns="22853" rIns="45706" bIns="22853">
            <a:spAutoFit/>
          </a:bodyPr>
          <a:lstStyle>
            <a:lvl1pPr defTabSz="1449388">
              <a:defRPr>
                <a:solidFill>
                  <a:schemeClr val="tx1"/>
                </a:solidFill>
                <a:latin typeface="Calibri" pitchFamily="34" charset="0"/>
              </a:defRPr>
            </a:lvl1pPr>
            <a:lvl2pPr marL="742950" indent="-285750" defTabSz="1449388">
              <a:defRPr>
                <a:solidFill>
                  <a:schemeClr val="tx1"/>
                </a:solidFill>
                <a:latin typeface="Calibri" pitchFamily="34" charset="0"/>
              </a:defRPr>
            </a:lvl2pPr>
            <a:lvl3pPr marL="1143000" indent="-228600" defTabSz="1449388">
              <a:defRPr>
                <a:solidFill>
                  <a:schemeClr val="tx1"/>
                </a:solidFill>
                <a:latin typeface="Calibri" pitchFamily="34" charset="0"/>
              </a:defRPr>
            </a:lvl3pPr>
            <a:lvl4pPr marL="1600200" indent="-228600" defTabSz="1449388">
              <a:defRPr>
                <a:solidFill>
                  <a:schemeClr val="tx1"/>
                </a:solidFill>
                <a:latin typeface="Calibri" pitchFamily="34" charset="0"/>
              </a:defRPr>
            </a:lvl4pPr>
            <a:lvl5pPr marL="2057400" indent="-228600" defTabSz="1449388">
              <a:defRPr>
                <a:solidFill>
                  <a:schemeClr val="tx1"/>
                </a:solidFill>
                <a:latin typeface="Calibri" pitchFamily="34" charset="0"/>
              </a:defRPr>
            </a:lvl5pPr>
            <a:lvl6pPr marL="2514600" indent="-228600" defTabSz="1449388" fontAlgn="base">
              <a:spcBef>
                <a:spcPct val="0"/>
              </a:spcBef>
              <a:spcAft>
                <a:spcPct val="0"/>
              </a:spcAft>
              <a:defRPr>
                <a:solidFill>
                  <a:schemeClr val="tx1"/>
                </a:solidFill>
                <a:latin typeface="Calibri" pitchFamily="34" charset="0"/>
              </a:defRPr>
            </a:lvl6pPr>
            <a:lvl7pPr marL="2971800" indent="-228600" defTabSz="1449388" fontAlgn="base">
              <a:spcBef>
                <a:spcPct val="0"/>
              </a:spcBef>
              <a:spcAft>
                <a:spcPct val="0"/>
              </a:spcAft>
              <a:defRPr>
                <a:solidFill>
                  <a:schemeClr val="tx1"/>
                </a:solidFill>
                <a:latin typeface="Calibri" pitchFamily="34" charset="0"/>
              </a:defRPr>
            </a:lvl7pPr>
            <a:lvl8pPr marL="3429000" indent="-228600" defTabSz="1449388" fontAlgn="base">
              <a:spcBef>
                <a:spcPct val="0"/>
              </a:spcBef>
              <a:spcAft>
                <a:spcPct val="0"/>
              </a:spcAft>
              <a:defRPr>
                <a:solidFill>
                  <a:schemeClr val="tx1"/>
                </a:solidFill>
                <a:latin typeface="Calibri" pitchFamily="34" charset="0"/>
              </a:defRPr>
            </a:lvl8pPr>
            <a:lvl9pPr marL="3886200" indent="-228600" defTabSz="1449388" fontAlgn="base">
              <a:spcBef>
                <a:spcPct val="0"/>
              </a:spcBef>
              <a:spcAft>
                <a:spcPct val="0"/>
              </a:spcAft>
              <a:defRPr>
                <a:solidFill>
                  <a:schemeClr val="tx1"/>
                </a:solidFill>
                <a:latin typeface="Calibri" pitchFamily="34" charset="0"/>
              </a:defRPr>
            </a:lvl9pPr>
          </a:lstStyle>
          <a:p>
            <a:pPr eaLnBrk="1" hangingPunct="1"/>
            <a:r>
              <a:rPr lang="en-US" altLang="zh-CN" sz="900">
                <a:solidFill>
                  <a:srgbClr val="7F7F7F"/>
                </a:solidFill>
                <a:latin typeface="Open Sans" pitchFamily="34" charset="0"/>
              </a:rPr>
              <a:t>Lenima astebus danai ame povera dopanca pakamare dadimesa puosam santLoirem ipsume kolera sitamba denima tetebus saname lovera don rakamare dimam qm santLorem lipsme denima yestebus danasenata rovera don takama rinaku. Dan mencaji dika yangdolo</a:t>
            </a:r>
          </a:p>
          <a:p>
            <a:pPr eaLnBrk="1" hangingPunct="1"/>
            <a:r>
              <a:rPr lang="en-US" altLang="zh-CN" sz="900">
                <a:solidFill>
                  <a:srgbClr val="7F7F7F"/>
                </a:solidFill>
                <a:latin typeface="Open Sans" pitchFamily="34" charset="0"/>
              </a:rPr>
              <a:t>Dimn lorem ipsue denim.</a:t>
            </a:r>
            <a:endParaRPr lang="en-US" altLang="zh-CN" sz="900">
              <a:solidFill>
                <a:srgbClr val="A6A6A6"/>
              </a:solidFill>
              <a:latin typeface="Open Sans" pitchFamily="34" charset="0"/>
            </a:endParaRPr>
          </a:p>
        </p:txBody>
      </p:sp>
      <p:sp>
        <p:nvSpPr>
          <p:cNvPr id="50" name="TextBox 49"/>
          <p:cNvSpPr txBox="1"/>
          <p:nvPr/>
        </p:nvSpPr>
        <p:spPr>
          <a:xfrm>
            <a:off x="5258109" y="3027761"/>
            <a:ext cx="2030579" cy="276914"/>
          </a:xfrm>
          <a:prstGeom prst="rect">
            <a:avLst/>
          </a:prstGeom>
          <a:noFill/>
        </p:spPr>
        <p:txBody>
          <a:bodyPr lIns="68559" tIns="34279" rIns="68559" bIns="34279">
            <a:spAutoFit/>
          </a:bodyPr>
          <a:lstStyle/>
          <a:p>
            <a:pPr defTabSz="685577">
              <a:defRPr/>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标题 4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47149089"/>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left)">
                                      <p:cBhvr>
                                        <p:cTn id="14" dur="500"/>
                                        <p:tgtEl>
                                          <p:spTgt spid="31"/>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left)">
                                      <p:cBhvr>
                                        <p:cTn id="25" dur="500"/>
                                        <p:tgtEl>
                                          <p:spTgt spid="32"/>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ipe(left)">
                                      <p:cBhvr>
                                        <p:cTn id="36" dur="500"/>
                                        <p:tgtEl>
                                          <p:spTgt spid="33"/>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par>
                          <p:cTn id="44" fill="hold">
                            <p:stCondLst>
                              <p:cond delay="3500"/>
                            </p:stCondLst>
                            <p:childTnLst>
                              <p:par>
                                <p:cTn id="45" presetID="22" presetClass="entr" presetSubtype="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500"/>
                                        <p:tgtEl>
                                          <p:spTgt spid="48"/>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wipe(left)">
                                      <p:cBhvr>
                                        <p:cTn id="6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47" grpId="0"/>
      <p:bldP spid="48" grpId="0"/>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1354" y="0"/>
            <a:ext cx="9141291" cy="5143499"/>
          </a:xfrm>
          <a:prstGeom prst="rect">
            <a:avLst/>
          </a:prstGeom>
        </p:spPr>
      </p:pic>
      <p:sp>
        <p:nvSpPr>
          <p:cNvPr id="26" name="文本框 29"/>
          <p:cNvSpPr txBox="1">
            <a:spLocks noChangeArrowheads="1"/>
          </p:cNvSpPr>
          <p:nvPr>
            <p:custDataLst>
              <p:tags r:id="rId1"/>
            </p:custDataLst>
          </p:nvPr>
        </p:nvSpPr>
        <p:spPr bwMode="auto">
          <a:xfrm>
            <a:off x="3065860" y="2339637"/>
            <a:ext cx="3181350" cy="56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050" dirty="0">
                <a:solidFill>
                  <a:srgbClr val="7F7F7F"/>
                </a:solidFill>
                <a:latin typeface="幼圆" panose="02010509060101010101" pitchFamily="49" charset="-122"/>
                <a:ea typeface="幼圆" panose="02010509060101010101" pitchFamily="49" charset="-122"/>
              </a:rPr>
              <a:t>您的内容请写在这里您的内容请写在这里您的内容请写在这里您的内容请写在这里</a:t>
            </a:r>
          </a:p>
        </p:txBody>
      </p:sp>
      <p:cxnSp>
        <p:nvCxnSpPr>
          <p:cNvPr id="28" name="直接连接符 31"/>
          <p:cNvCxnSpPr>
            <a:cxnSpLocks noChangeShapeType="1"/>
          </p:cNvCxnSpPr>
          <p:nvPr>
            <p:custDataLst>
              <p:tags r:id="rId2"/>
            </p:custDataLst>
          </p:nvPr>
        </p:nvCxnSpPr>
        <p:spPr bwMode="auto">
          <a:xfrm>
            <a:off x="2884885" y="2981325"/>
            <a:ext cx="35433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grpSp>
        <p:nvGrpSpPr>
          <p:cNvPr id="30" name="组合 29"/>
          <p:cNvGrpSpPr/>
          <p:nvPr/>
        </p:nvGrpSpPr>
        <p:grpSpPr>
          <a:xfrm>
            <a:off x="2884885" y="1515667"/>
            <a:ext cx="3543300" cy="814387"/>
            <a:chOff x="2884885" y="1515667"/>
            <a:chExt cx="3543300" cy="814387"/>
          </a:xfrm>
        </p:grpSpPr>
        <p:sp>
          <p:nvSpPr>
            <p:cNvPr id="22" name="Freeform 5"/>
            <p:cNvSpPr>
              <a:spLocks/>
            </p:cNvSpPr>
            <p:nvPr>
              <p:custDataLst>
                <p:tags r:id="rId3"/>
              </p:custDataLst>
            </p:nvPr>
          </p:nvSpPr>
          <p:spPr bwMode="auto">
            <a:xfrm>
              <a:off x="4002882" y="2094310"/>
              <a:ext cx="1308497" cy="235744"/>
            </a:xfrm>
            <a:custGeom>
              <a:avLst/>
              <a:gdLst>
                <a:gd name="T0" fmla="*/ 62 w 1378"/>
                <a:gd name="T1" fmla="*/ 100 h 248"/>
                <a:gd name="T2" fmla="*/ 380 w 1378"/>
                <a:gd name="T3" fmla="*/ 44 h 248"/>
                <a:gd name="T4" fmla="*/ 422 w 1378"/>
                <a:gd name="T5" fmla="*/ 116 h 248"/>
                <a:gd name="T6" fmla="*/ 400 w 1378"/>
                <a:gd name="T7" fmla="*/ 98 h 248"/>
                <a:gd name="T8" fmla="*/ 406 w 1378"/>
                <a:gd name="T9" fmla="*/ 132 h 248"/>
                <a:gd name="T10" fmla="*/ 428 w 1378"/>
                <a:gd name="T11" fmla="*/ 90 h 248"/>
                <a:gd name="T12" fmla="*/ 492 w 1378"/>
                <a:gd name="T13" fmla="*/ 24 h 248"/>
                <a:gd name="T14" fmla="*/ 642 w 1378"/>
                <a:gd name="T15" fmla="*/ 58 h 248"/>
                <a:gd name="T16" fmla="*/ 548 w 1378"/>
                <a:gd name="T17" fmla="*/ 84 h 248"/>
                <a:gd name="T18" fmla="*/ 474 w 1378"/>
                <a:gd name="T19" fmla="*/ 178 h 248"/>
                <a:gd name="T20" fmla="*/ 606 w 1378"/>
                <a:gd name="T21" fmla="*/ 248 h 248"/>
                <a:gd name="T22" fmla="*/ 772 w 1378"/>
                <a:gd name="T23" fmla="*/ 248 h 248"/>
                <a:gd name="T24" fmla="*/ 904 w 1378"/>
                <a:gd name="T25" fmla="*/ 178 h 248"/>
                <a:gd name="T26" fmla="*/ 830 w 1378"/>
                <a:gd name="T27" fmla="*/ 84 h 248"/>
                <a:gd name="T28" fmla="*/ 736 w 1378"/>
                <a:gd name="T29" fmla="*/ 58 h 248"/>
                <a:gd name="T30" fmla="*/ 886 w 1378"/>
                <a:gd name="T31" fmla="*/ 24 h 248"/>
                <a:gd name="T32" fmla="*/ 950 w 1378"/>
                <a:gd name="T33" fmla="*/ 90 h 248"/>
                <a:gd name="T34" fmla="*/ 972 w 1378"/>
                <a:gd name="T35" fmla="*/ 132 h 248"/>
                <a:gd name="T36" fmla="*/ 980 w 1378"/>
                <a:gd name="T37" fmla="*/ 98 h 248"/>
                <a:gd name="T38" fmla="*/ 956 w 1378"/>
                <a:gd name="T39" fmla="*/ 120 h 248"/>
                <a:gd name="T40" fmla="*/ 996 w 1378"/>
                <a:gd name="T41" fmla="*/ 44 h 248"/>
                <a:gd name="T42" fmla="*/ 1316 w 1378"/>
                <a:gd name="T43" fmla="*/ 100 h 248"/>
                <a:gd name="T44" fmla="*/ 1376 w 1378"/>
                <a:gd name="T45" fmla="*/ 56 h 248"/>
                <a:gd name="T46" fmla="*/ 1226 w 1378"/>
                <a:gd name="T47" fmla="*/ 2 h 248"/>
                <a:gd name="T48" fmla="*/ 968 w 1378"/>
                <a:gd name="T49" fmla="*/ 20 h 248"/>
                <a:gd name="T50" fmla="*/ 744 w 1378"/>
                <a:gd name="T51" fmla="*/ 8 h 248"/>
                <a:gd name="T52" fmla="*/ 594 w 1378"/>
                <a:gd name="T53" fmla="*/ 2 h 248"/>
                <a:gd name="T54" fmla="*/ 372 w 1378"/>
                <a:gd name="T55" fmla="*/ 30 h 248"/>
                <a:gd name="T56" fmla="*/ 100 w 1378"/>
                <a:gd name="T57" fmla="*/ 8 h 248"/>
                <a:gd name="T58" fmla="*/ 0 w 1378"/>
                <a:gd name="T59" fmla="*/ 62 h 248"/>
                <a:gd name="T60" fmla="*/ 1198 w 1378"/>
                <a:gd name="T61" fmla="*/ 4 h 248"/>
                <a:gd name="T62" fmla="*/ 1368 w 1378"/>
                <a:gd name="T63" fmla="*/ 42 h 248"/>
                <a:gd name="T64" fmla="*/ 1350 w 1378"/>
                <a:gd name="T65" fmla="*/ 90 h 248"/>
                <a:gd name="T66" fmla="*/ 1080 w 1378"/>
                <a:gd name="T67" fmla="*/ 52 h 248"/>
                <a:gd name="T68" fmla="*/ 760 w 1378"/>
                <a:gd name="T69" fmla="*/ 182 h 248"/>
                <a:gd name="T70" fmla="*/ 788 w 1378"/>
                <a:gd name="T71" fmla="*/ 100 h 248"/>
                <a:gd name="T72" fmla="*/ 898 w 1378"/>
                <a:gd name="T73" fmla="*/ 152 h 248"/>
                <a:gd name="T74" fmla="*/ 846 w 1378"/>
                <a:gd name="T75" fmla="*/ 230 h 248"/>
                <a:gd name="T76" fmla="*/ 614 w 1378"/>
                <a:gd name="T77" fmla="*/ 102 h 248"/>
                <a:gd name="T78" fmla="*/ 626 w 1378"/>
                <a:gd name="T79" fmla="*/ 196 h 248"/>
                <a:gd name="T80" fmla="*/ 606 w 1378"/>
                <a:gd name="T81" fmla="*/ 244 h 248"/>
                <a:gd name="T82" fmla="*/ 480 w 1378"/>
                <a:gd name="T83" fmla="*/ 178 h 248"/>
                <a:gd name="T84" fmla="*/ 550 w 1378"/>
                <a:gd name="T85" fmla="*/ 102 h 248"/>
                <a:gd name="T86" fmla="*/ 726 w 1378"/>
                <a:gd name="T87" fmla="*/ 60 h 248"/>
                <a:gd name="T88" fmla="*/ 708 w 1378"/>
                <a:gd name="T89" fmla="*/ 134 h 248"/>
                <a:gd name="T90" fmla="*/ 732 w 1378"/>
                <a:gd name="T91" fmla="*/ 178 h 248"/>
                <a:gd name="T92" fmla="*/ 752 w 1378"/>
                <a:gd name="T93" fmla="*/ 166 h 248"/>
                <a:gd name="T94" fmla="*/ 724 w 1378"/>
                <a:gd name="T95" fmla="*/ 148 h 248"/>
                <a:gd name="T96" fmla="*/ 710 w 1378"/>
                <a:gd name="T97" fmla="*/ 152 h 248"/>
                <a:gd name="T98" fmla="*/ 760 w 1378"/>
                <a:gd name="T99" fmla="*/ 102 h 248"/>
                <a:gd name="T100" fmla="*/ 736 w 1378"/>
                <a:gd name="T101" fmla="*/ 206 h 248"/>
                <a:gd name="T102" fmla="*/ 622 w 1378"/>
                <a:gd name="T103" fmla="*/ 182 h 248"/>
                <a:gd name="T104" fmla="*/ 644 w 1378"/>
                <a:gd name="T105" fmla="*/ 112 h 248"/>
                <a:gd name="T106" fmla="*/ 662 w 1378"/>
                <a:gd name="T107" fmla="*/ 164 h 248"/>
                <a:gd name="T108" fmla="*/ 642 w 1378"/>
                <a:gd name="T109" fmla="*/ 144 h 248"/>
                <a:gd name="T110" fmla="*/ 638 w 1378"/>
                <a:gd name="T111" fmla="*/ 176 h 248"/>
                <a:gd name="T112" fmla="*/ 652 w 1378"/>
                <a:gd name="T113" fmla="*/ 176 h 248"/>
                <a:gd name="T114" fmla="*/ 658 w 1378"/>
                <a:gd name="T115" fmla="*/ 110 h 248"/>
                <a:gd name="T116" fmla="*/ 688 w 1378"/>
                <a:gd name="T117" fmla="*/ 40 h 248"/>
                <a:gd name="T118" fmla="*/ 76 w 1378"/>
                <a:gd name="T119" fmla="*/ 14 h 248"/>
                <a:gd name="T120" fmla="*/ 290 w 1378"/>
                <a:gd name="T121" fmla="*/ 12 h 248"/>
                <a:gd name="T122" fmla="*/ 122 w 1378"/>
                <a:gd name="T123" fmla="*/ 96 h 248"/>
                <a:gd name="T124" fmla="*/ 4 w 1378"/>
                <a:gd name="T125"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8" h="248">
                  <a:moveTo>
                    <a:pt x="0" y="62"/>
                  </a:moveTo>
                  <a:lnTo>
                    <a:pt x="0" y="62"/>
                  </a:lnTo>
                  <a:lnTo>
                    <a:pt x="2" y="70"/>
                  </a:lnTo>
                  <a:lnTo>
                    <a:pt x="4" y="76"/>
                  </a:lnTo>
                  <a:lnTo>
                    <a:pt x="8" y="80"/>
                  </a:lnTo>
                  <a:lnTo>
                    <a:pt x="12" y="86"/>
                  </a:lnTo>
                  <a:lnTo>
                    <a:pt x="26" y="92"/>
                  </a:lnTo>
                  <a:lnTo>
                    <a:pt x="42" y="98"/>
                  </a:lnTo>
                  <a:lnTo>
                    <a:pt x="62" y="100"/>
                  </a:lnTo>
                  <a:lnTo>
                    <a:pt x="82" y="102"/>
                  </a:lnTo>
                  <a:lnTo>
                    <a:pt x="124" y="100"/>
                  </a:lnTo>
                  <a:lnTo>
                    <a:pt x="124" y="100"/>
                  </a:lnTo>
                  <a:lnTo>
                    <a:pt x="152" y="96"/>
                  </a:lnTo>
                  <a:lnTo>
                    <a:pt x="184" y="92"/>
                  </a:lnTo>
                  <a:lnTo>
                    <a:pt x="246" y="78"/>
                  </a:lnTo>
                  <a:lnTo>
                    <a:pt x="312" y="60"/>
                  </a:lnTo>
                  <a:lnTo>
                    <a:pt x="380" y="44"/>
                  </a:lnTo>
                  <a:lnTo>
                    <a:pt x="380" y="44"/>
                  </a:lnTo>
                  <a:lnTo>
                    <a:pt x="398" y="54"/>
                  </a:lnTo>
                  <a:lnTo>
                    <a:pt x="412" y="68"/>
                  </a:lnTo>
                  <a:lnTo>
                    <a:pt x="418" y="76"/>
                  </a:lnTo>
                  <a:lnTo>
                    <a:pt x="422" y="84"/>
                  </a:lnTo>
                  <a:lnTo>
                    <a:pt x="424" y="90"/>
                  </a:lnTo>
                  <a:lnTo>
                    <a:pt x="426" y="100"/>
                  </a:lnTo>
                  <a:lnTo>
                    <a:pt x="426" y="100"/>
                  </a:lnTo>
                  <a:lnTo>
                    <a:pt x="426" y="108"/>
                  </a:lnTo>
                  <a:lnTo>
                    <a:pt x="422" y="116"/>
                  </a:lnTo>
                  <a:lnTo>
                    <a:pt x="422" y="116"/>
                  </a:lnTo>
                  <a:lnTo>
                    <a:pt x="422" y="114"/>
                  </a:lnTo>
                  <a:lnTo>
                    <a:pt x="422" y="114"/>
                  </a:lnTo>
                  <a:lnTo>
                    <a:pt x="422" y="108"/>
                  </a:lnTo>
                  <a:lnTo>
                    <a:pt x="418" y="102"/>
                  </a:lnTo>
                  <a:lnTo>
                    <a:pt x="412" y="98"/>
                  </a:lnTo>
                  <a:lnTo>
                    <a:pt x="406" y="96"/>
                  </a:lnTo>
                  <a:lnTo>
                    <a:pt x="406" y="96"/>
                  </a:lnTo>
                  <a:lnTo>
                    <a:pt x="400" y="98"/>
                  </a:lnTo>
                  <a:lnTo>
                    <a:pt x="394" y="102"/>
                  </a:lnTo>
                  <a:lnTo>
                    <a:pt x="390" y="108"/>
                  </a:lnTo>
                  <a:lnTo>
                    <a:pt x="388" y="114"/>
                  </a:lnTo>
                  <a:lnTo>
                    <a:pt x="388" y="114"/>
                  </a:lnTo>
                  <a:lnTo>
                    <a:pt x="390" y="120"/>
                  </a:lnTo>
                  <a:lnTo>
                    <a:pt x="394" y="126"/>
                  </a:lnTo>
                  <a:lnTo>
                    <a:pt x="400" y="130"/>
                  </a:lnTo>
                  <a:lnTo>
                    <a:pt x="406" y="132"/>
                  </a:lnTo>
                  <a:lnTo>
                    <a:pt x="406" y="132"/>
                  </a:lnTo>
                  <a:lnTo>
                    <a:pt x="412" y="130"/>
                  </a:lnTo>
                  <a:lnTo>
                    <a:pt x="416" y="128"/>
                  </a:lnTo>
                  <a:lnTo>
                    <a:pt x="416" y="128"/>
                  </a:lnTo>
                  <a:lnTo>
                    <a:pt x="422" y="124"/>
                  </a:lnTo>
                  <a:lnTo>
                    <a:pt x="426" y="118"/>
                  </a:lnTo>
                  <a:lnTo>
                    <a:pt x="428" y="108"/>
                  </a:lnTo>
                  <a:lnTo>
                    <a:pt x="430" y="98"/>
                  </a:lnTo>
                  <a:lnTo>
                    <a:pt x="430" y="98"/>
                  </a:lnTo>
                  <a:lnTo>
                    <a:pt x="428" y="90"/>
                  </a:lnTo>
                  <a:lnTo>
                    <a:pt x="426" y="82"/>
                  </a:lnTo>
                  <a:lnTo>
                    <a:pt x="422" y="76"/>
                  </a:lnTo>
                  <a:lnTo>
                    <a:pt x="416" y="68"/>
                  </a:lnTo>
                  <a:lnTo>
                    <a:pt x="402" y="54"/>
                  </a:lnTo>
                  <a:lnTo>
                    <a:pt x="386" y="42"/>
                  </a:lnTo>
                  <a:lnTo>
                    <a:pt x="386" y="42"/>
                  </a:lnTo>
                  <a:lnTo>
                    <a:pt x="420" y="34"/>
                  </a:lnTo>
                  <a:lnTo>
                    <a:pt x="456" y="28"/>
                  </a:lnTo>
                  <a:lnTo>
                    <a:pt x="492" y="24"/>
                  </a:lnTo>
                  <a:lnTo>
                    <a:pt x="528" y="20"/>
                  </a:lnTo>
                  <a:lnTo>
                    <a:pt x="528" y="20"/>
                  </a:lnTo>
                  <a:lnTo>
                    <a:pt x="566" y="18"/>
                  </a:lnTo>
                  <a:lnTo>
                    <a:pt x="604" y="20"/>
                  </a:lnTo>
                  <a:lnTo>
                    <a:pt x="640" y="26"/>
                  </a:lnTo>
                  <a:lnTo>
                    <a:pt x="674" y="34"/>
                  </a:lnTo>
                  <a:lnTo>
                    <a:pt x="674" y="34"/>
                  </a:lnTo>
                  <a:lnTo>
                    <a:pt x="656" y="46"/>
                  </a:lnTo>
                  <a:lnTo>
                    <a:pt x="642" y="58"/>
                  </a:lnTo>
                  <a:lnTo>
                    <a:pt x="630" y="72"/>
                  </a:lnTo>
                  <a:lnTo>
                    <a:pt x="620" y="86"/>
                  </a:lnTo>
                  <a:lnTo>
                    <a:pt x="620" y="86"/>
                  </a:lnTo>
                  <a:lnTo>
                    <a:pt x="608" y="84"/>
                  </a:lnTo>
                  <a:lnTo>
                    <a:pt x="594" y="82"/>
                  </a:lnTo>
                  <a:lnTo>
                    <a:pt x="582" y="80"/>
                  </a:lnTo>
                  <a:lnTo>
                    <a:pt x="568" y="80"/>
                  </a:lnTo>
                  <a:lnTo>
                    <a:pt x="568" y="80"/>
                  </a:lnTo>
                  <a:lnTo>
                    <a:pt x="548" y="84"/>
                  </a:lnTo>
                  <a:lnTo>
                    <a:pt x="530" y="90"/>
                  </a:lnTo>
                  <a:lnTo>
                    <a:pt x="514" y="98"/>
                  </a:lnTo>
                  <a:lnTo>
                    <a:pt x="498" y="108"/>
                  </a:lnTo>
                  <a:lnTo>
                    <a:pt x="486" y="120"/>
                  </a:lnTo>
                  <a:lnTo>
                    <a:pt x="478" y="134"/>
                  </a:lnTo>
                  <a:lnTo>
                    <a:pt x="472" y="150"/>
                  </a:lnTo>
                  <a:lnTo>
                    <a:pt x="472" y="168"/>
                  </a:lnTo>
                  <a:lnTo>
                    <a:pt x="472" y="168"/>
                  </a:lnTo>
                  <a:lnTo>
                    <a:pt x="474" y="178"/>
                  </a:lnTo>
                  <a:lnTo>
                    <a:pt x="476" y="188"/>
                  </a:lnTo>
                  <a:lnTo>
                    <a:pt x="482" y="198"/>
                  </a:lnTo>
                  <a:lnTo>
                    <a:pt x="488" y="206"/>
                  </a:lnTo>
                  <a:lnTo>
                    <a:pt x="496" y="214"/>
                  </a:lnTo>
                  <a:lnTo>
                    <a:pt x="506" y="222"/>
                  </a:lnTo>
                  <a:lnTo>
                    <a:pt x="526" y="232"/>
                  </a:lnTo>
                  <a:lnTo>
                    <a:pt x="552" y="240"/>
                  </a:lnTo>
                  <a:lnTo>
                    <a:pt x="578" y="246"/>
                  </a:lnTo>
                  <a:lnTo>
                    <a:pt x="606" y="248"/>
                  </a:lnTo>
                  <a:lnTo>
                    <a:pt x="634" y="248"/>
                  </a:lnTo>
                  <a:lnTo>
                    <a:pt x="634" y="248"/>
                  </a:lnTo>
                  <a:lnTo>
                    <a:pt x="662" y="244"/>
                  </a:lnTo>
                  <a:lnTo>
                    <a:pt x="688" y="238"/>
                  </a:lnTo>
                  <a:lnTo>
                    <a:pt x="688" y="238"/>
                  </a:lnTo>
                  <a:lnTo>
                    <a:pt x="716" y="244"/>
                  </a:lnTo>
                  <a:lnTo>
                    <a:pt x="744" y="248"/>
                  </a:lnTo>
                  <a:lnTo>
                    <a:pt x="744" y="248"/>
                  </a:lnTo>
                  <a:lnTo>
                    <a:pt x="772" y="248"/>
                  </a:lnTo>
                  <a:lnTo>
                    <a:pt x="800" y="246"/>
                  </a:lnTo>
                  <a:lnTo>
                    <a:pt x="826" y="240"/>
                  </a:lnTo>
                  <a:lnTo>
                    <a:pt x="850" y="232"/>
                  </a:lnTo>
                  <a:lnTo>
                    <a:pt x="872" y="222"/>
                  </a:lnTo>
                  <a:lnTo>
                    <a:pt x="882" y="214"/>
                  </a:lnTo>
                  <a:lnTo>
                    <a:pt x="890" y="206"/>
                  </a:lnTo>
                  <a:lnTo>
                    <a:pt x="896" y="198"/>
                  </a:lnTo>
                  <a:lnTo>
                    <a:pt x="900" y="188"/>
                  </a:lnTo>
                  <a:lnTo>
                    <a:pt x="904" y="178"/>
                  </a:lnTo>
                  <a:lnTo>
                    <a:pt x="906" y="168"/>
                  </a:lnTo>
                  <a:lnTo>
                    <a:pt x="906" y="168"/>
                  </a:lnTo>
                  <a:lnTo>
                    <a:pt x="904" y="150"/>
                  </a:lnTo>
                  <a:lnTo>
                    <a:pt x="900" y="134"/>
                  </a:lnTo>
                  <a:lnTo>
                    <a:pt x="890" y="120"/>
                  </a:lnTo>
                  <a:lnTo>
                    <a:pt x="878" y="108"/>
                  </a:lnTo>
                  <a:lnTo>
                    <a:pt x="864" y="98"/>
                  </a:lnTo>
                  <a:lnTo>
                    <a:pt x="848" y="90"/>
                  </a:lnTo>
                  <a:lnTo>
                    <a:pt x="830" y="84"/>
                  </a:lnTo>
                  <a:lnTo>
                    <a:pt x="810" y="80"/>
                  </a:lnTo>
                  <a:lnTo>
                    <a:pt x="810" y="80"/>
                  </a:lnTo>
                  <a:lnTo>
                    <a:pt x="796" y="80"/>
                  </a:lnTo>
                  <a:lnTo>
                    <a:pt x="782" y="82"/>
                  </a:lnTo>
                  <a:lnTo>
                    <a:pt x="770" y="84"/>
                  </a:lnTo>
                  <a:lnTo>
                    <a:pt x="758" y="86"/>
                  </a:lnTo>
                  <a:lnTo>
                    <a:pt x="758" y="86"/>
                  </a:lnTo>
                  <a:lnTo>
                    <a:pt x="748" y="72"/>
                  </a:lnTo>
                  <a:lnTo>
                    <a:pt x="736" y="58"/>
                  </a:lnTo>
                  <a:lnTo>
                    <a:pt x="720" y="46"/>
                  </a:lnTo>
                  <a:lnTo>
                    <a:pt x="704" y="34"/>
                  </a:lnTo>
                  <a:lnTo>
                    <a:pt x="704" y="34"/>
                  </a:lnTo>
                  <a:lnTo>
                    <a:pt x="738" y="26"/>
                  </a:lnTo>
                  <a:lnTo>
                    <a:pt x="774" y="20"/>
                  </a:lnTo>
                  <a:lnTo>
                    <a:pt x="812" y="18"/>
                  </a:lnTo>
                  <a:lnTo>
                    <a:pt x="850" y="20"/>
                  </a:lnTo>
                  <a:lnTo>
                    <a:pt x="850" y="20"/>
                  </a:lnTo>
                  <a:lnTo>
                    <a:pt x="886" y="24"/>
                  </a:lnTo>
                  <a:lnTo>
                    <a:pt x="922" y="28"/>
                  </a:lnTo>
                  <a:lnTo>
                    <a:pt x="958" y="34"/>
                  </a:lnTo>
                  <a:lnTo>
                    <a:pt x="992" y="42"/>
                  </a:lnTo>
                  <a:lnTo>
                    <a:pt x="992" y="42"/>
                  </a:lnTo>
                  <a:lnTo>
                    <a:pt x="974" y="54"/>
                  </a:lnTo>
                  <a:lnTo>
                    <a:pt x="960" y="68"/>
                  </a:lnTo>
                  <a:lnTo>
                    <a:pt x="956" y="76"/>
                  </a:lnTo>
                  <a:lnTo>
                    <a:pt x="952" y="82"/>
                  </a:lnTo>
                  <a:lnTo>
                    <a:pt x="950" y="90"/>
                  </a:lnTo>
                  <a:lnTo>
                    <a:pt x="948" y="98"/>
                  </a:lnTo>
                  <a:lnTo>
                    <a:pt x="948" y="98"/>
                  </a:lnTo>
                  <a:lnTo>
                    <a:pt x="948" y="110"/>
                  </a:lnTo>
                  <a:lnTo>
                    <a:pt x="952" y="118"/>
                  </a:lnTo>
                  <a:lnTo>
                    <a:pt x="958" y="126"/>
                  </a:lnTo>
                  <a:lnTo>
                    <a:pt x="964" y="128"/>
                  </a:lnTo>
                  <a:lnTo>
                    <a:pt x="964" y="128"/>
                  </a:lnTo>
                  <a:lnTo>
                    <a:pt x="968" y="130"/>
                  </a:lnTo>
                  <a:lnTo>
                    <a:pt x="972" y="132"/>
                  </a:lnTo>
                  <a:lnTo>
                    <a:pt x="972" y="132"/>
                  </a:lnTo>
                  <a:lnTo>
                    <a:pt x="980" y="130"/>
                  </a:lnTo>
                  <a:lnTo>
                    <a:pt x="984" y="126"/>
                  </a:lnTo>
                  <a:lnTo>
                    <a:pt x="988" y="120"/>
                  </a:lnTo>
                  <a:lnTo>
                    <a:pt x="990" y="114"/>
                  </a:lnTo>
                  <a:lnTo>
                    <a:pt x="990" y="114"/>
                  </a:lnTo>
                  <a:lnTo>
                    <a:pt x="988" y="108"/>
                  </a:lnTo>
                  <a:lnTo>
                    <a:pt x="984" y="102"/>
                  </a:lnTo>
                  <a:lnTo>
                    <a:pt x="980" y="98"/>
                  </a:lnTo>
                  <a:lnTo>
                    <a:pt x="972" y="96"/>
                  </a:lnTo>
                  <a:lnTo>
                    <a:pt x="972" y="96"/>
                  </a:lnTo>
                  <a:lnTo>
                    <a:pt x="966" y="98"/>
                  </a:lnTo>
                  <a:lnTo>
                    <a:pt x="960" y="102"/>
                  </a:lnTo>
                  <a:lnTo>
                    <a:pt x="956" y="108"/>
                  </a:lnTo>
                  <a:lnTo>
                    <a:pt x="956" y="114"/>
                  </a:lnTo>
                  <a:lnTo>
                    <a:pt x="956" y="114"/>
                  </a:lnTo>
                  <a:lnTo>
                    <a:pt x="956" y="120"/>
                  </a:lnTo>
                  <a:lnTo>
                    <a:pt x="956" y="120"/>
                  </a:lnTo>
                  <a:lnTo>
                    <a:pt x="952" y="110"/>
                  </a:lnTo>
                  <a:lnTo>
                    <a:pt x="952" y="100"/>
                  </a:lnTo>
                  <a:lnTo>
                    <a:pt x="952" y="100"/>
                  </a:lnTo>
                  <a:lnTo>
                    <a:pt x="952" y="90"/>
                  </a:lnTo>
                  <a:lnTo>
                    <a:pt x="956" y="84"/>
                  </a:lnTo>
                  <a:lnTo>
                    <a:pt x="960" y="76"/>
                  </a:lnTo>
                  <a:lnTo>
                    <a:pt x="964" y="68"/>
                  </a:lnTo>
                  <a:lnTo>
                    <a:pt x="978" y="54"/>
                  </a:lnTo>
                  <a:lnTo>
                    <a:pt x="996" y="44"/>
                  </a:lnTo>
                  <a:lnTo>
                    <a:pt x="996" y="44"/>
                  </a:lnTo>
                  <a:lnTo>
                    <a:pt x="1064" y="60"/>
                  </a:lnTo>
                  <a:lnTo>
                    <a:pt x="1130" y="78"/>
                  </a:lnTo>
                  <a:lnTo>
                    <a:pt x="1194" y="92"/>
                  </a:lnTo>
                  <a:lnTo>
                    <a:pt x="1224" y="96"/>
                  </a:lnTo>
                  <a:lnTo>
                    <a:pt x="1254" y="100"/>
                  </a:lnTo>
                  <a:lnTo>
                    <a:pt x="1254" y="100"/>
                  </a:lnTo>
                  <a:lnTo>
                    <a:pt x="1296" y="102"/>
                  </a:lnTo>
                  <a:lnTo>
                    <a:pt x="1316" y="100"/>
                  </a:lnTo>
                  <a:lnTo>
                    <a:pt x="1334" y="98"/>
                  </a:lnTo>
                  <a:lnTo>
                    <a:pt x="1352" y="92"/>
                  </a:lnTo>
                  <a:lnTo>
                    <a:pt x="1364" y="86"/>
                  </a:lnTo>
                  <a:lnTo>
                    <a:pt x="1370" y="80"/>
                  </a:lnTo>
                  <a:lnTo>
                    <a:pt x="1374" y="76"/>
                  </a:lnTo>
                  <a:lnTo>
                    <a:pt x="1376" y="70"/>
                  </a:lnTo>
                  <a:lnTo>
                    <a:pt x="1378" y="62"/>
                  </a:lnTo>
                  <a:lnTo>
                    <a:pt x="1378" y="62"/>
                  </a:lnTo>
                  <a:lnTo>
                    <a:pt x="1376" y="56"/>
                  </a:lnTo>
                  <a:lnTo>
                    <a:pt x="1374" y="48"/>
                  </a:lnTo>
                  <a:lnTo>
                    <a:pt x="1370" y="42"/>
                  </a:lnTo>
                  <a:lnTo>
                    <a:pt x="1364" y="36"/>
                  </a:lnTo>
                  <a:lnTo>
                    <a:pt x="1348" y="26"/>
                  </a:lnTo>
                  <a:lnTo>
                    <a:pt x="1328" y="18"/>
                  </a:lnTo>
                  <a:lnTo>
                    <a:pt x="1304" y="12"/>
                  </a:lnTo>
                  <a:lnTo>
                    <a:pt x="1278" y="8"/>
                  </a:lnTo>
                  <a:lnTo>
                    <a:pt x="1226" y="2"/>
                  </a:lnTo>
                  <a:lnTo>
                    <a:pt x="1226" y="2"/>
                  </a:lnTo>
                  <a:lnTo>
                    <a:pt x="1170" y="0"/>
                  </a:lnTo>
                  <a:lnTo>
                    <a:pt x="1140" y="2"/>
                  </a:lnTo>
                  <a:lnTo>
                    <a:pt x="1110" y="4"/>
                  </a:lnTo>
                  <a:lnTo>
                    <a:pt x="1082" y="8"/>
                  </a:lnTo>
                  <a:lnTo>
                    <a:pt x="1054" y="14"/>
                  </a:lnTo>
                  <a:lnTo>
                    <a:pt x="1030" y="20"/>
                  </a:lnTo>
                  <a:lnTo>
                    <a:pt x="1006" y="30"/>
                  </a:lnTo>
                  <a:lnTo>
                    <a:pt x="1006" y="30"/>
                  </a:lnTo>
                  <a:lnTo>
                    <a:pt x="968" y="20"/>
                  </a:lnTo>
                  <a:lnTo>
                    <a:pt x="930" y="12"/>
                  </a:lnTo>
                  <a:lnTo>
                    <a:pt x="890" y="6"/>
                  </a:lnTo>
                  <a:lnTo>
                    <a:pt x="848" y="0"/>
                  </a:lnTo>
                  <a:lnTo>
                    <a:pt x="848" y="0"/>
                  </a:lnTo>
                  <a:lnTo>
                    <a:pt x="828" y="0"/>
                  </a:lnTo>
                  <a:lnTo>
                    <a:pt x="806" y="0"/>
                  </a:lnTo>
                  <a:lnTo>
                    <a:pt x="784" y="2"/>
                  </a:lnTo>
                  <a:lnTo>
                    <a:pt x="764" y="4"/>
                  </a:lnTo>
                  <a:lnTo>
                    <a:pt x="744" y="8"/>
                  </a:lnTo>
                  <a:lnTo>
                    <a:pt x="724" y="12"/>
                  </a:lnTo>
                  <a:lnTo>
                    <a:pt x="706" y="18"/>
                  </a:lnTo>
                  <a:lnTo>
                    <a:pt x="688" y="26"/>
                  </a:lnTo>
                  <a:lnTo>
                    <a:pt x="688" y="26"/>
                  </a:lnTo>
                  <a:lnTo>
                    <a:pt x="672" y="18"/>
                  </a:lnTo>
                  <a:lnTo>
                    <a:pt x="654" y="12"/>
                  </a:lnTo>
                  <a:lnTo>
                    <a:pt x="634" y="8"/>
                  </a:lnTo>
                  <a:lnTo>
                    <a:pt x="614" y="4"/>
                  </a:lnTo>
                  <a:lnTo>
                    <a:pt x="594" y="2"/>
                  </a:lnTo>
                  <a:lnTo>
                    <a:pt x="572" y="0"/>
                  </a:lnTo>
                  <a:lnTo>
                    <a:pt x="550" y="0"/>
                  </a:lnTo>
                  <a:lnTo>
                    <a:pt x="528" y="0"/>
                  </a:lnTo>
                  <a:lnTo>
                    <a:pt x="528" y="0"/>
                  </a:lnTo>
                  <a:lnTo>
                    <a:pt x="486" y="6"/>
                  </a:lnTo>
                  <a:lnTo>
                    <a:pt x="446" y="12"/>
                  </a:lnTo>
                  <a:lnTo>
                    <a:pt x="408" y="20"/>
                  </a:lnTo>
                  <a:lnTo>
                    <a:pt x="372" y="30"/>
                  </a:lnTo>
                  <a:lnTo>
                    <a:pt x="372" y="30"/>
                  </a:lnTo>
                  <a:lnTo>
                    <a:pt x="348" y="20"/>
                  </a:lnTo>
                  <a:lnTo>
                    <a:pt x="322" y="14"/>
                  </a:lnTo>
                  <a:lnTo>
                    <a:pt x="296" y="8"/>
                  </a:lnTo>
                  <a:lnTo>
                    <a:pt x="266" y="4"/>
                  </a:lnTo>
                  <a:lnTo>
                    <a:pt x="238" y="2"/>
                  </a:lnTo>
                  <a:lnTo>
                    <a:pt x="208" y="0"/>
                  </a:lnTo>
                  <a:lnTo>
                    <a:pt x="152" y="2"/>
                  </a:lnTo>
                  <a:lnTo>
                    <a:pt x="152" y="2"/>
                  </a:lnTo>
                  <a:lnTo>
                    <a:pt x="100" y="8"/>
                  </a:lnTo>
                  <a:lnTo>
                    <a:pt x="74" y="12"/>
                  </a:lnTo>
                  <a:lnTo>
                    <a:pt x="50" y="18"/>
                  </a:lnTo>
                  <a:lnTo>
                    <a:pt x="30" y="26"/>
                  </a:lnTo>
                  <a:lnTo>
                    <a:pt x="14" y="36"/>
                  </a:lnTo>
                  <a:lnTo>
                    <a:pt x="8" y="42"/>
                  </a:lnTo>
                  <a:lnTo>
                    <a:pt x="4" y="48"/>
                  </a:lnTo>
                  <a:lnTo>
                    <a:pt x="0" y="56"/>
                  </a:lnTo>
                  <a:lnTo>
                    <a:pt x="0" y="62"/>
                  </a:lnTo>
                  <a:lnTo>
                    <a:pt x="0" y="62"/>
                  </a:lnTo>
                  <a:close/>
                  <a:moveTo>
                    <a:pt x="1014" y="34"/>
                  </a:moveTo>
                  <a:lnTo>
                    <a:pt x="1014" y="34"/>
                  </a:lnTo>
                  <a:lnTo>
                    <a:pt x="1036" y="24"/>
                  </a:lnTo>
                  <a:lnTo>
                    <a:pt x="1062" y="18"/>
                  </a:lnTo>
                  <a:lnTo>
                    <a:pt x="1088" y="12"/>
                  </a:lnTo>
                  <a:lnTo>
                    <a:pt x="1116" y="8"/>
                  </a:lnTo>
                  <a:lnTo>
                    <a:pt x="1142" y="6"/>
                  </a:lnTo>
                  <a:lnTo>
                    <a:pt x="1170" y="4"/>
                  </a:lnTo>
                  <a:lnTo>
                    <a:pt x="1198" y="4"/>
                  </a:lnTo>
                  <a:lnTo>
                    <a:pt x="1224" y="6"/>
                  </a:lnTo>
                  <a:lnTo>
                    <a:pt x="1226" y="6"/>
                  </a:lnTo>
                  <a:lnTo>
                    <a:pt x="1226" y="6"/>
                  </a:lnTo>
                  <a:lnTo>
                    <a:pt x="1276" y="10"/>
                  </a:lnTo>
                  <a:lnTo>
                    <a:pt x="1300" y="14"/>
                  </a:lnTo>
                  <a:lnTo>
                    <a:pt x="1324" y="20"/>
                  </a:lnTo>
                  <a:lnTo>
                    <a:pt x="1346" y="28"/>
                  </a:lnTo>
                  <a:lnTo>
                    <a:pt x="1362" y="36"/>
                  </a:lnTo>
                  <a:lnTo>
                    <a:pt x="1368" y="42"/>
                  </a:lnTo>
                  <a:lnTo>
                    <a:pt x="1372" y="48"/>
                  </a:lnTo>
                  <a:lnTo>
                    <a:pt x="1374" y="56"/>
                  </a:lnTo>
                  <a:lnTo>
                    <a:pt x="1374" y="62"/>
                  </a:lnTo>
                  <a:lnTo>
                    <a:pt x="1374" y="62"/>
                  </a:lnTo>
                  <a:lnTo>
                    <a:pt x="1374" y="68"/>
                  </a:lnTo>
                  <a:lnTo>
                    <a:pt x="1370" y="74"/>
                  </a:lnTo>
                  <a:lnTo>
                    <a:pt x="1366" y="78"/>
                  </a:lnTo>
                  <a:lnTo>
                    <a:pt x="1362" y="84"/>
                  </a:lnTo>
                  <a:lnTo>
                    <a:pt x="1350" y="90"/>
                  </a:lnTo>
                  <a:lnTo>
                    <a:pt x="1334" y="94"/>
                  </a:lnTo>
                  <a:lnTo>
                    <a:pt x="1314" y="96"/>
                  </a:lnTo>
                  <a:lnTo>
                    <a:pt x="1294" y="98"/>
                  </a:lnTo>
                  <a:lnTo>
                    <a:pt x="1254" y="96"/>
                  </a:lnTo>
                  <a:lnTo>
                    <a:pt x="1254" y="96"/>
                  </a:lnTo>
                  <a:lnTo>
                    <a:pt x="1226" y="92"/>
                  </a:lnTo>
                  <a:lnTo>
                    <a:pt x="1198" y="88"/>
                  </a:lnTo>
                  <a:lnTo>
                    <a:pt x="1140" y="72"/>
                  </a:lnTo>
                  <a:lnTo>
                    <a:pt x="1080" y="52"/>
                  </a:lnTo>
                  <a:lnTo>
                    <a:pt x="1014" y="34"/>
                  </a:lnTo>
                  <a:lnTo>
                    <a:pt x="1014" y="34"/>
                  </a:lnTo>
                  <a:close/>
                  <a:moveTo>
                    <a:pt x="696" y="234"/>
                  </a:moveTo>
                  <a:lnTo>
                    <a:pt x="696" y="234"/>
                  </a:lnTo>
                  <a:lnTo>
                    <a:pt x="712" y="228"/>
                  </a:lnTo>
                  <a:lnTo>
                    <a:pt x="726" y="218"/>
                  </a:lnTo>
                  <a:lnTo>
                    <a:pt x="740" y="208"/>
                  </a:lnTo>
                  <a:lnTo>
                    <a:pt x="752" y="196"/>
                  </a:lnTo>
                  <a:lnTo>
                    <a:pt x="760" y="182"/>
                  </a:lnTo>
                  <a:lnTo>
                    <a:pt x="766" y="168"/>
                  </a:lnTo>
                  <a:lnTo>
                    <a:pt x="770" y="150"/>
                  </a:lnTo>
                  <a:lnTo>
                    <a:pt x="770" y="134"/>
                  </a:lnTo>
                  <a:lnTo>
                    <a:pt x="770" y="132"/>
                  </a:lnTo>
                  <a:lnTo>
                    <a:pt x="770" y="132"/>
                  </a:lnTo>
                  <a:lnTo>
                    <a:pt x="768" y="116"/>
                  </a:lnTo>
                  <a:lnTo>
                    <a:pt x="764" y="102"/>
                  </a:lnTo>
                  <a:lnTo>
                    <a:pt x="764" y="102"/>
                  </a:lnTo>
                  <a:lnTo>
                    <a:pt x="788" y="100"/>
                  </a:lnTo>
                  <a:lnTo>
                    <a:pt x="810" y="100"/>
                  </a:lnTo>
                  <a:lnTo>
                    <a:pt x="810" y="100"/>
                  </a:lnTo>
                  <a:lnTo>
                    <a:pt x="828" y="102"/>
                  </a:lnTo>
                  <a:lnTo>
                    <a:pt x="844" y="106"/>
                  </a:lnTo>
                  <a:lnTo>
                    <a:pt x="858" y="112"/>
                  </a:lnTo>
                  <a:lnTo>
                    <a:pt x="872" y="118"/>
                  </a:lnTo>
                  <a:lnTo>
                    <a:pt x="884" y="128"/>
                  </a:lnTo>
                  <a:lnTo>
                    <a:pt x="892" y="140"/>
                  </a:lnTo>
                  <a:lnTo>
                    <a:pt x="898" y="152"/>
                  </a:lnTo>
                  <a:lnTo>
                    <a:pt x="900" y="168"/>
                  </a:lnTo>
                  <a:lnTo>
                    <a:pt x="900" y="168"/>
                  </a:lnTo>
                  <a:lnTo>
                    <a:pt x="898" y="178"/>
                  </a:lnTo>
                  <a:lnTo>
                    <a:pt x="894" y="188"/>
                  </a:lnTo>
                  <a:lnTo>
                    <a:pt x="890" y="198"/>
                  </a:lnTo>
                  <a:lnTo>
                    <a:pt x="884" y="206"/>
                  </a:lnTo>
                  <a:lnTo>
                    <a:pt x="876" y="212"/>
                  </a:lnTo>
                  <a:lnTo>
                    <a:pt x="866" y="220"/>
                  </a:lnTo>
                  <a:lnTo>
                    <a:pt x="846" y="230"/>
                  </a:lnTo>
                  <a:lnTo>
                    <a:pt x="824" y="238"/>
                  </a:lnTo>
                  <a:lnTo>
                    <a:pt x="798" y="242"/>
                  </a:lnTo>
                  <a:lnTo>
                    <a:pt x="772" y="244"/>
                  </a:lnTo>
                  <a:lnTo>
                    <a:pt x="746" y="244"/>
                  </a:lnTo>
                  <a:lnTo>
                    <a:pt x="746" y="244"/>
                  </a:lnTo>
                  <a:lnTo>
                    <a:pt x="720" y="240"/>
                  </a:lnTo>
                  <a:lnTo>
                    <a:pt x="696" y="234"/>
                  </a:lnTo>
                  <a:lnTo>
                    <a:pt x="696" y="234"/>
                  </a:lnTo>
                  <a:close/>
                  <a:moveTo>
                    <a:pt x="614" y="102"/>
                  </a:moveTo>
                  <a:lnTo>
                    <a:pt x="614" y="102"/>
                  </a:lnTo>
                  <a:lnTo>
                    <a:pt x="608" y="116"/>
                  </a:lnTo>
                  <a:lnTo>
                    <a:pt x="606" y="132"/>
                  </a:lnTo>
                  <a:lnTo>
                    <a:pt x="606" y="134"/>
                  </a:lnTo>
                  <a:lnTo>
                    <a:pt x="606" y="134"/>
                  </a:lnTo>
                  <a:lnTo>
                    <a:pt x="608" y="150"/>
                  </a:lnTo>
                  <a:lnTo>
                    <a:pt x="610" y="168"/>
                  </a:lnTo>
                  <a:lnTo>
                    <a:pt x="618" y="182"/>
                  </a:lnTo>
                  <a:lnTo>
                    <a:pt x="626" y="196"/>
                  </a:lnTo>
                  <a:lnTo>
                    <a:pt x="638" y="208"/>
                  </a:lnTo>
                  <a:lnTo>
                    <a:pt x="650" y="218"/>
                  </a:lnTo>
                  <a:lnTo>
                    <a:pt x="666" y="228"/>
                  </a:lnTo>
                  <a:lnTo>
                    <a:pt x="682" y="234"/>
                  </a:lnTo>
                  <a:lnTo>
                    <a:pt x="682" y="234"/>
                  </a:lnTo>
                  <a:lnTo>
                    <a:pt x="658" y="240"/>
                  </a:lnTo>
                  <a:lnTo>
                    <a:pt x="632" y="244"/>
                  </a:lnTo>
                  <a:lnTo>
                    <a:pt x="632" y="244"/>
                  </a:lnTo>
                  <a:lnTo>
                    <a:pt x="606" y="244"/>
                  </a:lnTo>
                  <a:lnTo>
                    <a:pt x="580" y="242"/>
                  </a:lnTo>
                  <a:lnTo>
                    <a:pt x="554" y="238"/>
                  </a:lnTo>
                  <a:lnTo>
                    <a:pt x="530" y="230"/>
                  </a:lnTo>
                  <a:lnTo>
                    <a:pt x="510" y="220"/>
                  </a:lnTo>
                  <a:lnTo>
                    <a:pt x="502" y="212"/>
                  </a:lnTo>
                  <a:lnTo>
                    <a:pt x="494" y="206"/>
                  </a:lnTo>
                  <a:lnTo>
                    <a:pt x="488" y="198"/>
                  </a:lnTo>
                  <a:lnTo>
                    <a:pt x="484" y="188"/>
                  </a:lnTo>
                  <a:lnTo>
                    <a:pt x="480" y="178"/>
                  </a:lnTo>
                  <a:lnTo>
                    <a:pt x="478" y="168"/>
                  </a:lnTo>
                  <a:lnTo>
                    <a:pt x="478" y="168"/>
                  </a:lnTo>
                  <a:lnTo>
                    <a:pt x="480" y="152"/>
                  </a:lnTo>
                  <a:lnTo>
                    <a:pt x="484" y="140"/>
                  </a:lnTo>
                  <a:lnTo>
                    <a:pt x="494" y="128"/>
                  </a:lnTo>
                  <a:lnTo>
                    <a:pt x="506" y="118"/>
                  </a:lnTo>
                  <a:lnTo>
                    <a:pt x="518" y="112"/>
                  </a:lnTo>
                  <a:lnTo>
                    <a:pt x="534" y="106"/>
                  </a:lnTo>
                  <a:lnTo>
                    <a:pt x="550" y="102"/>
                  </a:lnTo>
                  <a:lnTo>
                    <a:pt x="566" y="100"/>
                  </a:lnTo>
                  <a:lnTo>
                    <a:pt x="566" y="100"/>
                  </a:lnTo>
                  <a:lnTo>
                    <a:pt x="590" y="100"/>
                  </a:lnTo>
                  <a:lnTo>
                    <a:pt x="614" y="102"/>
                  </a:lnTo>
                  <a:lnTo>
                    <a:pt x="614" y="102"/>
                  </a:lnTo>
                  <a:close/>
                  <a:moveTo>
                    <a:pt x="688" y="40"/>
                  </a:moveTo>
                  <a:lnTo>
                    <a:pt x="688" y="40"/>
                  </a:lnTo>
                  <a:lnTo>
                    <a:pt x="708" y="48"/>
                  </a:lnTo>
                  <a:lnTo>
                    <a:pt x="726" y="60"/>
                  </a:lnTo>
                  <a:lnTo>
                    <a:pt x="742" y="74"/>
                  </a:lnTo>
                  <a:lnTo>
                    <a:pt x="752" y="88"/>
                  </a:lnTo>
                  <a:lnTo>
                    <a:pt x="752" y="88"/>
                  </a:lnTo>
                  <a:lnTo>
                    <a:pt x="734" y="98"/>
                  </a:lnTo>
                  <a:lnTo>
                    <a:pt x="728" y="104"/>
                  </a:lnTo>
                  <a:lnTo>
                    <a:pt x="720" y="110"/>
                  </a:lnTo>
                  <a:lnTo>
                    <a:pt x="714" y="118"/>
                  </a:lnTo>
                  <a:lnTo>
                    <a:pt x="710" y="126"/>
                  </a:lnTo>
                  <a:lnTo>
                    <a:pt x="708" y="134"/>
                  </a:lnTo>
                  <a:lnTo>
                    <a:pt x="706" y="144"/>
                  </a:lnTo>
                  <a:lnTo>
                    <a:pt x="706" y="144"/>
                  </a:lnTo>
                  <a:lnTo>
                    <a:pt x="708" y="154"/>
                  </a:lnTo>
                  <a:lnTo>
                    <a:pt x="712" y="164"/>
                  </a:lnTo>
                  <a:lnTo>
                    <a:pt x="718" y="170"/>
                  </a:lnTo>
                  <a:lnTo>
                    <a:pt x="726" y="176"/>
                  </a:lnTo>
                  <a:lnTo>
                    <a:pt x="726" y="176"/>
                  </a:lnTo>
                  <a:lnTo>
                    <a:pt x="732" y="178"/>
                  </a:lnTo>
                  <a:lnTo>
                    <a:pt x="732" y="178"/>
                  </a:lnTo>
                  <a:lnTo>
                    <a:pt x="736" y="178"/>
                  </a:lnTo>
                  <a:lnTo>
                    <a:pt x="736" y="178"/>
                  </a:lnTo>
                  <a:lnTo>
                    <a:pt x="736" y="178"/>
                  </a:lnTo>
                  <a:lnTo>
                    <a:pt x="736" y="178"/>
                  </a:lnTo>
                  <a:lnTo>
                    <a:pt x="738" y="178"/>
                  </a:lnTo>
                  <a:lnTo>
                    <a:pt x="738" y="178"/>
                  </a:lnTo>
                  <a:lnTo>
                    <a:pt x="744" y="176"/>
                  </a:lnTo>
                  <a:lnTo>
                    <a:pt x="750" y="172"/>
                  </a:lnTo>
                  <a:lnTo>
                    <a:pt x="752" y="166"/>
                  </a:lnTo>
                  <a:lnTo>
                    <a:pt x="754" y="160"/>
                  </a:lnTo>
                  <a:lnTo>
                    <a:pt x="754" y="160"/>
                  </a:lnTo>
                  <a:lnTo>
                    <a:pt x="752" y="154"/>
                  </a:lnTo>
                  <a:lnTo>
                    <a:pt x="748" y="148"/>
                  </a:lnTo>
                  <a:lnTo>
                    <a:pt x="742" y="144"/>
                  </a:lnTo>
                  <a:lnTo>
                    <a:pt x="736" y="144"/>
                  </a:lnTo>
                  <a:lnTo>
                    <a:pt x="736" y="144"/>
                  </a:lnTo>
                  <a:lnTo>
                    <a:pt x="730" y="144"/>
                  </a:lnTo>
                  <a:lnTo>
                    <a:pt x="724" y="148"/>
                  </a:lnTo>
                  <a:lnTo>
                    <a:pt x="720" y="154"/>
                  </a:lnTo>
                  <a:lnTo>
                    <a:pt x="718" y="160"/>
                  </a:lnTo>
                  <a:lnTo>
                    <a:pt x="718" y="160"/>
                  </a:lnTo>
                  <a:lnTo>
                    <a:pt x="720" y="166"/>
                  </a:lnTo>
                  <a:lnTo>
                    <a:pt x="722" y="170"/>
                  </a:lnTo>
                  <a:lnTo>
                    <a:pt x="722" y="170"/>
                  </a:lnTo>
                  <a:lnTo>
                    <a:pt x="716" y="166"/>
                  </a:lnTo>
                  <a:lnTo>
                    <a:pt x="712" y="160"/>
                  </a:lnTo>
                  <a:lnTo>
                    <a:pt x="710" y="152"/>
                  </a:lnTo>
                  <a:lnTo>
                    <a:pt x="710" y="144"/>
                  </a:lnTo>
                  <a:lnTo>
                    <a:pt x="710" y="144"/>
                  </a:lnTo>
                  <a:lnTo>
                    <a:pt x="712" y="136"/>
                  </a:lnTo>
                  <a:lnTo>
                    <a:pt x="714" y="128"/>
                  </a:lnTo>
                  <a:lnTo>
                    <a:pt x="720" y="122"/>
                  </a:lnTo>
                  <a:lnTo>
                    <a:pt x="726" y="116"/>
                  </a:lnTo>
                  <a:lnTo>
                    <a:pt x="732" y="112"/>
                  </a:lnTo>
                  <a:lnTo>
                    <a:pt x="742" y="108"/>
                  </a:lnTo>
                  <a:lnTo>
                    <a:pt x="760" y="102"/>
                  </a:lnTo>
                  <a:lnTo>
                    <a:pt x="760" y="102"/>
                  </a:lnTo>
                  <a:lnTo>
                    <a:pt x="764" y="118"/>
                  </a:lnTo>
                  <a:lnTo>
                    <a:pt x="766" y="134"/>
                  </a:lnTo>
                  <a:lnTo>
                    <a:pt x="766" y="134"/>
                  </a:lnTo>
                  <a:lnTo>
                    <a:pt x="766" y="150"/>
                  </a:lnTo>
                  <a:lnTo>
                    <a:pt x="762" y="166"/>
                  </a:lnTo>
                  <a:lnTo>
                    <a:pt x="756" y="182"/>
                  </a:lnTo>
                  <a:lnTo>
                    <a:pt x="746" y="194"/>
                  </a:lnTo>
                  <a:lnTo>
                    <a:pt x="736" y="206"/>
                  </a:lnTo>
                  <a:lnTo>
                    <a:pt x="722" y="216"/>
                  </a:lnTo>
                  <a:lnTo>
                    <a:pt x="706" y="226"/>
                  </a:lnTo>
                  <a:lnTo>
                    <a:pt x="688" y="232"/>
                  </a:lnTo>
                  <a:lnTo>
                    <a:pt x="688" y="232"/>
                  </a:lnTo>
                  <a:lnTo>
                    <a:pt x="672" y="226"/>
                  </a:lnTo>
                  <a:lnTo>
                    <a:pt x="656" y="216"/>
                  </a:lnTo>
                  <a:lnTo>
                    <a:pt x="642" y="206"/>
                  </a:lnTo>
                  <a:lnTo>
                    <a:pt x="630" y="194"/>
                  </a:lnTo>
                  <a:lnTo>
                    <a:pt x="622" y="182"/>
                  </a:lnTo>
                  <a:lnTo>
                    <a:pt x="614" y="166"/>
                  </a:lnTo>
                  <a:lnTo>
                    <a:pt x="612" y="150"/>
                  </a:lnTo>
                  <a:lnTo>
                    <a:pt x="610" y="134"/>
                  </a:lnTo>
                  <a:lnTo>
                    <a:pt x="610" y="134"/>
                  </a:lnTo>
                  <a:lnTo>
                    <a:pt x="612" y="118"/>
                  </a:lnTo>
                  <a:lnTo>
                    <a:pt x="618" y="102"/>
                  </a:lnTo>
                  <a:lnTo>
                    <a:pt x="618" y="102"/>
                  </a:lnTo>
                  <a:lnTo>
                    <a:pt x="636" y="108"/>
                  </a:lnTo>
                  <a:lnTo>
                    <a:pt x="644" y="112"/>
                  </a:lnTo>
                  <a:lnTo>
                    <a:pt x="652" y="116"/>
                  </a:lnTo>
                  <a:lnTo>
                    <a:pt x="658" y="122"/>
                  </a:lnTo>
                  <a:lnTo>
                    <a:pt x="662" y="128"/>
                  </a:lnTo>
                  <a:lnTo>
                    <a:pt x="666" y="136"/>
                  </a:lnTo>
                  <a:lnTo>
                    <a:pt x="668" y="144"/>
                  </a:lnTo>
                  <a:lnTo>
                    <a:pt x="668" y="144"/>
                  </a:lnTo>
                  <a:lnTo>
                    <a:pt x="668" y="152"/>
                  </a:lnTo>
                  <a:lnTo>
                    <a:pt x="666" y="158"/>
                  </a:lnTo>
                  <a:lnTo>
                    <a:pt x="662" y="164"/>
                  </a:lnTo>
                  <a:lnTo>
                    <a:pt x="658" y="168"/>
                  </a:lnTo>
                  <a:lnTo>
                    <a:pt x="658" y="168"/>
                  </a:lnTo>
                  <a:lnTo>
                    <a:pt x="660" y="160"/>
                  </a:lnTo>
                  <a:lnTo>
                    <a:pt x="660" y="160"/>
                  </a:lnTo>
                  <a:lnTo>
                    <a:pt x="658" y="154"/>
                  </a:lnTo>
                  <a:lnTo>
                    <a:pt x="654" y="148"/>
                  </a:lnTo>
                  <a:lnTo>
                    <a:pt x="650" y="144"/>
                  </a:lnTo>
                  <a:lnTo>
                    <a:pt x="642" y="144"/>
                  </a:lnTo>
                  <a:lnTo>
                    <a:pt x="642" y="144"/>
                  </a:lnTo>
                  <a:lnTo>
                    <a:pt x="636" y="144"/>
                  </a:lnTo>
                  <a:lnTo>
                    <a:pt x="630" y="148"/>
                  </a:lnTo>
                  <a:lnTo>
                    <a:pt x="626" y="154"/>
                  </a:lnTo>
                  <a:lnTo>
                    <a:pt x="626" y="160"/>
                  </a:lnTo>
                  <a:lnTo>
                    <a:pt x="626" y="160"/>
                  </a:lnTo>
                  <a:lnTo>
                    <a:pt x="626" y="166"/>
                  </a:lnTo>
                  <a:lnTo>
                    <a:pt x="628" y="170"/>
                  </a:lnTo>
                  <a:lnTo>
                    <a:pt x="632" y="174"/>
                  </a:lnTo>
                  <a:lnTo>
                    <a:pt x="638" y="176"/>
                  </a:lnTo>
                  <a:lnTo>
                    <a:pt x="638" y="176"/>
                  </a:lnTo>
                  <a:lnTo>
                    <a:pt x="642" y="178"/>
                  </a:lnTo>
                  <a:lnTo>
                    <a:pt x="642" y="178"/>
                  </a:lnTo>
                  <a:lnTo>
                    <a:pt x="642" y="178"/>
                  </a:lnTo>
                  <a:lnTo>
                    <a:pt x="642" y="178"/>
                  </a:lnTo>
                  <a:lnTo>
                    <a:pt x="650" y="176"/>
                  </a:lnTo>
                  <a:lnTo>
                    <a:pt x="650" y="176"/>
                  </a:lnTo>
                  <a:lnTo>
                    <a:pt x="652" y="176"/>
                  </a:lnTo>
                  <a:lnTo>
                    <a:pt x="652" y="176"/>
                  </a:lnTo>
                  <a:lnTo>
                    <a:pt x="660" y="170"/>
                  </a:lnTo>
                  <a:lnTo>
                    <a:pt x="666" y="164"/>
                  </a:lnTo>
                  <a:lnTo>
                    <a:pt x="670" y="154"/>
                  </a:lnTo>
                  <a:lnTo>
                    <a:pt x="672" y="144"/>
                  </a:lnTo>
                  <a:lnTo>
                    <a:pt x="672" y="144"/>
                  </a:lnTo>
                  <a:lnTo>
                    <a:pt x="670" y="134"/>
                  </a:lnTo>
                  <a:lnTo>
                    <a:pt x="666" y="126"/>
                  </a:lnTo>
                  <a:lnTo>
                    <a:pt x="662" y="118"/>
                  </a:lnTo>
                  <a:lnTo>
                    <a:pt x="658" y="110"/>
                  </a:lnTo>
                  <a:lnTo>
                    <a:pt x="650" y="104"/>
                  </a:lnTo>
                  <a:lnTo>
                    <a:pt x="642" y="98"/>
                  </a:lnTo>
                  <a:lnTo>
                    <a:pt x="624" y="88"/>
                  </a:lnTo>
                  <a:lnTo>
                    <a:pt x="624" y="88"/>
                  </a:lnTo>
                  <a:lnTo>
                    <a:pt x="636" y="74"/>
                  </a:lnTo>
                  <a:lnTo>
                    <a:pt x="652" y="60"/>
                  </a:lnTo>
                  <a:lnTo>
                    <a:pt x="668" y="48"/>
                  </a:lnTo>
                  <a:lnTo>
                    <a:pt x="688" y="40"/>
                  </a:lnTo>
                  <a:lnTo>
                    <a:pt x="688" y="40"/>
                  </a:lnTo>
                  <a:close/>
                  <a:moveTo>
                    <a:pt x="4" y="62"/>
                  </a:moveTo>
                  <a:lnTo>
                    <a:pt x="4" y="62"/>
                  </a:lnTo>
                  <a:lnTo>
                    <a:pt x="4" y="56"/>
                  </a:lnTo>
                  <a:lnTo>
                    <a:pt x="6" y="48"/>
                  </a:lnTo>
                  <a:lnTo>
                    <a:pt x="10" y="42"/>
                  </a:lnTo>
                  <a:lnTo>
                    <a:pt x="16" y="36"/>
                  </a:lnTo>
                  <a:lnTo>
                    <a:pt x="32" y="28"/>
                  </a:lnTo>
                  <a:lnTo>
                    <a:pt x="52" y="20"/>
                  </a:lnTo>
                  <a:lnTo>
                    <a:pt x="76" y="14"/>
                  </a:lnTo>
                  <a:lnTo>
                    <a:pt x="102" y="10"/>
                  </a:lnTo>
                  <a:lnTo>
                    <a:pt x="152" y="6"/>
                  </a:lnTo>
                  <a:lnTo>
                    <a:pt x="152" y="6"/>
                  </a:lnTo>
                  <a:lnTo>
                    <a:pt x="152" y="6"/>
                  </a:lnTo>
                  <a:lnTo>
                    <a:pt x="180" y="4"/>
                  </a:lnTo>
                  <a:lnTo>
                    <a:pt x="206" y="4"/>
                  </a:lnTo>
                  <a:lnTo>
                    <a:pt x="234" y="6"/>
                  </a:lnTo>
                  <a:lnTo>
                    <a:pt x="262" y="8"/>
                  </a:lnTo>
                  <a:lnTo>
                    <a:pt x="290" y="12"/>
                  </a:lnTo>
                  <a:lnTo>
                    <a:pt x="316" y="18"/>
                  </a:lnTo>
                  <a:lnTo>
                    <a:pt x="340" y="24"/>
                  </a:lnTo>
                  <a:lnTo>
                    <a:pt x="362" y="34"/>
                  </a:lnTo>
                  <a:lnTo>
                    <a:pt x="362" y="34"/>
                  </a:lnTo>
                  <a:lnTo>
                    <a:pt x="298" y="52"/>
                  </a:lnTo>
                  <a:lnTo>
                    <a:pt x="238" y="72"/>
                  </a:lnTo>
                  <a:lnTo>
                    <a:pt x="180" y="88"/>
                  </a:lnTo>
                  <a:lnTo>
                    <a:pt x="152" y="92"/>
                  </a:lnTo>
                  <a:lnTo>
                    <a:pt x="122" y="96"/>
                  </a:lnTo>
                  <a:lnTo>
                    <a:pt x="122" y="96"/>
                  </a:lnTo>
                  <a:lnTo>
                    <a:pt x="82" y="98"/>
                  </a:lnTo>
                  <a:lnTo>
                    <a:pt x="62" y="96"/>
                  </a:lnTo>
                  <a:lnTo>
                    <a:pt x="44" y="94"/>
                  </a:lnTo>
                  <a:lnTo>
                    <a:pt x="28" y="90"/>
                  </a:lnTo>
                  <a:lnTo>
                    <a:pt x="16" y="84"/>
                  </a:lnTo>
                  <a:lnTo>
                    <a:pt x="10" y="78"/>
                  </a:lnTo>
                  <a:lnTo>
                    <a:pt x="6" y="74"/>
                  </a:lnTo>
                  <a:lnTo>
                    <a:pt x="4" y="68"/>
                  </a:lnTo>
                  <a:lnTo>
                    <a:pt x="4" y="62"/>
                  </a:lnTo>
                  <a:lnTo>
                    <a:pt x="4" y="62"/>
                  </a:lnTo>
                  <a:close/>
                </a:path>
              </a:pathLst>
            </a:custGeom>
            <a:solidFill>
              <a:srgbClr val="61A38F"/>
            </a:solidFill>
            <a:ln>
              <a:solidFill>
                <a:srgbClr val="3BC3B2"/>
              </a:solidFill>
            </a:ln>
          </p:spPr>
          <p:txBody>
            <a:bodyPr/>
            <a:lstStyle/>
            <a:p>
              <a:pPr>
                <a:defRPr/>
              </a:pPr>
              <a:endParaRPr lang="zh-CN" altLang="en-US" sz="1013" kern="0">
                <a:solidFill>
                  <a:srgbClr val="3BC3B2"/>
                </a:solidFill>
              </a:endParaRPr>
            </a:p>
          </p:txBody>
        </p:sp>
        <p:sp>
          <p:nvSpPr>
            <p:cNvPr id="23" name="文本框 26"/>
            <p:cNvSpPr txBox="1">
              <a:spLocks noChangeArrowheads="1"/>
            </p:cNvSpPr>
            <p:nvPr>
              <p:custDataLst>
                <p:tags r:id="rId4"/>
              </p:custDataLst>
            </p:nvPr>
          </p:nvSpPr>
          <p:spPr bwMode="auto">
            <a:xfrm>
              <a:off x="3649266" y="157281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dirty="0">
                  <a:solidFill>
                    <a:srgbClr val="3BC3B2"/>
                  </a:solidFill>
                  <a:latin typeface="方正姚体" panose="02010601030101010101" pitchFamily="2" charset="-122"/>
                  <a:ea typeface="方正姚体" panose="02010601030101010101" pitchFamily="2" charset="-122"/>
                </a:rPr>
                <a:t>第</a:t>
              </a:r>
            </a:p>
          </p:txBody>
        </p:sp>
        <p:sp>
          <p:nvSpPr>
            <p:cNvPr id="24" name="文本框 27"/>
            <p:cNvSpPr txBox="1">
              <a:spLocks noChangeArrowheads="1"/>
            </p:cNvSpPr>
            <p:nvPr>
              <p:custDataLst>
                <p:tags r:id="rId5"/>
              </p:custDataLst>
            </p:nvPr>
          </p:nvSpPr>
          <p:spPr bwMode="auto">
            <a:xfrm>
              <a:off x="4360069" y="151566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50" dirty="0">
                  <a:solidFill>
                    <a:srgbClr val="3BC3B2"/>
                  </a:solidFill>
                  <a:latin typeface="方正姚体" panose="02010601030101010101" pitchFamily="2" charset="-122"/>
                  <a:ea typeface="方正姚体" panose="02010601030101010101" pitchFamily="2" charset="-122"/>
                </a:rPr>
                <a:t>2</a:t>
              </a:r>
              <a:endParaRPr lang="zh-CN" altLang="en-US" sz="4050" dirty="0">
                <a:solidFill>
                  <a:srgbClr val="3BC3B2"/>
                </a:solidFill>
                <a:latin typeface="方正姚体" panose="02010601030101010101" pitchFamily="2" charset="-122"/>
                <a:ea typeface="方正姚体" panose="02010601030101010101" pitchFamily="2" charset="-122"/>
              </a:endParaRPr>
            </a:p>
          </p:txBody>
        </p:sp>
        <p:sp>
          <p:nvSpPr>
            <p:cNvPr id="25" name="文本框 28"/>
            <p:cNvSpPr txBox="1">
              <a:spLocks noChangeArrowheads="1"/>
            </p:cNvSpPr>
            <p:nvPr>
              <p:custDataLst>
                <p:tags r:id="rId6"/>
              </p:custDataLst>
            </p:nvPr>
          </p:nvSpPr>
          <p:spPr bwMode="auto">
            <a:xfrm>
              <a:off x="5069682" y="1572817"/>
              <a:ext cx="594122" cy="62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a:solidFill>
                    <a:srgbClr val="3BC3B2"/>
                  </a:solidFill>
                  <a:latin typeface="方正姚体" panose="02010601030101010101" pitchFamily="2" charset="-122"/>
                  <a:ea typeface="方正姚体" panose="02010601030101010101" pitchFamily="2" charset="-122"/>
                </a:rPr>
                <a:t>章</a:t>
              </a:r>
            </a:p>
          </p:txBody>
        </p:sp>
        <p:cxnSp>
          <p:nvCxnSpPr>
            <p:cNvPr id="27" name="直接连接符 30"/>
            <p:cNvCxnSpPr>
              <a:cxnSpLocks noChangeShapeType="1"/>
            </p:cNvCxnSpPr>
            <p:nvPr>
              <p:custDataLst>
                <p:tags r:id="rId7"/>
              </p:custDataLst>
            </p:nvPr>
          </p:nvCxnSpPr>
          <p:spPr bwMode="auto">
            <a:xfrm>
              <a:off x="2884885" y="1985963"/>
              <a:ext cx="5715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cxnSp>
          <p:nvCxnSpPr>
            <p:cNvPr id="29" name="直接连接符 32"/>
            <p:cNvCxnSpPr>
              <a:cxnSpLocks noChangeShapeType="1"/>
            </p:cNvCxnSpPr>
            <p:nvPr>
              <p:custDataLst>
                <p:tags r:id="rId8"/>
              </p:custDataLst>
            </p:nvPr>
          </p:nvCxnSpPr>
          <p:spPr bwMode="auto">
            <a:xfrm>
              <a:off x="5856685" y="1985963"/>
              <a:ext cx="571500" cy="0"/>
            </a:xfrm>
            <a:prstGeom prst="line">
              <a:avLst/>
            </a:prstGeom>
            <a:noFill/>
            <a:ln w="12700" algn="ctr">
              <a:solidFill>
                <a:srgbClr val="3BC3B2"/>
              </a:solidFill>
              <a:prstDash val="dash"/>
              <a:miter lim="800000"/>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3015612484"/>
      </p:ext>
    </p:extLst>
  </p:cSld>
  <p:clrMapOvr>
    <a:masterClrMapping/>
  </p:clrMapOvr>
  <mc:AlternateContent xmlns:mc="http://schemas.openxmlformats.org/markup-compatibility/2006" xmlns:p14="http://schemas.microsoft.com/office/powerpoint/2010/main">
    <mc:Choice Requires="p14">
      <p:transition spd="slow" p14:dur="22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strVal val="#ppt_w+.3"/>
                                          </p:val>
                                        </p:tav>
                                        <p:tav tm="100000">
                                          <p:val>
                                            <p:strVal val="#ppt_w"/>
                                          </p:val>
                                        </p:tav>
                                      </p:tavLst>
                                    </p:anim>
                                    <p:anim calcmode="lin" valueType="num">
                                      <p:cBhvr>
                                        <p:cTn id="8" dur="1000" fill="hold"/>
                                        <p:tgtEl>
                                          <p:spTgt spid="30"/>
                                        </p:tgtEl>
                                        <p:attrNameLst>
                                          <p:attrName>ppt_h</p:attrName>
                                        </p:attrNameLst>
                                      </p:cBhvr>
                                      <p:tavLst>
                                        <p:tav tm="0">
                                          <p:val>
                                            <p:strVal val="#ppt_h"/>
                                          </p:val>
                                        </p:tav>
                                        <p:tav tm="100000">
                                          <p:val>
                                            <p:strVal val="#ppt_h"/>
                                          </p:val>
                                        </p:tav>
                                      </p:tavLst>
                                    </p:anim>
                                    <p:animEffect transition="in" filter="fade">
                                      <p:cBhvr>
                                        <p:cTn id="9" dur="1000"/>
                                        <p:tgtEl>
                                          <p:spTgt spid="30"/>
                                        </p:tgtEl>
                                      </p:cBhvr>
                                    </p:animEffect>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arn(inVertical)">
                                      <p:cBhvr>
                                        <p:cTn id="13" dur="1000"/>
                                        <p:tgtEl>
                                          <p:spTgt spid="26"/>
                                        </p:tgtEl>
                                      </p:cBhvr>
                                    </p:animEffect>
                                  </p:childTnLst>
                                </p:cTn>
                              </p:par>
                            </p:childTnLst>
                          </p:cTn>
                        </p:par>
                        <p:par>
                          <p:cTn id="14" fill="hold">
                            <p:stCondLst>
                              <p:cond delay="200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小清新简约工作汇报商务通用PPT模板"/>
</p:tagLst>
</file>

<file path=ppt/tags/tag10.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文本框 17"/>
</p:tagLst>
</file>

<file path=ppt/tags/tag11.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文本框 11"/>
</p:tagLst>
</file>

<file path=ppt/tags/tag12.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Straight Connector 12"/>
</p:tagLst>
</file>

<file path=ppt/tags/tag13.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文本框 13"/>
</p:tagLst>
</file>

<file path=ppt/tags/tag14.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9"/>
</p:tagLst>
</file>

<file path=ppt/tags/tag15.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1"/>
</p:tagLst>
</file>

<file path=ppt/tags/tag16.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Freeform 5"/>
</p:tagLst>
</file>

<file path=ppt/tags/tag17.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6"/>
</p:tagLst>
</file>

<file path=ppt/tags/tag18.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7"/>
</p:tagLst>
</file>

<file path=ppt/tags/tag19.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8"/>
</p:tagLst>
</file>

<file path=ppt/tags/tag2.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文本框 23"/>
</p:tagLst>
</file>

<file path=ppt/tags/tag20.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0"/>
</p:tagLst>
</file>

<file path=ppt/tags/tag21.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2"/>
</p:tagLst>
</file>

<file path=ppt/tags/tag22.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9"/>
</p:tagLst>
</file>

<file path=ppt/tags/tag23.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1"/>
</p:tagLst>
</file>

<file path=ppt/tags/tag24.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Freeform 5"/>
</p:tagLst>
</file>

<file path=ppt/tags/tag25.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6"/>
</p:tagLst>
</file>

<file path=ppt/tags/tag26.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7"/>
</p:tagLst>
</file>

<file path=ppt/tags/tag27.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8"/>
</p:tagLst>
</file>

<file path=ppt/tags/tag28.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0"/>
</p:tagLst>
</file>

<file path=ppt/tags/tag29.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2"/>
</p:tagLst>
</file>

<file path=ppt/tags/tag3.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Straight Connector 24"/>
</p:tagLst>
</file>

<file path=ppt/tags/tag30.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9"/>
</p:tagLst>
</file>

<file path=ppt/tags/tag31.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1"/>
</p:tagLst>
</file>

<file path=ppt/tags/tag32.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Freeform 5"/>
</p:tagLst>
</file>

<file path=ppt/tags/tag33.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6"/>
</p:tagLst>
</file>

<file path=ppt/tags/tag34.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7"/>
</p:tagLst>
</file>

<file path=ppt/tags/tag35.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8"/>
</p:tagLst>
</file>

<file path=ppt/tags/tag36.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0"/>
</p:tagLst>
</file>

<file path=ppt/tags/tag37.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2"/>
</p:tagLst>
</file>

<file path=ppt/tags/tag38.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9"/>
</p:tagLst>
</file>

<file path=ppt/tags/tag39.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1"/>
</p:tagLst>
</file>

<file path=ppt/tags/tag4.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文本框 25"/>
</p:tagLst>
</file>

<file path=ppt/tags/tag40.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Freeform 5"/>
</p:tagLst>
</file>

<file path=ppt/tags/tag41.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6"/>
</p:tagLst>
</file>

<file path=ppt/tags/tag42.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7"/>
</p:tagLst>
</file>

<file path=ppt/tags/tag43.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文本框 28"/>
</p:tagLst>
</file>

<file path=ppt/tags/tag44.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0"/>
</p:tagLst>
</file>

<file path=ppt/tags/tag45.xml><?xml version="1.0" encoding="utf-8"?>
<p:tagLst xmlns:a="http://schemas.openxmlformats.org/drawingml/2006/main" xmlns:r="http://schemas.openxmlformats.org/officeDocument/2006/relationships" xmlns:p="http://schemas.openxmlformats.org/presentationml/2006/main">
  <p:tag name="MH" val="20170704000527"/>
  <p:tag name="MH_LIBRARY" val="GRAPHIC"/>
  <p:tag name="MH_ORDER" val="直接连接符 32"/>
</p:tagLst>
</file>

<file path=ppt/tags/tag5.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文本框 19"/>
</p:tagLst>
</file>

<file path=ppt/tags/tag6.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Straight Connector 20"/>
</p:tagLst>
</file>

<file path=ppt/tags/tag7.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文本框 21"/>
</p:tagLst>
</file>

<file path=ppt/tags/tag8.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文本框 15"/>
</p:tagLst>
</file>

<file path=ppt/tags/tag9.xml><?xml version="1.0" encoding="utf-8"?>
<p:tagLst xmlns:a="http://schemas.openxmlformats.org/drawingml/2006/main" xmlns:r="http://schemas.openxmlformats.org/officeDocument/2006/relationships" xmlns:p="http://schemas.openxmlformats.org/presentationml/2006/main">
  <p:tag name="MH" val="20170704000325"/>
  <p:tag name="MH_LIBRARY" val="GRAPHIC"/>
  <p:tag name="MH_ORDER" val="Straight Connector 16"/>
</p:tagLst>
</file>

<file path=ppt/theme/theme1.xml><?xml version="1.0" encoding="utf-8"?>
<a:theme xmlns:a="http://schemas.openxmlformats.org/drawingml/2006/main" name="第一PPT，www.1ppt.com">
  <a:themeElements>
    <a:clrScheme name="自定义 16">
      <a:dk1>
        <a:sysClr val="windowText" lastClr="000000"/>
      </a:dk1>
      <a:lt1>
        <a:sysClr val="window" lastClr="FFFFFF"/>
      </a:lt1>
      <a:dk2>
        <a:srgbClr val="1F497D"/>
      </a:dk2>
      <a:lt2>
        <a:srgbClr val="EEECE1"/>
      </a:lt2>
      <a:accent1>
        <a:srgbClr val="9FC3B2"/>
      </a:accent1>
      <a:accent2>
        <a:srgbClr val="3BB6B7"/>
      </a:accent2>
      <a:accent3>
        <a:srgbClr val="5CB9F1"/>
      </a:accent3>
      <a:accent4>
        <a:srgbClr val="F5D2D1"/>
      </a:accent4>
      <a:accent5>
        <a:srgbClr val="4BACC6"/>
      </a:accent5>
      <a:accent6>
        <a:srgbClr val="F79646"/>
      </a:accent6>
      <a:hlink>
        <a:srgbClr val="0000FF"/>
      </a:hlink>
      <a:folHlink>
        <a:srgbClr val="800080"/>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411</TotalTime>
  <Words>3104</Words>
  <Application>Microsoft Office PowerPoint</Application>
  <PresentationFormat>全屏显示(16:9)</PresentationFormat>
  <Paragraphs>303</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请在这里输入您的标题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韩范小清新</dc:title>
  <dc:creator>第一PPT</dc:creator>
  <cp:keywords>www.1ppt.com</cp:keywords>
  <dc:description>www.1ppt.com</dc:description>
  <cp:lastModifiedBy>Windows User</cp:lastModifiedBy>
  <cp:revision>51</cp:revision>
  <dcterms:created xsi:type="dcterms:W3CDTF">2017-03-04T06:55:50Z</dcterms:created>
  <dcterms:modified xsi:type="dcterms:W3CDTF">2019-08-02T14:42:52Z</dcterms:modified>
</cp:coreProperties>
</file>